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262" r:id="rId6"/>
    <p:sldId id="271" r:id="rId7"/>
    <p:sldId id="272" r:id="rId8"/>
    <p:sldId id="263" r:id="rId9"/>
    <p:sldId id="264" r:id="rId10"/>
    <p:sldId id="273" r:id="rId11"/>
    <p:sldId id="274" r:id="rId12"/>
    <p:sldId id="265" r:id="rId13"/>
    <p:sldId id="275" r:id="rId14"/>
    <p:sldId id="278" r:id="rId15"/>
    <p:sldId id="266" r:id="rId16"/>
    <p:sldId id="267" r:id="rId17"/>
    <p:sldId id="276" r:id="rId18"/>
    <p:sldId id="277" r:id="rId19"/>
    <p:sldId id="270" r:id="rId20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563" autoAdjust="0"/>
  </p:normalViewPr>
  <p:slideViewPr>
    <p:cSldViewPr>
      <p:cViewPr varScale="1">
        <p:scale>
          <a:sx n="90" d="100"/>
          <a:sy n="9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Ana </a:t>
            </a:r>
            <a:r>
              <a:rPr lang="en-US" sz="1600" dirty="0" err="1" smtClean="0"/>
              <a:t>Üretim</a:t>
            </a:r>
            <a:r>
              <a:rPr lang="en-US" sz="1600" dirty="0" smtClean="0"/>
              <a:t> </a:t>
            </a:r>
            <a:r>
              <a:rPr lang="en-US" sz="1600" dirty="0" err="1" smtClean="0"/>
              <a:t>Gruplarının</a:t>
            </a:r>
            <a:r>
              <a:rPr lang="tr-TR" sz="1600" baseline="0" dirty="0" smtClean="0"/>
              <a:t> </a:t>
            </a:r>
          </a:p>
          <a:p>
            <a:pPr>
              <a:defRPr sz="1600"/>
            </a:pPr>
            <a:r>
              <a:rPr lang="en-US" sz="1600" dirty="0" err="1" smtClean="0"/>
              <a:t>İhracattan</a:t>
            </a:r>
            <a:r>
              <a:rPr lang="en-US" sz="1600" dirty="0" smtClean="0"/>
              <a:t> </a:t>
            </a:r>
            <a:r>
              <a:rPr lang="en-US" sz="1600" dirty="0" err="1" smtClean="0"/>
              <a:t>Aldığı</a:t>
            </a:r>
            <a:r>
              <a:rPr lang="en-US" sz="1600" dirty="0" smtClean="0"/>
              <a:t> </a:t>
            </a:r>
            <a:r>
              <a:rPr lang="en-US" sz="1600" smtClean="0"/>
              <a:t>Pay</a:t>
            </a:r>
            <a:r>
              <a:rPr lang="tr-TR" sz="1600" smtClean="0"/>
              <a:t> %</a:t>
            </a:r>
            <a:endParaRPr lang="en-US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7066262184860119E-2"/>
          <c:y val="0.19936269707406262"/>
          <c:w val="0.74517620470153523"/>
          <c:h val="0.73162754643423455"/>
        </c:manualLayout>
      </c:layout>
      <c:doughnut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Ana Üretim Gruplarınını İhracattan Aldığı Pay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Sanayi</c:v>
                </c:pt>
                <c:pt idx="1">
                  <c:v>Tarım</c:v>
                </c:pt>
                <c:pt idx="2">
                  <c:v>Madencilik</c:v>
                </c:pt>
              </c:strCache>
            </c:strRef>
          </c:cat>
          <c:val>
            <c:numRef>
              <c:f>Sayfa1!$B$2:$B$4</c:f>
              <c:numCache>
                <c:formatCode>0.0%</c:formatCode>
                <c:ptCount val="3"/>
                <c:pt idx="0">
                  <c:v>0.79600000000000004</c:v>
                </c:pt>
                <c:pt idx="1">
                  <c:v>0.17599999999999999</c:v>
                </c:pt>
                <c:pt idx="2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684945499882892"/>
          <c:y val="0.1795520194725839"/>
          <c:w val="0.23702176095660152"/>
          <c:h val="0.2357275959236851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66788095669752E-2"/>
          <c:y val="1.9163948839801461E-2"/>
          <c:w val="0.66596547752004542"/>
          <c:h val="0.86936046733879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Sanayi Mamulleri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Ana üretim grupları (milyon $)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7989</c:v>
                </c:pt>
              </c:numCache>
            </c:numRef>
          </c:val>
        </c:ser>
        <c:ser>
          <c:idx val="1"/>
          <c:order val="1"/>
          <c:tx>
            <c:strRef>
              <c:f>Sayfa1!$D$1</c:f>
              <c:strCache>
                <c:ptCount val="1"/>
                <c:pt idx="0">
                  <c:v>Bitkisel Ürünler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Ana üretim grupları (milyon $)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1693</c:v>
                </c:pt>
              </c:numCache>
            </c:numRef>
          </c:val>
        </c:ser>
        <c:ser>
          <c:idx val="2"/>
          <c:order val="2"/>
          <c:tx>
            <c:strRef>
              <c:f>Sayfa1!$C$1</c:f>
              <c:strCache>
                <c:ptCount val="1"/>
                <c:pt idx="0">
                  <c:v>Kimyevi Mamuller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Ana üretim grupları (milyon $)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1429</c:v>
                </c:pt>
              </c:numCache>
            </c:numRef>
          </c:val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Tarıma Dayalı İşlenmiş Ürünler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90756582601932E-3"/>
                  <c:y val="1.3738847875039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Ana üretim grupları (milyon $)</c:v>
                </c:pt>
              </c:strCache>
            </c:strRef>
          </c:cat>
          <c:val>
            <c:numRef>
              <c:f>Sayfa1!$E$2</c:f>
              <c:numCache>
                <c:formatCode>General</c:formatCode>
                <c:ptCount val="1"/>
                <c:pt idx="0">
                  <c:v>1037</c:v>
                </c:pt>
              </c:numCache>
            </c:numRef>
          </c:val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Ağaç ve Orman Mamulleri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714496369090304E-2"/>
                  <c:y val="2.2357864275602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Ana üretim grupları (milyon $)</c:v>
                </c:pt>
              </c:strCache>
            </c:strRef>
          </c:cat>
          <c:val>
            <c:numRef>
              <c:f>Sayfa1!$F$2</c:f>
              <c:numCache>
                <c:formatCode>General</c:formatCode>
                <c:ptCount val="1"/>
                <c:pt idx="0">
                  <c:v>411</c:v>
                </c:pt>
              </c:numCache>
            </c:numRef>
          </c:val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Hayvansal Ürünler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826857621880502E-2"/>
                  <c:y val="0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Ana üretim grupları (milyon $)</c:v>
                </c:pt>
              </c:strCache>
            </c:strRef>
          </c:cat>
          <c:val>
            <c:numRef>
              <c:f>Sayfa1!$G$2</c:f>
              <c:numCache>
                <c:formatCode>General</c:formatCode>
                <c:ptCount val="1"/>
                <c:pt idx="0">
                  <c:v>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025792"/>
        <c:axId val="48301760"/>
      </c:barChart>
      <c:catAx>
        <c:axId val="11702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301760"/>
        <c:crosses val="autoZero"/>
        <c:auto val="1"/>
        <c:lblAlgn val="ctr"/>
        <c:lblOffset val="100"/>
        <c:noMultiLvlLbl val="0"/>
      </c:catAx>
      <c:valAx>
        <c:axId val="483017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one"/>
        <c:crossAx val="117025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989536516144667"/>
          <c:y val="0.10036222490972653"/>
          <c:w val="0.3429533082182788"/>
          <c:h val="0.6034533073269783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tr-TR" sz="1400" dirty="0" smtClean="0"/>
              <a:t>ANA</a:t>
            </a:r>
            <a:r>
              <a:rPr lang="tr-TR" sz="1400" baseline="0" dirty="0" smtClean="0"/>
              <a:t> PAZARLARIN İHRACATTAKİ PAYI </a:t>
            </a:r>
            <a:r>
              <a:rPr lang="tr-TR" sz="1400" baseline="0" dirty="0" smtClean="0"/>
              <a:t>%</a:t>
            </a:r>
            <a:endParaRPr lang="tr-TR" sz="1400" dirty="0"/>
          </a:p>
        </c:rich>
      </c:tx>
      <c:layout>
        <c:manualLayout>
          <c:xMode val="edge"/>
          <c:yMode val="edge"/>
          <c:x val="0.2933784904232468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91081263817773E-2"/>
          <c:y val="6.4643007337497477E-2"/>
          <c:w val="0.89926507254292021"/>
          <c:h val="0.75556030770073879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AB-28</c:v>
                </c:pt>
              </c:strCache>
            </c:strRef>
          </c:tx>
          <c:dLbls>
            <c:dLbl>
              <c:idx val="0"/>
              <c:layout>
                <c:manualLayout>
                  <c:x val="-2.5437878697238802E-2"/>
                  <c:y val="-7.696114573128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16936551923703E-2"/>
                  <c:y val="-9.078053388961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47862991033506E-2"/>
                  <c:y val="-7.5650444908010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338731038474061E-2"/>
                  <c:y val="-6.80854004172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113989887186E-2"/>
                  <c:y val="-7.5650444908010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437878697238802E-2"/>
                  <c:y val="-5.7720859298461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6958585798159257E-3"/>
                  <c:y val="-7.696114573128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1824114818902028E-2"/>
                  <c:y val="-0.102007419720723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2009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Sayfa1!$B$2:$B$6</c:f>
              <c:numCache>
                <c:formatCode>0</c:formatCode>
                <c:ptCount val="5"/>
                <c:pt idx="0">
                  <c:v>56.615414185929346</c:v>
                </c:pt>
                <c:pt idx="1">
                  <c:v>45.991695235549756</c:v>
                </c:pt>
                <c:pt idx="2">
                  <c:v>38</c:v>
                </c:pt>
                <c:pt idx="3">
                  <c:v>43</c:v>
                </c:pt>
                <c:pt idx="4">
                  <c:v>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OrtaDoğu-Afrika</c:v>
                </c:pt>
              </c:strCache>
            </c:strRef>
          </c:tx>
          <c:dLbls>
            <c:dLbl>
              <c:idx val="0"/>
              <c:layout>
                <c:manualLayout>
                  <c:x val="4.8542007055281337E-3"/>
                  <c:y val="3.527385846017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44624367949137E-2"/>
                  <c:y val="7.5650444908010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47862991033506E-2"/>
                  <c:y val="8.3215489398811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30618528782196"/>
                  <c:y val="6.052035592640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723121839745659E-2"/>
                  <c:y val="6.80854004172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437878697238802E-2"/>
                  <c:y val="6.413428810940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5501131882391428E-3"/>
                  <c:y val="7.0815048327963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3888073066574016E-2"/>
                  <c:y val="7.52748718252674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2009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Sayfa1!$C$2:$C$6</c:f>
              <c:numCache>
                <c:formatCode>0</c:formatCode>
                <c:ptCount val="5"/>
                <c:pt idx="0">
                  <c:v>14.244524115409812</c:v>
                </c:pt>
                <c:pt idx="1">
                  <c:v>28.771863635625127</c:v>
                </c:pt>
                <c:pt idx="2">
                  <c:v>27</c:v>
                </c:pt>
                <c:pt idx="3">
                  <c:v>29</c:v>
                </c:pt>
                <c:pt idx="4">
                  <c:v>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78368"/>
        <c:axId val="48354944"/>
      </c:lineChart>
      <c:catAx>
        <c:axId val="16837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354944"/>
        <c:crosses val="autoZero"/>
        <c:auto val="1"/>
        <c:lblAlgn val="ctr"/>
        <c:lblOffset val="100"/>
        <c:noMultiLvlLbl val="0"/>
      </c:catAx>
      <c:valAx>
        <c:axId val="48354944"/>
        <c:scaling>
          <c:orientation val="minMax"/>
          <c:max val="7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837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0.72641</cdr:x>
      <cdr:y>0.16672</cdr:y>
    </cdr:from>
    <cdr:to>
      <cdr:x>0.81421</cdr:x>
      <cdr:y>0.33172</cdr:y>
    </cdr:to>
    <cdr:sp macro="" textlink="">
      <cdr:nvSpPr>
        <cdr:cNvPr id="2" name="7 Metin kutusu"/>
        <cdr:cNvSpPr txBox="1"/>
      </cdr:nvSpPr>
      <cdr:spPr>
        <a:xfrm xmlns:a="http://schemas.openxmlformats.org/drawingml/2006/main">
          <a:off x="3132948" y="279877"/>
          <a:ext cx="378677" cy="276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tr-TR" sz="1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 </a:t>
          </a:r>
          <a:endParaRPr lang="tr-TR" sz="12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0.58163</cdr:x>
      <cdr:y>0.67991</cdr:y>
    </cdr:from>
    <cdr:to>
      <cdr:x>0.95663</cdr:x>
      <cdr:y>0.84491</cdr:y>
    </cdr:to>
    <cdr:sp macro="" textlink="">
      <cdr:nvSpPr>
        <cdr:cNvPr id="3" name="7 Metin kutusu"/>
        <cdr:cNvSpPr txBox="1"/>
      </cdr:nvSpPr>
      <cdr:spPr>
        <a:xfrm xmlns:a="http://schemas.openxmlformats.org/drawingml/2006/main">
          <a:off x="2508538" y="1141415"/>
          <a:ext cx="161735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OrtaDoğu-Afrika</a:t>
          </a:r>
          <a:endParaRPr lang="tr-TR" sz="1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3C7E2-CBCD-4BB2-9C27-0FA8C70F0C60}" type="datetimeFigureOut">
              <a:rPr lang="tr-TR" smtClean="0"/>
              <a:pPr/>
              <a:t>01.01.2015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412C8-AA48-4E66-801E-CB1A89563C2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14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0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0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E9CE-271F-4E95-8C30-0938AD9362E5}" type="datetimeFigureOut">
              <a:rPr lang="en-US" smtClean="0"/>
              <a:t>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300"/>
            <a:ext cx="5438140" cy="44689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598"/>
            <a:ext cx="2945659" cy="4960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598"/>
            <a:ext cx="2945659" cy="4960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CEB0A-A26C-47FE-91B7-04A21DB9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9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9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82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74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9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9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7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18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22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19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9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45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0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A410A-1562-4689-A9E0-59BB36249997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5207-FC8F-4C1D-A343-563EFE07684B}" type="datetimeFigureOut">
              <a:rPr lang="tr-TR" smtClean="0"/>
              <a:pPr/>
              <a:t>01.01.2015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1FF5-876B-4DBF-B7D1-3334911618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23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5207-FC8F-4C1D-A343-563EFE07684B}" type="datetimeFigureOut">
              <a:rPr lang="tr-TR" smtClean="0"/>
              <a:pPr/>
              <a:t>01.01.2015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1FF5-876B-4DBF-B7D1-3334911618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00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5207-FC8F-4C1D-A343-563EFE07684B}" type="datetimeFigureOut">
              <a:rPr lang="tr-TR" smtClean="0"/>
              <a:pPr/>
              <a:t>01.01.2015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1FF5-876B-4DBF-B7D1-3334911618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47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923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C6B6-E011-4CDE-9F9B-F8E551FC8D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619270"/>
            <a:ext cx="2895600" cy="23011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3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8EFB0-FC1C-40E9-99F9-0E095B593A85}" type="datetime1">
              <a:rPr lang="tr-TR" smtClean="0"/>
              <a:t>01.01.2015</a:t>
            </a:fld>
            <a:endParaRPr lang="tr-TR"/>
          </a:p>
        </p:txBody>
      </p:sp>
      <p:sp>
        <p:nvSpPr>
          <p:cNvPr id="14" name="5 Slayt Numarası Yer Tutucusu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DFD20-98DF-4CC9-B4C8-49935F09413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6"/>
          <p:cNvCxnSpPr/>
          <p:nvPr userDrawn="1"/>
        </p:nvCxnSpPr>
        <p:spPr>
          <a:xfrm>
            <a:off x="1662426" y="323851"/>
            <a:ext cx="7469849" cy="33968"/>
          </a:xfrm>
          <a:prstGeom prst="line">
            <a:avLst/>
          </a:prstGeom>
          <a:ln w="107950" cmpd="thinThick">
            <a:gradFill>
              <a:gsLst>
                <a:gs pos="30000">
                  <a:schemeClr val="bg1">
                    <a:lumMod val="85000"/>
                  </a:schemeClr>
                </a:gs>
                <a:gs pos="59000">
                  <a:srgbClr val="382EB8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Resim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" y="53851"/>
            <a:ext cx="1626923" cy="540000"/>
          </a:xfrm>
          <a:prstGeom prst="rect">
            <a:avLst/>
          </a:prstGeom>
        </p:spPr>
      </p:pic>
      <p:pic>
        <p:nvPicPr>
          <p:cNvPr id="17" name="Resim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82506"/>
            <a:ext cx="9144000" cy="11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9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5207-FC8F-4C1D-A343-563EFE07684B}" type="datetimeFigureOut">
              <a:rPr lang="tr-TR" smtClean="0"/>
              <a:pPr/>
              <a:t>01.01.2015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1FF5-876B-4DBF-B7D1-3334911618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54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5207-FC8F-4C1D-A343-563EFE07684B}" type="datetimeFigureOut">
              <a:rPr lang="tr-TR" smtClean="0"/>
              <a:pPr/>
              <a:t>01.01.2015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1FF5-876B-4DBF-B7D1-3334911618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24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5207-FC8F-4C1D-A343-563EFE07684B}" type="datetimeFigureOut">
              <a:rPr lang="tr-TR" smtClean="0"/>
              <a:pPr/>
              <a:t>01.01.2015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1FF5-876B-4DBF-B7D1-3334911618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9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5207-FC8F-4C1D-A343-563EFE07684B}" type="datetimeFigureOut">
              <a:rPr lang="tr-TR" smtClean="0"/>
              <a:pPr/>
              <a:t>01.01.2015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1FF5-876B-4DBF-B7D1-3334911618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66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5207-FC8F-4C1D-A343-563EFE07684B}" type="datetimeFigureOut">
              <a:rPr lang="tr-TR" smtClean="0"/>
              <a:pPr/>
              <a:t>01.01.2015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1FF5-876B-4DBF-B7D1-3334911618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986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5207-FC8F-4C1D-A343-563EFE07684B}" type="datetimeFigureOut">
              <a:rPr lang="tr-TR" smtClean="0"/>
              <a:pPr/>
              <a:t>01.01.2015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1FF5-876B-4DBF-B7D1-3334911618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069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5207-FC8F-4C1D-A343-563EFE07684B}" type="datetimeFigureOut">
              <a:rPr lang="tr-TR" smtClean="0"/>
              <a:pPr/>
              <a:t>01.01.2015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1FF5-876B-4DBF-B7D1-3334911618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5207-FC8F-4C1D-A343-563EFE07684B}" type="datetimeFigureOut">
              <a:rPr lang="tr-TR" smtClean="0"/>
              <a:pPr/>
              <a:t>01.01.2015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1FF5-876B-4DBF-B7D1-3334911618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96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5207-FC8F-4C1D-A343-563EFE07684B}" type="datetimeFigureOut">
              <a:rPr lang="tr-TR" smtClean="0"/>
              <a:pPr/>
              <a:t>01.01.2015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1FF5-876B-4DBF-B7D1-3334911618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92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hyperlink" Target="http://www.timtv.com.tr/" TargetMode="External"/><Relationship Id="rId4" Type="http://schemas.openxmlformats.org/officeDocument/2006/relationships/hyperlink" Target="http://www.tim.org.t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b="69128"/>
          <a:stretch/>
        </p:blipFill>
        <p:spPr>
          <a:xfrm>
            <a:off x="-397" y="2420888"/>
            <a:ext cx="9144793" cy="18595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07"/>
          <a:stretch/>
        </p:blipFill>
        <p:spPr>
          <a:xfrm>
            <a:off x="0" y="5313083"/>
            <a:ext cx="9144000" cy="1555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5" y="1400577"/>
            <a:ext cx="6912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Aralık Ayı ve 2014 Yılı İhracat Verileri</a:t>
            </a:r>
            <a:r>
              <a:rPr lang="tr-T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Basın 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Açıklaması - Sunum</a:t>
            </a:r>
            <a:endParaRPr lang="tr-TR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Ocak 2015</a:t>
            </a:r>
            <a:endParaRPr lang="tr-T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13817" r="6500" b="16699"/>
          <a:stretch/>
        </p:blipFill>
        <p:spPr bwMode="auto">
          <a:xfrm>
            <a:off x="35496" y="4741680"/>
            <a:ext cx="3240000" cy="19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YILINDA 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FAZLA</a:t>
            </a:r>
          </a:p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YAPILAN İLK 10 ÜLKE (‘000 $)</a:t>
            </a:r>
          </a:p>
        </p:txBody>
      </p:sp>
      <p:graphicFrame>
        <p:nvGraphicFramePr>
          <p:cNvPr id="7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182289"/>
              </p:ext>
            </p:extLst>
          </p:nvPr>
        </p:nvGraphicFramePr>
        <p:xfrm>
          <a:off x="1619672" y="1457399"/>
          <a:ext cx="5832648" cy="4419873"/>
        </p:xfrm>
        <a:graphic>
          <a:graphicData uri="http://schemas.openxmlformats.org/drawingml/2006/table">
            <a:tbl>
              <a:tblPr/>
              <a:tblGrid>
                <a:gridCol w="504055"/>
                <a:gridCol w="1884856"/>
                <a:gridCol w="1280440"/>
                <a:gridCol w="1267034"/>
                <a:gridCol w="896263"/>
              </a:tblGrid>
              <a:tr h="5813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ÜLKE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0" marR="8999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0" marR="8999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0" marR="8999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Değ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0" marR="8999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3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ALMANYA 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13.342.738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14.854.415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IRAK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11.856.252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10.662.859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İNGİLTERE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8.577.426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9.654.132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İTALYA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6.543.113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7.026.600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FRANSA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6.360.530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6.446.369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ABD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5.446.804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6.264.887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RUSYA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7.133.299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6.057.946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İSPANYA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4.298.441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4.756.935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İRAN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2.548.601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4.012.545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HOLLANDA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3.419.322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3.395.314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GENEL TOPLAM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151.626.709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157.622.057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9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YILINDA 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FAZLA</a:t>
            </a:r>
          </a:p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YAPILAN İLK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ÜLKE (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Değ.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Resim" descr="dunya_haritasi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66" y="1429904"/>
            <a:ext cx="8280000" cy="4064336"/>
          </a:xfrm>
          <a:prstGeom prst="rect">
            <a:avLst/>
          </a:prstGeom>
        </p:spPr>
      </p:pic>
      <p:sp>
        <p:nvSpPr>
          <p:cNvPr id="9" name="8 Akış Çizelgesi: Öteki İşlem"/>
          <p:cNvSpPr/>
          <p:nvPr/>
        </p:nvSpPr>
        <p:spPr>
          <a:xfrm>
            <a:off x="4572000" y="225388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1. Almanya </a:t>
            </a:r>
            <a:r>
              <a:rPr lang="tr-TR" sz="1050" b="1" dirty="0" smtClean="0">
                <a:solidFill>
                  <a:schemeClr val="tx1"/>
                </a:solidFill>
              </a:rPr>
              <a:t>%11</a:t>
            </a:r>
            <a:endParaRPr lang="tr-TR" sz="1050" b="1" dirty="0">
              <a:solidFill>
                <a:schemeClr val="tx1"/>
              </a:solidFill>
            </a:endParaRPr>
          </a:p>
        </p:txBody>
      </p:sp>
      <p:sp>
        <p:nvSpPr>
          <p:cNvPr id="10" name="9 Akış Çizelgesi: Öteki İşlem"/>
          <p:cNvSpPr/>
          <p:nvPr/>
        </p:nvSpPr>
        <p:spPr>
          <a:xfrm>
            <a:off x="1547664" y="2564904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6</a:t>
            </a:r>
            <a:r>
              <a:rPr lang="tr-TR" sz="1050" b="1" dirty="0" smtClean="0"/>
              <a:t>. ABD </a:t>
            </a:r>
          </a:p>
          <a:p>
            <a:pPr algn="ctr"/>
            <a:r>
              <a:rPr lang="tr-TR" sz="1050" b="1" dirty="0" smtClean="0"/>
              <a:t>%15</a:t>
            </a:r>
            <a:endParaRPr lang="tr-TR" sz="1050" b="1" dirty="0"/>
          </a:p>
        </p:txBody>
      </p:sp>
      <p:sp>
        <p:nvSpPr>
          <p:cNvPr id="11" name="12 Akış Çizelgesi: Öteki İşlem"/>
          <p:cNvSpPr/>
          <p:nvPr/>
        </p:nvSpPr>
        <p:spPr>
          <a:xfrm>
            <a:off x="5220072" y="3045968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9</a:t>
            </a:r>
            <a:r>
              <a:rPr lang="tr-TR" sz="1050" b="1" dirty="0" smtClean="0"/>
              <a:t>.İran </a:t>
            </a:r>
          </a:p>
          <a:p>
            <a:pPr algn="ctr"/>
            <a:r>
              <a:rPr lang="tr-TR" sz="1050" b="1" dirty="0" smtClean="0"/>
              <a:t>%</a:t>
            </a:r>
            <a:r>
              <a:rPr lang="tr-TR" sz="1050" b="1" dirty="0"/>
              <a:t>5</a:t>
            </a:r>
            <a:r>
              <a:rPr lang="tr-TR" sz="1050" b="1" dirty="0" smtClean="0"/>
              <a:t>7</a:t>
            </a:r>
            <a:endParaRPr lang="tr-TR" sz="1050" b="1" dirty="0"/>
          </a:p>
        </p:txBody>
      </p:sp>
      <p:sp>
        <p:nvSpPr>
          <p:cNvPr id="12" name="13 Akış Çizelgesi: Öteki İşlem"/>
          <p:cNvSpPr/>
          <p:nvPr/>
        </p:nvSpPr>
        <p:spPr>
          <a:xfrm>
            <a:off x="3419872" y="2685928"/>
            <a:ext cx="898928" cy="34639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8</a:t>
            </a:r>
            <a:r>
              <a:rPr lang="tr-TR" sz="1050" b="1" dirty="0" smtClean="0"/>
              <a:t>. İspanya    </a:t>
            </a:r>
            <a:r>
              <a:rPr lang="tr-TR" sz="1050" b="1" dirty="0" smtClean="0">
                <a:solidFill>
                  <a:schemeClr val="tx1"/>
                </a:solidFill>
              </a:rPr>
              <a:t>%11</a:t>
            </a:r>
            <a:endParaRPr lang="tr-TR" sz="1050" b="1" dirty="0">
              <a:solidFill>
                <a:schemeClr val="tx1"/>
              </a:solidFill>
            </a:endParaRPr>
          </a:p>
        </p:txBody>
      </p:sp>
      <p:sp>
        <p:nvSpPr>
          <p:cNvPr id="13" name="14 Akış Çizelgesi: Öteki İşlem"/>
          <p:cNvSpPr/>
          <p:nvPr/>
        </p:nvSpPr>
        <p:spPr>
          <a:xfrm>
            <a:off x="3238680" y="3045968"/>
            <a:ext cx="1080120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10. Hollanda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-%</a:t>
            </a:r>
            <a:r>
              <a:rPr lang="tr-TR" sz="105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15 Akış Çizelgesi: Öteki İşlem"/>
          <p:cNvSpPr/>
          <p:nvPr/>
        </p:nvSpPr>
        <p:spPr>
          <a:xfrm>
            <a:off x="4283968" y="297396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4. İtalya </a:t>
            </a:r>
          </a:p>
          <a:p>
            <a:pPr algn="ctr"/>
            <a:r>
              <a:rPr lang="tr-TR" sz="1050" b="1" dirty="0" smtClean="0"/>
              <a:t>%</a:t>
            </a:r>
            <a:r>
              <a:rPr lang="tr-TR" sz="1050" b="1" dirty="0"/>
              <a:t>8</a:t>
            </a:r>
          </a:p>
        </p:txBody>
      </p:sp>
      <p:sp>
        <p:nvSpPr>
          <p:cNvPr id="15" name="17 Akış Çizelgesi: Öteki İşlem"/>
          <p:cNvSpPr/>
          <p:nvPr/>
        </p:nvSpPr>
        <p:spPr>
          <a:xfrm>
            <a:off x="5561119" y="2084057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7</a:t>
            </a:r>
            <a:r>
              <a:rPr lang="tr-TR" sz="1050" b="1" dirty="0" smtClean="0"/>
              <a:t>. Rusya 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-%15</a:t>
            </a:r>
            <a:endParaRPr lang="tr-TR" sz="1050" b="1" dirty="0">
              <a:solidFill>
                <a:srgbClr val="FF0000"/>
              </a:solidFill>
            </a:endParaRPr>
          </a:p>
        </p:txBody>
      </p:sp>
      <p:sp>
        <p:nvSpPr>
          <p:cNvPr id="16" name="18 Akış Çizelgesi: Öteki İşlem"/>
          <p:cNvSpPr/>
          <p:nvPr/>
        </p:nvSpPr>
        <p:spPr>
          <a:xfrm>
            <a:off x="3707904" y="225388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3</a:t>
            </a:r>
            <a:r>
              <a:rPr lang="tr-TR" sz="1050" b="1" dirty="0" smtClean="0"/>
              <a:t>. İngiltere </a:t>
            </a:r>
            <a:r>
              <a:rPr lang="tr-TR" sz="1050" b="1" dirty="0" smtClean="0">
                <a:solidFill>
                  <a:schemeClr val="tx1"/>
                </a:solidFill>
              </a:rPr>
              <a:t>%13</a:t>
            </a:r>
            <a:endParaRPr lang="tr-TR" sz="1050" b="1" dirty="0">
              <a:solidFill>
                <a:schemeClr val="tx1"/>
              </a:solidFill>
            </a:endParaRPr>
          </a:p>
        </p:txBody>
      </p:sp>
      <p:sp>
        <p:nvSpPr>
          <p:cNvPr id="17" name="19 Akış Çizelgesi: Öteki İşlem"/>
          <p:cNvSpPr/>
          <p:nvPr/>
        </p:nvSpPr>
        <p:spPr>
          <a:xfrm>
            <a:off x="5148064" y="267228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2. Irak  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-%10</a:t>
            </a:r>
            <a:endParaRPr lang="tr-TR" sz="1050" b="1" dirty="0">
              <a:solidFill>
                <a:srgbClr val="FF0000"/>
              </a:solidFill>
            </a:endParaRPr>
          </a:p>
        </p:txBody>
      </p:sp>
      <p:sp>
        <p:nvSpPr>
          <p:cNvPr id="18" name="16 Akış Çizelgesi: Öteki İşlem"/>
          <p:cNvSpPr/>
          <p:nvPr/>
        </p:nvSpPr>
        <p:spPr>
          <a:xfrm>
            <a:off x="4211960" y="261392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8</a:t>
            </a:r>
            <a:r>
              <a:rPr lang="tr-TR" sz="1050" b="1" dirty="0" smtClean="0"/>
              <a:t>.  Fransa</a:t>
            </a:r>
          </a:p>
          <a:p>
            <a:pPr algn="ctr"/>
            <a:r>
              <a:rPr lang="tr-TR" sz="1050" b="1" dirty="0" smtClean="0">
                <a:solidFill>
                  <a:schemeClr val="tx1"/>
                </a:solidFill>
              </a:rPr>
              <a:t>%1</a:t>
            </a:r>
            <a:endParaRPr lang="tr-TR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AYI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FAZLA</a:t>
            </a:r>
          </a:p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YAPILAN İLK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ÜLKE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GRUBU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(‘000 $)</a:t>
            </a:r>
          </a:p>
        </p:txBody>
      </p:sp>
      <p:graphicFrame>
        <p:nvGraphicFramePr>
          <p:cNvPr id="7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938944"/>
              </p:ext>
            </p:extLst>
          </p:nvPr>
        </p:nvGraphicFramePr>
        <p:xfrm>
          <a:off x="611560" y="2104896"/>
          <a:ext cx="7848872" cy="2734789"/>
        </p:xfrm>
        <a:graphic>
          <a:graphicData uri="http://schemas.openxmlformats.org/drawingml/2006/table">
            <a:tbl>
              <a:tblPr/>
              <a:tblGrid>
                <a:gridCol w="796844"/>
                <a:gridCol w="3387067"/>
                <a:gridCol w="1432713"/>
                <a:gridCol w="1368152"/>
                <a:gridCol w="864096"/>
              </a:tblGrid>
              <a:tr h="6350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ÜLKE GRUBU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DEĞ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AVRUPA BİRLİĞİ ÜLKELERİ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5.197.382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5.297.287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6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ORTA DOĞU ÜLKELERİ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2.708.719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2.978.494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BAĞIMSIZ DEVLETLER TOPLULUĞU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1.611.329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1.454.954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AFRİKA ÜLKELERİ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1.307.691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1.237.725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KUZEY AMERİKA SERBEST TİCARET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589.215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829.264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 O P L A M (TİM)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12.998.929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13.136.763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YILINDA EN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FAZLA</a:t>
            </a:r>
          </a:p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YAPILAN İLK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ÜLKE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GRUBU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(‘000 $)</a:t>
            </a:r>
          </a:p>
        </p:txBody>
      </p:sp>
      <p:graphicFrame>
        <p:nvGraphicFramePr>
          <p:cNvPr id="7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952498"/>
              </p:ext>
            </p:extLst>
          </p:nvPr>
        </p:nvGraphicFramePr>
        <p:xfrm>
          <a:off x="611560" y="2104896"/>
          <a:ext cx="7848872" cy="2734789"/>
        </p:xfrm>
        <a:graphic>
          <a:graphicData uri="http://schemas.openxmlformats.org/drawingml/2006/table">
            <a:tbl>
              <a:tblPr/>
              <a:tblGrid>
                <a:gridCol w="796844"/>
                <a:gridCol w="3387067"/>
                <a:gridCol w="1432713"/>
                <a:gridCol w="1368152"/>
                <a:gridCol w="864096"/>
              </a:tblGrid>
              <a:tr h="6350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ÜLKE GRUBU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DEĞ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AVRUPA BİRLİĞİ ÜLKELERİ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61.912.857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67.592.820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6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ORTA DOĞU ÜLKELERİ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27.521.145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29.195.204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BAĞIMSIZ DEVLETLER TOPLULUĞU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18.225.827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17.134.928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AFRİKA ÜLKELERİ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14.049.424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13.533.257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KUZEY AMERİKA SERBEST TİCARET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6.377.676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7.412.030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 O P L A M (TİM)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151.626.709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157.622.057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1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"/>
          <p:cNvSpPr>
            <a:spLocks noEditPoints="1"/>
          </p:cNvSpPr>
          <p:nvPr/>
        </p:nvSpPr>
        <p:spPr bwMode="auto">
          <a:xfrm>
            <a:off x="219621" y="967911"/>
            <a:ext cx="8684438" cy="4290836"/>
          </a:xfrm>
          <a:custGeom>
            <a:avLst/>
            <a:gdLst>
              <a:gd name="T0" fmla="*/ 1675 w 3802"/>
              <a:gd name="T1" fmla="*/ 379 h 1818"/>
              <a:gd name="T2" fmla="*/ 1882 w 3802"/>
              <a:gd name="T3" fmla="*/ 30 h 1818"/>
              <a:gd name="T4" fmla="*/ 1653 w 3802"/>
              <a:gd name="T5" fmla="*/ 281 h 1818"/>
              <a:gd name="T6" fmla="*/ 362 w 3802"/>
              <a:gd name="T7" fmla="*/ 356 h 1818"/>
              <a:gd name="T8" fmla="*/ 1007 w 3802"/>
              <a:gd name="T9" fmla="*/ 982 h 1818"/>
              <a:gd name="T10" fmla="*/ 546 w 3802"/>
              <a:gd name="T11" fmla="*/ 753 h 1818"/>
              <a:gd name="T12" fmla="*/ 854 w 3802"/>
              <a:gd name="T13" fmla="*/ 529 h 1818"/>
              <a:gd name="T14" fmla="*/ 1128 w 3802"/>
              <a:gd name="T15" fmla="*/ 337 h 1818"/>
              <a:gd name="T16" fmla="*/ 801 w 3802"/>
              <a:gd name="T17" fmla="*/ 271 h 1818"/>
              <a:gd name="T18" fmla="*/ 874 w 3802"/>
              <a:gd name="T19" fmla="*/ 168 h 1818"/>
              <a:gd name="T20" fmla="*/ 208 w 3802"/>
              <a:gd name="T21" fmla="*/ 191 h 1818"/>
              <a:gd name="T22" fmla="*/ 335 w 3802"/>
              <a:gd name="T23" fmla="*/ 255 h 1818"/>
              <a:gd name="T24" fmla="*/ 327 w 3802"/>
              <a:gd name="T25" fmla="*/ 559 h 1818"/>
              <a:gd name="T26" fmla="*/ 721 w 3802"/>
              <a:gd name="T27" fmla="*/ 958 h 1818"/>
              <a:gd name="T28" fmla="*/ 920 w 3802"/>
              <a:gd name="T29" fmla="*/ 1709 h 1818"/>
              <a:gd name="T30" fmla="*/ 1134 w 3802"/>
              <a:gd name="T31" fmla="*/ 1454 h 1818"/>
              <a:gd name="T32" fmla="*/ 728 w 3802"/>
              <a:gd name="T33" fmla="*/ 425 h 1818"/>
              <a:gd name="T34" fmla="*/ 590 w 3802"/>
              <a:gd name="T35" fmla="*/ 256 h 1818"/>
              <a:gd name="T36" fmla="*/ 903 w 3802"/>
              <a:gd name="T37" fmla="*/ 1650 h 1818"/>
              <a:gd name="T38" fmla="*/ 136 w 3802"/>
              <a:gd name="T39" fmla="*/ 217 h 1818"/>
              <a:gd name="T40" fmla="*/ 1171 w 3802"/>
              <a:gd name="T41" fmla="*/ 7 h 1818"/>
              <a:gd name="T42" fmla="*/ 1035 w 3802"/>
              <a:gd name="T43" fmla="*/ 1814 h 1818"/>
              <a:gd name="T44" fmla="*/ 1138 w 3802"/>
              <a:gd name="T45" fmla="*/ 159 h 1818"/>
              <a:gd name="T46" fmla="*/ 1032 w 3802"/>
              <a:gd name="T47" fmla="*/ 191 h 1818"/>
              <a:gd name="T48" fmla="*/ 1116 w 3802"/>
              <a:gd name="T49" fmla="*/ 413 h 1818"/>
              <a:gd name="T50" fmla="*/ 798 w 3802"/>
              <a:gd name="T51" fmla="*/ 108 h 1818"/>
              <a:gd name="T52" fmla="*/ 1000 w 3802"/>
              <a:gd name="T53" fmla="*/ 29 h 1818"/>
              <a:gd name="T54" fmla="*/ 3012 w 3802"/>
              <a:gd name="T55" fmla="*/ 800 h 1818"/>
              <a:gd name="T56" fmla="*/ 3119 w 3802"/>
              <a:gd name="T57" fmla="*/ 1035 h 1818"/>
              <a:gd name="T58" fmla="*/ 3156 w 3802"/>
              <a:gd name="T59" fmla="*/ 1103 h 1818"/>
              <a:gd name="T60" fmla="*/ 2911 w 3802"/>
              <a:gd name="T61" fmla="*/ 1035 h 1818"/>
              <a:gd name="T62" fmla="*/ 3267 w 3802"/>
              <a:gd name="T63" fmla="*/ 1237 h 1818"/>
              <a:gd name="T64" fmla="*/ 3264 w 3802"/>
              <a:gd name="T65" fmla="*/ 1541 h 1818"/>
              <a:gd name="T66" fmla="*/ 3280 w 3802"/>
              <a:gd name="T67" fmla="*/ 1550 h 1818"/>
              <a:gd name="T68" fmla="*/ 3657 w 3802"/>
              <a:gd name="T69" fmla="*/ 1596 h 1818"/>
              <a:gd name="T70" fmla="*/ 3241 w 3802"/>
              <a:gd name="T71" fmla="*/ 1070 h 1818"/>
              <a:gd name="T72" fmla="*/ 3297 w 3802"/>
              <a:gd name="T73" fmla="*/ 475 h 1818"/>
              <a:gd name="T74" fmla="*/ 1574 w 3802"/>
              <a:gd name="T75" fmla="*/ 49 h 1818"/>
              <a:gd name="T76" fmla="*/ 1261 w 3802"/>
              <a:gd name="T77" fmla="*/ 119 h 1818"/>
              <a:gd name="T78" fmla="*/ 1296 w 3802"/>
              <a:gd name="T79" fmla="*/ 251 h 1818"/>
              <a:gd name="T80" fmla="*/ 1190 w 3802"/>
              <a:gd name="T81" fmla="*/ 55 h 1818"/>
              <a:gd name="T82" fmla="*/ 2270 w 3802"/>
              <a:gd name="T83" fmla="*/ 1257 h 1818"/>
              <a:gd name="T84" fmla="*/ 777 w 3802"/>
              <a:gd name="T85" fmla="*/ 782 h 1818"/>
              <a:gd name="T86" fmla="*/ 1989 w 3802"/>
              <a:gd name="T87" fmla="*/ 538 h 1818"/>
              <a:gd name="T88" fmla="*/ 1835 w 3802"/>
              <a:gd name="T89" fmla="*/ 310 h 1818"/>
              <a:gd name="T90" fmla="*/ 2895 w 3802"/>
              <a:gd name="T91" fmla="*/ 888 h 1818"/>
              <a:gd name="T92" fmla="*/ 3102 w 3802"/>
              <a:gd name="T93" fmla="*/ 701 h 1818"/>
              <a:gd name="T94" fmla="*/ 3141 w 3802"/>
              <a:gd name="T95" fmla="*/ 483 h 1818"/>
              <a:gd name="T96" fmla="*/ 3337 w 3802"/>
              <a:gd name="T97" fmla="*/ 303 h 1818"/>
              <a:gd name="T98" fmla="*/ 2908 w 3802"/>
              <a:gd name="T99" fmla="*/ 118 h 1818"/>
              <a:gd name="T100" fmla="*/ 2384 w 3802"/>
              <a:gd name="T101" fmla="*/ 174 h 1818"/>
              <a:gd name="T102" fmla="*/ 2012 w 3802"/>
              <a:gd name="T103" fmla="*/ 138 h 1818"/>
              <a:gd name="T104" fmla="*/ 1776 w 3802"/>
              <a:gd name="T105" fmla="*/ 245 h 1818"/>
              <a:gd name="T106" fmla="*/ 1958 w 3802"/>
              <a:gd name="T107" fmla="*/ 276 h 1818"/>
              <a:gd name="T108" fmla="*/ 1610 w 3802"/>
              <a:gd name="T109" fmla="*/ 485 h 1818"/>
              <a:gd name="T110" fmla="*/ 1961 w 3802"/>
              <a:gd name="T111" fmla="*/ 562 h 1818"/>
              <a:gd name="T112" fmla="*/ 2007 w 3802"/>
              <a:gd name="T113" fmla="*/ 513 h 1818"/>
              <a:gd name="T114" fmla="*/ 1505 w 3802"/>
              <a:gd name="T115" fmla="*/ 796 h 1818"/>
              <a:gd name="T116" fmla="*/ 1856 w 3802"/>
              <a:gd name="T117" fmla="*/ 1236 h 1818"/>
              <a:gd name="T118" fmla="*/ 2187 w 3802"/>
              <a:gd name="T119" fmla="*/ 865 h 1818"/>
              <a:gd name="T120" fmla="*/ 2283 w 3802"/>
              <a:gd name="T121" fmla="*/ 674 h 1818"/>
              <a:gd name="T122" fmla="*/ 2759 w 3802"/>
              <a:gd name="T123" fmla="*/ 760 h 1818"/>
              <a:gd name="T124" fmla="*/ 2106 w 3802"/>
              <a:gd name="T125" fmla="*/ 1083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02" h="1818">
                <a:moveTo>
                  <a:pt x="3592" y="1187"/>
                </a:moveTo>
                <a:cubicBezTo>
                  <a:pt x="3593" y="1188"/>
                  <a:pt x="3593" y="1188"/>
                  <a:pt x="3593" y="1188"/>
                </a:cubicBezTo>
                <a:cubicBezTo>
                  <a:pt x="3593" y="1187"/>
                  <a:pt x="3593" y="1187"/>
                  <a:pt x="3593" y="1187"/>
                </a:cubicBezTo>
                <a:cubicBezTo>
                  <a:pt x="3594" y="1187"/>
                  <a:pt x="3594" y="1187"/>
                  <a:pt x="3594" y="1187"/>
                </a:cubicBezTo>
                <a:cubicBezTo>
                  <a:pt x="3593" y="1186"/>
                  <a:pt x="3593" y="1186"/>
                  <a:pt x="3593" y="1186"/>
                </a:cubicBezTo>
                <a:cubicBezTo>
                  <a:pt x="3592" y="1186"/>
                  <a:pt x="3592" y="1186"/>
                  <a:pt x="3592" y="1186"/>
                </a:cubicBezTo>
                <a:cubicBezTo>
                  <a:pt x="3591" y="1187"/>
                  <a:pt x="3591" y="1187"/>
                  <a:pt x="3591" y="1187"/>
                </a:cubicBezTo>
                <a:lnTo>
                  <a:pt x="3592" y="1187"/>
                </a:lnTo>
                <a:close/>
                <a:moveTo>
                  <a:pt x="3586" y="1186"/>
                </a:moveTo>
                <a:cubicBezTo>
                  <a:pt x="3586" y="1187"/>
                  <a:pt x="3586" y="1187"/>
                  <a:pt x="3586" y="1187"/>
                </a:cubicBezTo>
                <a:cubicBezTo>
                  <a:pt x="3586" y="1188"/>
                  <a:pt x="3586" y="1188"/>
                  <a:pt x="3586" y="1188"/>
                </a:cubicBezTo>
                <a:cubicBezTo>
                  <a:pt x="3587" y="1187"/>
                  <a:pt x="3587" y="1187"/>
                  <a:pt x="3587" y="1187"/>
                </a:cubicBezTo>
                <a:cubicBezTo>
                  <a:pt x="3586" y="1185"/>
                  <a:pt x="3586" y="1185"/>
                  <a:pt x="3586" y="1185"/>
                </a:cubicBezTo>
                <a:lnTo>
                  <a:pt x="3586" y="1186"/>
                </a:lnTo>
                <a:close/>
                <a:moveTo>
                  <a:pt x="1658" y="314"/>
                </a:moveTo>
                <a:cubicBezTo>
                  <a:pt x="1660" y="314"/>
                  <a:pt x="1660" y="314"/>
                  <a:pt x="1660" y="314"/>
                </a:cubicBezTo>
                <a:cubicBezTo>
                  <a:pt x="1661" y="313"/>
                  <a:pt x="1661" y="313"/>
                  <a:pt x="1661" y="313"/>
                </a:cubicBezTo>
                <a:cubicBezTo>
                  <a:pt x="1663" y="311"/>
                  <a:pt x="1663" y="311"/>
                  <a:pt x="1663" y="311"/>
                </a:cubicBezTo>
                <a:cubicBezTo>
                  <a:pt x="1663" y="309"/>
                  <a:pt x="1663" y="309"/>
                  <a:pt x="1663" y="309"/>
                </a:cubicBezTo>
                <a:cubicBezTo>
                  <a:pt x="1660" y="311"/>
                  <a:pt x="1660" y="311"/>
                  <a:pt x="1660" y="311"/>
                </a:cubicBezTo>
                <a:lnTo>
                  <a:pt x="1658" y="314"/>
                </a:lnTo>
                <a:close/>
                <a:moveTo>
                  <a:pt x="3586" y="1175"/>
                </a:moveTo>
                <a:cubicBezTo>
                  <a:pt x="3588" y="1175"/>
                  <a:pt x="3588" y="1175"/>
                  <a:pt x="3588" y="1175"/>
                </a:cubicBezTo>
                <a:cubicBezTo>
                  <a:pt x="3587" y="1173"/>
                  <a:pt x="3587" y="1173"/>
                  <a:pt x="3587" y="1173"/>
                </a:cubicBezTo>
                <a:cubicBezTo>
                  <a:pt x="3586" y="1173"/>
                  <a:pt x="3586" y="1173"/>
                  <a:pt x="3586" y="1173"/>
                </a:cubicBezTo>
                <a:cubicBezTo>
                  <a:pt x="3585" y="1172"/>
                  <a:pt x="3585" y="1172"/>
                  <a:pt x="3585" y="1172"/>
                </a:cubicBezTo>
                <a:cubicBezTo>
                  <a:pt x="3584" y="1171"/>
                  <a:pt x="3584" y="1171"/>
                  <a:pt x="3584" y="1171"/>
                </a:cubicBezTo>
                <a:cubicBezTo>
                  <a:pt x="3583" y="1170"/>
                  <a:pt x="3583" y="1170"/>
                  <a:pt x="3583" y="1170"/>
                </a:cubicBezTo>
                <a:cubicBezTo>
                  <a:pt x="3582" y="1169"/>
                  <a:pt x="3582" y="1169"/>
                  <a:pt x="3582" y="1169"/>
                </a:cubicBezTo>
                <a:cubicBezTo>
                  <a:pt x="3581" y="1169"/>
                  <a:pt x="3581" y="1169"/>
                  <a:pt x="3581" y="1169"/>
                </a:cubicBezTo>
                <a:cubicBezTo>
                  <a:pt x="3579" y="1167"/>
                  <a:pt x="3579" y="1167"/>
                  <a:pt x="3579" y="1167"/>
                </a:cubicBezTo>
                <a:cubicBezTo>
                  <a:pt x="3578" y="1167"/>
                  <a:pt x="3578" y="1167"/>
                  <a:pt x="3578" y="1167"/>
                </a:cubicBezTo>
                <a:cubicBezTo>
                  <a:pt x="3582" y="1173"/>
                  <a:pt x="3582" y="1173"/>
                  <a:pt x="3582" y="1173"/>
                </a:cubicBezTo>
                <a:lnTo>
                  <a:pt x="3586" y="1175"/>
                </a:lnTo>
                <a:close/>
                <a:moveTo>
                  <a:pt x="1655" y="298"/>
                </a:moveTo>
                <a:cubicBezTo>
                  <a:pt x="1654" y="300"/>
                  <a:pt x="1654" y="300"/>
                  <a:pt x="1654" y="300"/>
                </a:cubicBezTo>
                <a:cubicBezTo>
                  <a:pt x="1657" y="300"/>
                  <a:pt x="1657" y="300"/>
                  <a:pt x="1657" y="300"/>
                </a:cubicBezTo>
                <a:cubicBezTo>
                  <a:pt x="1655" y="301"/>
                  <a:pt x="1655" y="301"/>
                  <a:pt x="1655" y="301"/>
                </a:cubicBezTo>
                <a:cubicBezTo>
                  <a:pt x="1657" y="301"/>
                  <a:pt x="1657" y="301"/>
                  <a:pt x="1657" y="301"/>
                </a:cubicBezTo>
                <a:cubicBezTo>
                  <a:pt x="1655" y="303"/>
                  <a:pt x="1655" y="303"/>
                  <a:pt x="1655" y="303"/>
                </a:cubicBezTo>
                <a:cubicBezTo>
                  <a:pt x="1661" y="301"/>
                  <a:pt x="1661" y="301"/>
                  <a:pt x="1661" y="301"/>
                </a:cubicBezTo>
                <a:cubicBezTo>
                  <a:pt x="1660" y="300"/>
                  <a:pt x="1660" y="300"/>
                  <a:pt x="1660" y="300"/>
                </a:cubicBezTo>
                <a:cubicBezTo>
                  <a:pt x="1658" y="298"/>
                  <a:pt x="1658" y="298"/>
                  <a:pt x="1658" y="298"/>
                </a:cubicBezTo>
                <a:lnTo>
                  <a:pt x="1655" y="298"/>
                </a:lnTo>
                <a:close/>
                <a:moveTo>
                  <a:pt x="3626" y="1196"/>
                </a:moveTo>
                <a:cubicBezTo>
                  <a:pt x="3628" y="1197"/>
                  <a:pt x="3628" y="1197"/>
                  <a:pt x="3628" y="1197"/>
                </a:cubicBezTo>
                <a:cubicBezTo>
                  <a:pt x="3628" y="1195"/>
                  <a:pt x="3628" y="1195"/>
                  <a:pt x="3628" y="1195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5" y="1194"/>
                  <a:pt x="3625" y="1194"/>
                  <a:pt x="3625" y="1194"/>
                </a:cubicBezTo>
                <a:cubicBezTo>
                  <a:pt x="3625" y="1193"/>
                  <a:pt x="3625" y="1193"/>
                  <a:pt x="3625" y="1193"/>
                </a:cubicBezTo>
                <a:cubicBezTo>
                  <a:pt x="3623" y="1190"/>
                  <a:pt x="3623" y="1190"/>
                  <a:pt x="3623" y="1190"/>
                </a:cubicBezTo>
                <a:cubicBezTo>
                  <a:pt x="3622" y="1189"/>
                  <a:pt x="3622" y="1189"/>
                  <a:pt x="3622" y="1189"/>
                </a:cubicBezTo>
                <a:cubicBezTo>
                  <a:pt x="3622" y="1188"/>
                  <a:pt x="3622" y="1188"/>
                  <a:pt x="3622" y="1188"/>
                </a:cubicBezTo>
                <a:cubicBezTo>
                  <a:pt x="3621" y="1185"/>
                  <a:pt x="3621" y="1185"/>
                  <a:pt x="3621" y="1185"/>
                </a:cubicBezTo>
                <a:cubicBezTo>
                  <a:pt x="3620" y="1184"/>
                  <a:pt x="3620" y="1184"/>
                  <a:pt x="3620" y="1184"/>
                </a:cubicBezTo>
                <a:cubicBezTo>
                  <a:pt x="3620" y="1185"/>
                  <a:pt x="3620" y="1185"/>
                  <a:pt x="3620" y="1185"/>
                </a:cubicBezTo>
                <a:cubicBezTo>
                  <a:pt x="3620" y="1186"/>
                  <a:pt x="3620" y="1186"/>
                  <a:pt x="3620" y="1186"/>
                </a:cubicBezTo>
                <a:cubicBezTo>
                  <a:pt x="3623" y="1193"/>
                  <a:pt x="3623" y="1193"/>
                  <a:pt x="3623" y="1193"/>
                </a:cubicBezTo>
                <a:lnTo>
                  <a:pt x="3626" y="1196"/>
                </a:lnTo>
                <a:close/>
                <a:moveTo>
                  <a:pt x="1667" y="310"/>
                </a:moveTo>
                <a:cubicBezTo>
                  <a:pt x="1667" y="309"/>
                  <a:pt x="1667" y="309"/>
                  <a:pt x="1667" y="309"/>
                </a:cubicBezTo>
                <a:cubicBezTo>
                  <a:pt x="1665" y="307"/>
                  <a:pt x="1665" y="307"/>
                  <a:pt x="1665" y="307"/>
                </a:cubicBezTo>
                <a:lnTo>
                  <a:pt x="1667" y="310"/>
                </a:lnTo>
                <a:close/>
                <a:moveTo>
                  <a:pt x="3610" y="1220"/>
                </a:moveTo>
                <a:cubicBezTo>
                  <a:pt x="3611" y="1220"/>
                  <a:pt x="3611" y="1220"/>
                  <a:pt x="3611" y="1220"/>
                </a:cubicBezTo>
                <a:cubicBezTo>
                  <a:pt x="3613" y="1220"/>
                  <a:pt x="3613" y="1220"/>
                  <a:pt x="3613" y="1220"/>
                </a:cubicBezTo>
                <a:cubicBezTo>
                  <a:pt x="3614" y="1220"/>
                  <a:pt x="3614" y="1220"/>
                  <a:pt x="3614" y="1220"/>
                </a:cubicBezTo>
                <a:cubicBezTo>
                  <a:pt x="3615" y="1221"/>
                  <a:pt x="3615" y="1221"/>
                  <a:pt x="3615" y="1221"/>
                </a:cubicBezTo>
                <a:cubicBezTo>
                  <a:pt x="3615" y="1220"/>
                  <a:pt x="3615" y="1220"/>
                  <a:pt x="3615" y="1220"/>
                </a:cubicBezTo>
                <a:cubicBezTo>
                  <a:pt x="3614" y="1219"/>
                  <a:pt x="3614" y="1219"/>
                  <a:pt x="3614" y="1219"/>
                </a:cubicBezTo>
                <a:cubicBezTo>
                  <a:pt x="3611" y="1219"/>
                  <a:pt x="3611" y="1219"/>
                  <a:pt x="3611" y="1219"/>
                </a:cubicBezTo>
                <a:lnTo>
                  <a:pt x="3610" y="1220"/>
                </a:lnTo>
                <a:close/>
                <a:moveTo>
                  <a:pt x="3611" y="1186"/>
                </a:moveTo>
                <a:cubicBezTo>
                  <a:pt x="3612" y="1186"/>
                  <a:pt x="3612" y="1186"/>
                  <a:pt x="3612" y="1186"/>
                </a:cubicBezTo>
                <a:cubicBezTo>
                  <a:pt x="3611" y="1184"/>
                  <a:pt x="3611" y="1184"/>
                  <a:pt x="3611" y="1184"/>
                </a:cubicBezTo>
                <a:cubicBezTo>
                  <a:pt x="3598" y="1176"/>
                  <a:pt x="3598" y="1176"/>
                  <a:pt x="3598" y="1176"/>
                </a:cubicBezTo>
                <a:cubicBezTo>
                  <a:pt x="3599" y="1179"/>
                  <a:pt x="3599" y="1179"/>
                  <a:pt x="3599" y="1179"/>
                </a:cubicBezTo>
                <a:lnTo>
                  <a:pt x="3611" y="1186"/>
                </a:lnTo>
                <a:close/>
                <a:moveTo>
                  <a:pt x="3611" y="1195"/>
                </a:moveTo>
                <a:cubicBezTo>
                  <a:pt x="3609" y="1194"/>
                  <a:pt x="3609" y="1194"/>
                  <a:pt x="3609" y="1194"/>
                </a:cubicBezTo>
                <a:cubicBezTo>
                  <a:pt x="3608" y="1195"/>
                  <a:pt x="3608" y="1195"/>
                  <a:pt x="3608" y="1195"/>
                </a:cubicBezTo>
                <a:cubicBezTo>
                  <a:pt x="3608" y="1196"/>
                  <a:pt x="3608" y="1196"/>
                  <a:pt x="3608" y="1196"/>
                </a:cubicBezTo>
                <a:cubicBezTo>
                  <a:pt x="3608" y="1197"/>
                  <a:pt x="3608" y="1197"/>
                  <a:pt x="3608" y="1197"/>
                </a:cubicBezTo>
                <a:cubicBezTo>
                  <a:pt x="3609" y="1198"/>
                  <a:pt x="3609" y="1198"/>
                  <a:pt x="3609" y="1198"/>
                </a:cubicBezTo>
                <a:cubicBezTo>
                  <a:pt x="3612" y="1200"/>
                  <a:pt x="3612" y="1200"/>
                  <a:pt x="3612" y="1200"/>
                </a:cubicBezTo>
                <a:cubicBezTo>
                  <a:pt x="3620" y="1201"/>
                  <a:pt x="3620" y="1201"/>
                  <a:pt x="3620" y="1201"/>
                </a:cubicBezTo>
                <a:cubicBezTo>
                  <a:pt x="3621" y="1200"/>
                  <a:pt x="3621" y="1200"/>
                  <a:pt x="3621" y="1200"/>
                </a:cubicBezTo>
                <a:cubicBezTo>
                  <a:pt x="3621" y="1199"/>
                  <a:pt x="3621" y="1199"/>
                  <a:pt x="3621" y="1199"/>
                </a:cubicBezTo>
                <a:cubicBezTo>
                  <a:pt x="3620" y="1199"/>
                  <a:pt x="3620" y="1199"/>
                  <a:pt x="3620" y="1199"/>
                </a:cubicBezTo>
                <a:cubicBezTo>
                  <a:pt x="3615" y="1195"/>
                  <a:pt x="3615" y="1195"/>
                  <a:pt x="3615" y="1195"/>
                </a:cubicBezTo>
                <a:lnTo>
                  <a:pt x="3611" y="1195"/>
                </a:lnTo>
                <a:close/>
                <a:moveTo>
                  <a:pt x="1650" y="352"/>
                </a:moveTo>
                <a:cubicBezTo>
                  <a:pt x="1651" y="349"/>
                  <a:pt x="1651" y="349"/>
                  <a:pt x="1651" y="349"/>
                </a:cubicBezTo>
                <a:cubicBezTo>
                  <a:pt x="1653" y="344"/>
                  <a:pt x="1653" y="344"/>
                  <a:pt x="1653" y="344"/>
                </a:cubicBezTo>
                <a:cubicBezTo>
                  <a:pt x="1651" y="340"/>
                  <a:pt x="1651" y="340"/>
                  <a:pt x="1651" y="340"/>
                </a:cubicBezTo>
                <a:cubicBezTo>
                  <a:pt x="1653" y="340"/>
                  <a:pt x="1653" y="340"/>
                  <a:pt x="1653" y="340"/>
                </a:cubicBezTo>
                <a:cubicBezTo>
                  <a:pt x="1653" y="339"/>
                  <a:pt x="1653" y="339"/>
                  <a:pt x="1653" y="339"/>
                </a:cubicBezTo>
                <a:cubicBezTo>
                  <a:pt x="1651" y="336"/>
                  <a:pt x="1651" y="336"/>
                  <a:pt x="1651" y="336"/>
                </a:cubicBezTo>
                <a:cubicBezTo>
                  <a:pt x="1650" y="333"/>
                  <a:pt x="1650" y="333"/>
                  <a:pt x="1650" y="333"/>
                </a:cubicBezTo>
                <a:cubicBezTo>
                  <a:pt x="1653" y="331"/>
                  <a:pt x="1653" y="331"/>
                  <a:pt x="1653" y="331"/>
                </a:cubicBezTo>
                <a:cubicBezTo>
                  <a:pt x="1651" y="331"/>
                  <a:pt x="1651" y="331"/>
                  <a:pt x="1651" y="331"/>
                </a:cubicBezTo>
                <a:cubicBezTo>
                  <a:pt x="1650" y="331"/>
                  <a:pt x="1650" y="331"/>
                  <a:pt x="1650" y="331"/>
                </a:cubicBezTo>
                <a:cubicBezTo>
                  <a:pt x="1653" y="330"/>
                  <a:pt x="1653" y="330"/>
                  <a:pt x="1653" y="330"/>
                </a:cubicBezTo>
                <a:cubicBezTo>
                  <a:pt x="1654" y="331"/>
                  <a:pt x="1654" y="331"/>
                  <a:pt x="1654" y="331"/>
                </a:cubicBezTo>
                <a:cubicBezTo>
                  <a:pt x="1655" y="330"/>
                  <a:pt x="1655" y="330"/>
                  <a:pt x="1655" y="330"/>
                </a:cubicBezTo>
                <a:cubicBezTo>
                  <a:pt x="1657" y="329"/>
                  <a:pt x="1657" y="329"/>
                  <a:pt x="1657" y="329"/>
                </a:cubicBezTo>
                <a:cubicBezTo>
                  <a:pt x="1658" y="329"/>
                  <a:pt x="1658" y="329"/>
                  <a:pt x="1658" y="329"/>
                </a:cubicBezTo>
                <a:cubicBezTo>
                  <a:pt x="1660" y="327"/>
                  <a:pt x="1660" y="327"/>
                  <a:pt x="1660" y="327"/>
                </a:cubicBezTo>
                <a:cubicBezTo>
                  <a:pt x="1658" y="327"/>
                  <a:pt x="1658" y="327"/>
                  <a:pt x="1658" y="327"/>
                </a:cubicBezTo>
                <a:cubicBezTo>
                  <a:pt x="1658" y="326"/>
                  <a:pt x="1658" y="326"/>
                  <a:pt x="1658" y="326"/>
                </a:cubicBezTo>
                <a:cubicBezTo>
                  <a:pt x="1658" y="324"/>
                  <a:pt x="1658" y="324"/>
                  <a:pt x="1658" y="324"/>
                </a:cubicBezTo>
                <a:cubicBezTo>
                  <a:pt x="1660" y="326"/>
                  <a:pt x="1660" y="326"/>
                  <a:pt x="1660" y="326"/>
                </a:cubicBezTo>
                <a:cubicBezTo>
                  <a:pt x="1660" y="323"/>
                  <a:pt x="1660" y="323"/>
                  <a:pt x="1660" y="323"/>
                </a:cubicBezTo>
                <a:cubicBezTo>
                  <a:pt x="1658" y="323"/>
                  <a:pt x="1658" y="323"/>
                  <a:pt x="1658" y="323"/>
                </a:cubicBezTo>
                <a:cubicBezTo>
                  <a:pt x="1655" y="323"/>
                  <a:pt x="1655" y="323"/>
                  <a:pt x="1655" y="323"/>
                </a:cubicBezTo>
                <a:cubicBezTo>
                  <a:pt x="1658" y="321"/>
                  <a:pt x="1658" y="321"/>
                  <a:pt x="1658" y="321"/>
                </a:cubicBezTo>
                <a:cubicBezTo>
                  <a:pt x="1657" y="320"/>
                  <a:pt x="1657" y="320"/>
                  <a:pt x="1657" y="320"/>
                </a:cubicBezTo>
                <a:cubicBezTo>
                  <a:pt x="1654" y="317"/>
                  <a:pt x="1654" y="317"/>
                  <a:pt x="1654" y="317"/>
                </a:cubicBezTo>
                <a:cubicBezTo>
                  <a:pt x="1653" y="316"/>
                  <a:pt x="1653" y="316"/>
                  <a:pt x="1653" y="316"/>
                </a:cubicBezTo>
                <a:cubicBezTo>
                  <a:pt x="1650" y="316"/>
                  <a:pt x="1650" y="316"/>
                  <a:pt x="1650" y="316"/>
                </a:cubicBezTo>
                <a:cubicBezTo>
                  <a:pt x="1648" y="317"/>
                  <a:pt x="1648" y="317"/>
                  <a:pt x="1648" y="317"/>
                </a:cubicBezTo>
                <a:cubicBezTo>
                  <a:pt x="1647" y="317"/>
                  <a:pt x="1647" y="317"/>
                  <a:pt x="1647" y="317"/>
                </a:cubicBezTo>
                <a:cubicBezTo>
                  <a:pt x="1645" y="319"/>
                  <a:pt x="1645" y="319"/>
                  <a:pt x="1645" y="319"/>
                </a:cubicBezTo>
                <a:cubicBezTo>
                  <a:pt x="1644" y="319"/>
                  <a:pt x="1644" y="319"/>
                  <a:pt x="1644" y="319"/>
                </a:cubicBezTo>
                <a:cubicBezTo>
                  <a:pt x="1643" y="319"/>
                  <a:pt x="1643" y="319"/>
                  <a:pt x="1643" y="319"/>
                </a:cubicBezTo>
                <a:cubicBezTo>
                  <a:pt x="1644" y="317"/>
                  <a:pt x="1644" y="317"/>
                  <a:pt x="1644" y="317"/>
                </a:cubicBezTo>
                <a:cubicBezTo>
                  <a:pt x="1647" y="316"/>
                  <a:pt x="1647" y="316"/>
                  <a:pt x="1647" y="316"/>
                </a:cubicBezTo>
                <a:cubicBezTo>
                  <a:pt x="1644" y="316"/>
                  <a:pt x="1644" y="316"/>
                  <a:pt x="1644" y="316"/>
                </a:cubicBezTo>
                <a:cubicBezTo>
                  <a:pt x="1640" y="316"/>
                  <a:pt x="1640" y="316"/>
                  <a:pt x="1640" y="316"/>
                </a:cubicBezTo>
                <a:cubicBezTo>
                  <a:pt x="1638" y="316"/>
                  <a:pt x="1638" y="316"/>
                  <a:pt x="1638" y="316"/>
                </a:cubicBezTo>
                <a:cubicBezTo>
                  <a:pt x="1638" y="317"/>
                  <a:pt x="1638" y="317"/>
                  <a:pt x="1638" y="317"/>
                </a:cubicBezTo>
                <a:cubicBezTo>
                  <a:pt x="1635" y="317"/>
                  <a:pt x="1635" y="317"/>
                  <a:pt x="1635" y="317"/>
                </a:cubicBezTo>
                <a:cubicBezTo>
                  <a:pt x="1632" y="317"/>
                  <a:pt x="1632" y="317"/>
                  <a:pt x="1632" y="317"/>
                </a:cubicBezTo>
                <a:cubicBezTo>
                  <a:pt x="1631" y="319"/>
                  <a:pt x="1631" y="319"/>
                  <a:pt x="1631" y="319"/>
                </a:cubicBezTo>
                <a:cubicBezTo>
                  <a:pt x="1631" y="321"/>
                  <a:pt x="1631" y="321"/>
                  <a:pt x="1631" y="321"/>
                </a:cubicBezTo>
                <a:cubicBezTo>
                  <a:pt x="1630" y="321"/>
                  <a:pt x="1630" y="321"/>
                  <a:pt x="1630" y="321"/>
                </a:cubicBezTo>
                <a:cubicBezTo>
                  <a:pt x="1630" y="323"/>
                  <a:pt x="1630" y="323"/>
                  <a:pt x="1630" y="323"/>
                </a:cubicBezTo>
                <a:cubicBezTo>
                  <a:pt x="1628" y="323"/>
                  <a:pt x="1628" y="323"/>
                  <a:pt x="1628" y="323"/>
                </a:cubicBezTo>
                <a:cubicBezTo>
                  <a:pt x="1627" y="323"/>
                  <a:pt x="1627" y="323"/>
                  <a:pt x="1627" y="323"/>
                </a:cubicBezTo>
                <a:cubicBezTo>
                  <a:pt x="1630" y="324"/>
                  <a:pt x="1630" y="324"/>
                  <a:pt x="1630" y="324"/>
                </a:cubicBezTo>
                <a:cubicBezTo>
                  <a:pt x="1632" y="324"/>
                  <a:pt x="1632" y="324"/>
                  <a:pt x="1632" y="324"/>
                </a:cubicBezTo>
                <a:cubicBezTo>
                  <a:pt x="1632" y="326"/>
                  <a:pt x="1632" y="326"/>
                  <a:pt x="1632" y="326"/>
                </a:cubicBezTo>
                <a:cubicBezTo>
                  <a:pt x="1631" y="326"/>
                  <a:pt x="1631" y="326"/>
                  <a:pt x="1631" y="326"/>
                </a:cubicBezTo>
                <a:cubicBezTo>
                  <a:pt x="1628" y="327"/>
                  <a:pt x="1628" y="327"/>
                  <a:pt x="1628" y="327"/>
                </a:cubicBezTo>
                <a:cubicBezTo>
                  <a:pt x="1630" y="329"/>
                  <a:pt x="1630" y="329"/>
                  <a:pt x="1630" y="329"/>
                </a:cubicBezTo>
                <a:cubicBezTo>
                  <a:pt x="1628" y="329"/>
                  <a:pt x="1628" y="329"/>
                  <a:pt x="1628" y="329"/>
                </a:cubicBezTo>
                <a:cubicBezTo>
                  <a:pt x="1625" y="329"/>
                  <a:pt x="1625" y="329"/>
                  <a:pt x="1625" y="329"/>
                </a:cubicBezTo>
                <a:cubicBezTo>
                  <a:pt x="1624" y="329"/>
                  <a:pt x="1624" y="329"/>
                  <a:pt x="1624" y="329"/>
                </a:cubicBezTo>
                <a:cubicBezTo>
                  <a:pt x="1622" y="330"/>
                  <a:pt x="1622" y="330"/>
                  <a:pt x="1622" y="330"/>
                </a:cubicBezTo>
                <a:cubicBezTo>
                  <a:pt x="1621" y="329"/>
                  <a:pt x="1621" y="329"/>
                  <a:pt x="1621" y="329"/>
                </a:cubicBezTo>
                <a:cubicBezTo>
                  <a:pt x="1618" y="327"/>
                  <a:pt x="1618" y="327"/>
                  <a:pt x="1618" y="327"/>
                </a:cubicBezTo>
                <a:cubicBezTo>
                  <a:pt x="1615" y="329"/>
                  <a:pt x="1615" y="329"/>
                  <a:pt x="1615" y="329"/>
                </a:cubicBezTo>
                <a:cubicBezTo>
                  <a:pt x="1614" y="329"/>
                  <a:pt x="1614" y="329"/>
                  <a:pt x="1614" y="329"/>
                </a:cubicBezTo>
                <a:cubicBezTo>
                  <a:pt x="1614" y="330"/>
                  <a:pt x="1614" y="330"/>
                  <a:pt x="1614" y="330"/>
                </a:cubicBezTo>
                <a:cubicBezTo>
                  <a:pt x="1614" y="331"/>
                  <a:pt x="1614" y="331"/>
                  <a:pt x="1614" y="331"/>
                </a:cubicBezTo>
                <a:cubicBezTo>
                  <a:pt x="1615" y="331"/>
                  <a:pt x="1615" y="331"/>
                  <a:pt x="1615" y="331"/>
                </a:cubicBezTo>
                <a:cubicBezTo>
                  <a:pt x="1615" y="333"/>
                  <a:pt x="1615" y="333"/>
                  <a:pt x="1615" y="333"/>
                </a:cubicBezTo>
                <a:cubicBezTo>
                  <a:pt x="1617" y="333"/>
                  <a:pt x="1617" y="333"/>
                  <a:pt x="1617" y="333"/>
                </a:cubicBezTo>
                <a:cubicBezTo>
                  <a:pt x="1618" y="334"/>
                  <a:pt x="1618" y="334"/>
                  <a:pt x="1618" y="334"/>
                </a:cubicBezTo>
                <a:cubicBezTo>
                  <a:pt x="1617" y="334"/>
                  <a:pt x="1617" y="334"/>
                  <a:pt x="1617" y="334"/>
                </a:cubicBezTo>
                <a:cubicBezTo>
                  <a:pt x="1615" y="336"/>
                  <a:pt x="1615" y="336"/>
                  <a:pt x="1615" y="336"/>
                </a:cubicBezTo>
                <a:cubicBezTo>
                  <a:pt x="1614" y="337"/>
                  <a:pt x="1614" y="337"/>
                  <a:pt x="1614" y="337"/>
                </a:cubicBezTo>
                <a:cubicBezTo>
                  <a:pt x="1611" y="339"/>
                  <a:pt x="1611" y="339"/>
                  <a:pt x="1611" y="339"/>
                </a:cubicBezTo>
                <a:cubicBezTo>
                  <a:pt x="1612" y="339"/>
                  <a:pt x="1612" y="339"/>
                  <a:pt x="1612" y="339"/>
                </a:cubicBezTo>
                <a:cubicBezTo>
                  <a:pt x="1611" y="340"/>
                  <a:pt x="1611" y="340"/>
                  <a:pt x="1611" y="340"/>
                </a:cubicBezTo>
                <a:cubicBezTo>
                  <a:pt x="1612" y="340"/>
                  <a:pt x="1612" y="340"/>
                  <a:pt x="1612" y="340"/>
                </a:cubicBezTo>
                <a:cubicBezTo>
                  <a:pt x="1614" y="340"/>
                  <a:pt x="1614" y="340"/>
                  <a:pt x="1614" y="340"/>
                </a:cubicBezTo>
                <a:cubicBezTo>
                  <a:pt x="1618" y="341"/>
                  <a:pt x="1618" y="341"/>
                  <a:pt x="1618" y="341"/>
                </a:cubicBezTo>
                <a:cubicBezTo>
                  <a:pt x="1624" y="341"/>
                  <a:pt x="1624" y="341"/>
                  <a:pt x="1624" y="341"/>
                </a:cubicBezTo>
                <a:cubicBezTo>
                  <a:pt x="1620" y="343"/>
                  <a:pt x="1620" y="343"/>
                  <a:pt x="1620" y="343"/>
                </a:cubicBezTo>
                <a:cubicBezTo>
                  <a:pt x="1618" y="344"/>
                  <a:pt x="1618" y="344"/>
                  <a:pt x="1618" y="344"/>
                </a:cubicBezTo>
                <a:cubicBezTo>
                  <a:pt x="1618" y="346"/>
                  <a:pt x="1618" y="346"/>
                  <a:pt x="1618" y="346"/>
                </a:cubicBezTo>
                <a:cubicBezTo>
                  <a:pt x="1618" y="347"/>
                  <a:pt x="1618" y="347"/>
                  <a:pt x="1618" y="347"/>
                </a:cubicBezTo>
                <a:cubicBezTo>
                  <a:pt x="1617" y="349"/>
                  <a:pt x="1617" y="349"/>
                  <a:pt x="1617" y="349"/>
                </a:cubicBezTo>
                <a:cubicBezTo>
                  <a:pt x="1612" y="350"/>
                  <a:pt x="1612" y="350"/>
                  <a:pt x="1612" y="350"/>
                </a:cubicBezTo>
                <a:cubicBezTo>
                  <a:pt x="1617" y="350"/>
                  <a:pt x="1617" y="350"/>
                  <a:pt x="1617" y="350"/>
                </a:cubicBezTo>
                <a:cubicBezTo>
                  <a:pt x="1614" y="352"/>
                  <a:pt x="1614" y="352"/>
                  <a:pt x="1614" y="352"/>
                </a:cubicBezTo>
                <a:cubicBezTo>
                  <a:pt x="1612" y="353"/>
                  <a:pt x="1612" y="353"/>
                  <a:pt x="1612" y="353"/>
                </a:cubicBezTo>
                <a:cubicBezTo>
                  <a:pt x="1612" y="354"/>
                  <a:pt x="1612" y="354"/>
                  <a:pt x="1612" y="354"/>
                </a:cubicBezTo>
                <a:cubicBezTo>
                  <a:pt x="1610" y="354"/>
                  <a:pt x="1610" y="354"/>
                  <a:pt x="1610" y="354"/>
                </a:cubicBezTo>
                <a:cubicBezTo>
                  <a:pt x="1608" y="354"/>
                  <a:pt x="1608" y="354"/>
                  <a:pt x="1608" y="354"/>
                </a:cubicBezTo>
                <a:cubicBezTo>
                  <a:pt x="1607" y="356"/>
                  <a:pt x="1607" y="356"/>
                  <a:pt x="1607" y="356"/>
                </a:cubicBezTo>
                <a:cubicBezTo>
                  <a:pt x="1607" y="357"/>
                  <a:pt x="1607" y="357"/>
                  <a:pt x="1607" y="357"/>
                </a:cubicBezTo>
                <a:cubicBezTo>
                  <a:pt x="1610" y="356"/>
                  <a:pt x="1610" y="356"/>
                  <a:pt x="1610" y="356"/>
                </a:cubicBezTo>
                <a:cubicBezTo>
                  <a:pt x="1612" y="356"/>
                  <a:pt x="1612" y="356"/>
                  <a:pt x="1612" y="356"/>
                </a:cubicBezTo>
                <a:cubicBezTo>
                  <a:pt x="1608" y="357"/>
                  <a:pt x="1608" y="357"/>
                  <a:pt x="1608" y="357"/>
                </a:cubicBezTo>
                <a:cubicBezTo>
                  <a:pt x="1607" y="360"/>
                  <a:pt x="1607" y="360"/>
                  <a:pt x="1607" y="360"/>
                </a:cubicBezTo>
                <a:cubicBezTo>
                  <a:pt x="1607" y="362"/>
                  <a:pt x="1607" y="362"/>
                  <a:pt x="1607" y="362"/>
                </a:cubicBezTo>
                <a:cubicBezTo>
                  <a:pt x="1608" y="362"/>
                  <a:pt x="1608" y="362"/>
                  <a:pt x="1608" y="362"/>
                </a:cubicBezTo>
                <a:cubicBezTo>
                  <a:pt x="1610" y="362"/>
                  <a:pt x="1610" y="362"/>
                  <a:pt x="1610" y="362"/>
                </a:cubicBezTo>
                <a:cubicBezTo>
                  <a:pt x="1614" y="360"/>
                  <a:pt x="1614" y="360"/>
                  <a:pt x="1614" y="360"/>
                </a:cubicBezTo>
                <a:cubicBezTo>
                  <a:pt x="1611" y="362"/>
                  <a:pt x="1611" y="362"/>
                  <a:pt x="1611" y="362"/>
                </a:cubicBezTo>
                <a:cubicBezTo>
                  <a:pt x="1608" y="363"/>
                  <a:pt x="1608" y="363"/>
                  <a:pt x="1608" y="363"/>
                </a:cubicBezTo>
                <a:cubicBezTo>
                  <a:pt x="1610" y="363"/>
                  <a:pt x="1610" y="363"/>
                  <a:pt x="1610" y="363"/>
                </a:cubicBezTo>
                <a:cubicBezTo>
                  <a:pt x="1612" y="362"/>
                  <a:pt x="1612" y="362"/>
                  <a:pt x="1612" y="362"/>
                </a:cubicBezTo>
                <a:cubicBezTo>
                  <a:pt x="1615" y="362"/>
                  <a:pt x="1615" y="362"/>
                  <a:pt x="1615" y="362"/>
                </a:cubicBezTo>
                <a:cubicBezTo>
                  <a:pt x="1612" y="364"/>
                  <a:pt x="1612" y="364"/>
                  <a:pt x="1612" y="364"/>
                </a:cubicBezTo>
                <a:cubicBezTo>
                  <a:pt x="1615" y="364"/>
                  <a:pt x="1615" y="364"/>
                  <a:pt x="1615" y="364"/>
                </a:cubicBezTo>
                <a:cubicBezTo>
                  <a:pt x="1618" y="364"/>
                  <a:pt x="1618" y="364"/>
                  <a:pt x="1618" y="364"/>
                </a:cubicBezTo>
                <a:cubicBezTo>
                  <a:pt x="1624" y="363"/>
                  <a:pt x="1624" y="363"/>
                  <a:pt x="1624" y="363"/>
                </a:cubicBezTo>
                <a:cubicBezTo>
                  <a:pt x="1625" y="363"/>
                  <a:pt x="1625" y="363"/>
                  <a:pt x="1625" y="363"/>
                </a:cubicBezTo>
                <a:cubicBezTo>
                  <a:pt x="1627" y="362"/>
                  <a:pt x="1627" y="362"/>
                  <a:pt x="1627" y="362"/>
                </a:cubicBezTo>
                <a:cubicBezTo>
                  <a:pt x="1628" y="360"/>
                  <a:pt x="1628" y="360"/>
                  <a:pt x="1628" y="360"/>
                </a:cubicBezTo>
                <a:cubicBezTo>
                  <a:pt x="1631" y="360"/>
                  <a:pt x="1631" y="360"/>
                  <a:pt x="1631" y="360"/>
                </a:cubicBezTo>
                <a:cubicBezTo>
                  <a:pt x="1634" y="359"/>
                  <a:pt x="1634" y="359"/>
                  <a:pt x="1634" y="359"/>
                </a:cubicBezTo>
                <a:cubicBezTo>
                  <a:pt x="1635" y="357"/>
                  <a:pt x="1635" y="357"/>
                  <a:pt x="1635" y="357"/>
                </a:cubicBezTo>
                <a:cubicBezTo>
                  <a:pt x="1640" y="356"/>
                  <a:pt x="1640" y="356"/>
                  <a:pt x="1640" y="356"/>
                </a:cubicBezTo>
                <a:cubicBezTo>
                  <a:pt x="1641" y="356"/>
                  <a:pt x="1641" y="356"/>
                  <a:pt x="1641" y="356"/>
                </a:cubicBezTo>
                <a:cubicBezTo>
                  <a:pt x="1643" y="354"/>
                  <a:pt x="1643" y="354"/>
                  <a:pt x="1643" y="354"/>
                </a:cubicBezTo>
                <a:cubicBezTo>
                  <a:pt x="1643" y="356"/>
                  <a:pt x="1643" y="356"/>
                  <a:pt x="1643" y="356"/>
                </a:cubicBezTo>
                <a:cubicBezTo>
                  <a:pt x="1644" y="356"/>
                  <a:pt x="1644" y="356"/>
                  <a:pt x="1644" y="356"/>
                </a:cubicBezTo>
                <a:cubicBezTo>
                  <a:pt x="1645" y="356"/>
                  <a:pt x="1645" y="356"/>
                  <a:pt x="1645" y="356"/>
                </a:cubicBezTo>
                <a:cubicBezTo>
                  <a:pt x="1648" y="354"/>
                  <a:pt x="1648" y="354"/>
                  <a:pt x="1648" y="354"/>
                </a:cubicBezTo>
                <a:cubicBezTo>
                  <a:pt x="1647" y="353"/>
                  <a:pt x="1647" y="353"/>
                  <a:pt x="1647" y="353"/>
                </a:cubicBezTo>
                <a:cubicBezTo>
                  <a:pt x="1648" y="353"/>
                  <a:pt x="1648" y="353"/>
                  <a:pt x="1648" y="353"/>
                </a:cubicBezTo>
                <a:lnTo>
                  <a:pt x="1650" y="352"/>
                </a:lnTo>
                <a:close/>
                <a:moveTo>
                  <a:pt x="3617" y="1193"/>
                </a:moveTo>
                <a:cubicBezTo>
                  <a:pt x="3617" y="1192"/>
                  <a:pt x="3617" y="1192"/>
                  <a:pt x="3617" y="1192"/>
                </a:cubicBezTo>
                <a:cubicBezTo>
                  <a:pt x="3616" y="1191"/>
                  <a:pt x="3616" y="1191"/>
                  <a:pt x="3616" y="1191"/>
                </a:cubicBezTo>
                <a:cubicBezTo>
                  <a:pt x="3615" y="1190"/>
                  <a:pt x="3615" y="1190"/>
                  <a:pt x="3615" y="1190"/>
                </a:cubicBezTo>
                <a:cubicBezTo>
                  <a:pt x="3614" y="1190"/>
                  <a:pt x="3614" y="1190"/>
                  <a:pt x="3614" y="1190"/>
                </a:cubicBezTo>
                <a:cubicBezTo>
                  <a:pt x="3614" y="1191"/>
                  <a:pt x="3614" y="1191"/>
                  <a:pt x="3614" y="1191"/>
                </a:cubicBezTo>
                <a:cubicBezTo>
                  <a:pt x="3616" y="1193"/>
                  <a:pt x="3616" y="1193"/>
                  <a:pt x="3616" y="1193"/>
                </a:cubicBezTo>
                <a:lnTo>
                  <a:pt x="3617" y="1193"/>
                </a:lnTo>
                <a:close/>
                <a:moveTo>
                  <a:pt x="1658" y="288"/>
                </a:moveTo>
                <a:cubicBezTo>
                  <a:pt x="1657" y="286"/>
                  <a:pt x="1657" y="286"/>
                  <a:pt x="1657" y="286"/>
                </a:cubicBezTo>
                <a:cubicBezTo>
                  <a:pt x="1655" y="284"/>
                  <a:pt x="1655" y="284"/>
                  <a:pt x="1655" y="284"/>
                </a:cubicBezTo>
                <a:cubicBezTo>
                  <a:pt x="1655" y="287"/>
                  <a:pt x="1655" y="287"/>
                  <a:pt x="1655" y="287"/>
                </a:cubicBezTo>
                <a:cubicBezTo>
                  <a:pt x="1654" y="287"/>
                  <a:pt x="1654" y="287"/>
                  <a:pt x="1654" y="287"/>
                </a:cubicBezTo>
                <a:cubicBezTo>
                  <a:pt x="1651" y="287"/>
                  <a:pt x="1651" y="287"/>
                  <a:pt x="1651" y="287"/>
                </a:cubicBezTo>
                <a:cubicBezTo>
                  <a:pt x="1653" y="288"/>
                  <a:pt x="1653" y="288"/>
                  <a:pt x="1653" y="288"/>
                </a:cubicBezTo>
                <a:cubicBezTo>
                  <a:pt x="1655" y="290"/>
                  <a:pt x="1655" y="290"/>
                  <a:pt x="1655" y="290"/>
                </a:cubicBezTo>
                <a:cubicBezTo>
                  <a:pt x="1654" y="290"/>
                  <a:pt x="1654" y="290"/>
                  <a:pt x="1654" y="290"/>
                </a:cubicBezTo>
                <a:cubicBezTo>
                  <a:pt x="1657" y="291"/>
                  <a:pt x="1657" y="291"/>
                  <a:pt x="1657" y="291"/>
                </a:cubicBezTo>
                <a:cubicBezTo>
                  <a:pt x="1658" y="291"/>
                  <a:pt x="1658" y="291"/>
                  <a:pt x="1658" y="291"/>
                </a:cubicBezTo>
                <a:cubicBezTo>
                  <a:pt x="1658" y="293"/>
                  <a:pt x="1658" y="293"/>
                  <a:pt x="1658" y="293"/>
                </a:cubicBezTo>
                <a:cubicBezTo>
                  <a:pt x="1661" y="291"/>
                  <a:pt x="1661" y="291"/>
                  <a:pt x="1661" y="291"/>
                </a:cubicBezTo>
                <a:cubicBezTo>
                  <a:pt x="1661" y="290"/>
                  <a:pt x="1661" y="290"/>
                  <a:pt x="1661" y="290"/>
                </a:cubicBezTo>
                <a:cubicBezTo>
                  <a:pt x="1658" y="290"/>
                  <a:pt x="1658" y="290"/>
                  <a:pt x="1658" y="290"/>
                </a:cubicBezTo>
                <a:lnTo>
                  <a:pt x="1658" y="288"/>
                </a:lnTo>
                <a:close/>
                <a:moveTo>
                  <a:pt x="1663" y="290"/>
                </a:moveTo>
                <a:cubicBezTo>
                  <a:pt x="1663" y="291"/>
                  <a:pt x="1663" y="291"/>
                  <a:pt x="1663" y="291"/>
                </a:cubicBezTo>
                <a:cubicBezTo>
                  <a:pt x="1664" y="291"/>
                  <a:pt x="1664" y="291"/>
                  <a:pt x="1664" y="291"/>
                </a:cubicBezTo>
                <a:cubicBezTo>
                  <a:pt x="1661" y="293"/>
                  <a:pt x="1661" y="293"/>
                  <a:pt x="1661" y="293"/>
                </a:cubicBezTo>
                <a:cubicBezTo>
                  <a:pt x="1660" y="294"/>
                  <a:pt x="1660" y="294"/>
                  <a:pt x="1660" y="294"/>
                </a:cubicBezTo>
                <a:cubicBezTo>
                  <a:pt x="1661" y="296"/>
                  <a:pt x="1661" y="296"/>
                  <a:pt x="1661" y="296"/>
                </a:cubicBezTo>
                <a:cubicBezTo>
                  <a:pt x="1660" y="296"/>
                  <a:pt x="1660" y="296"/>
                  <a:pt x="1660" y="296"/>
                </a:cubicBezTo>
                <a:cubicBezTo>
                  <a:pt x="1660" y="297"/>
                  <a:pt x="1660" y="297"/>
                  <a:pt x="1660" y="297"/>
                </a:cubicBezTo>
                <a:cubicBezTo>
                  <a:pt x="1657" y="296"/>
                  <a:pt x="1657" y="296"/>
                  <a:pt x="1657" y="296"/>
                </a:cubicBezTo>
                <a:cubicBezTo>
                  <a:pt x="1655" y="297"/>
                  <a:pt x="1655" y="297"/>
                  <a:pt x="1655" y="297"/>
                </a:cubicBezTo>
                <a:cubicBezTo>
                  <a:pt x="1658" y="297"/>
                  <a:pt x="1658" y="297"/>
                  <a:pt x="1658" y="297"/>
                </a:cubicBezTo>
                <a:cubicBezTo>
                  <a:pt x="1660" y="300"/>
                  <a:pt x="1660" y="300"/>
                  <a:pt x="1660" y="300"/>
                </a:cubicBezTo>
                <a:cubicBezTo>
                  <a:pt x="1663" y="298"/>
                  <a:pt x="1663" y="298"/>
                  <a:pt x="1663" y="298"/>
                </a:cubicBezTo>
                <a:cubicBezTo>
                  <a:pt x="1667" y="296"/>
                  <a:pt x="1667" y="296"/>
                  <a:pt x="1667" y="296"/>
                </a:cubicBezTo>
                <a:cubicBezTo>
                  <a:pt x="1667" y="297"/>
                  <a:pt x="1667" y="297"/>
                  <a:pt x="1667" y="297"/>
                </a:cubicBezTo>
                <a:cubicBezTo>
                  <a:pt x="1664" y="298"/>
                  <a:pt x="1664" y="298"/>
                  <a:pt x="1664" y="298"/>
                </a:cubicBezTo>
                <a:cubicBezTo>
                  <a:pt x="1665" y="298"/>
                  <a:pt x="1665" y="298"/>
                  <a:pt x="1665" y="298"/>
                </a:cubicBezTo>
                <a:cubicBezTo>
                  <a:pt x="1664" y="300"/>
                  <a:pt x="1664" y="300"/>
                  <a:pt x="1664" y="300"/>
                </a:cubicBezTo>
                <a:cubicBezTo>
                  <a:pt x="1663" y="301"/>
                  <a:pt x="1663" y="301"/>
                  <a:pt x="1663" y="301"/>
                </a:cubicBezTo>
                <a:cubicBezTo>
                  <a:pt x="1661" y="304"/>
                  <a:pt x="1661" y="304"/>
                  <a:pt x="1661" y="304"/>
                </a:cubicBezTo>
                <a:cubicBezTo>
                  <a:pt x="1660" y="306"/>
                  <a:pt x="1660" y="306"/>
                  <a:pt x="1660" y="306"/>
                </a:cubicBezTo>
                <a:cubicBezTo>
                  <a:pt x="1660" y="307"/>
                  <a:pt x="1660" y="307"/>
                  <a:pt x="1660" y="307"/>
                </a:cubicBezTo>
                <a:cubicBezTo>
                  <a:pt x="1661" y="306"/>
                  <a:pt x="1661" y="306"/>
                  <a:pt x="1661" y="306"/>
                </a:cubicBezTo>
                <a:cubicBezTo>
                  <a:pt x="1660" y="309"/>
                  <a:pt x="1660" y="309"/>
                  <a:pt x="1660" y="309"/>
                </a:cubicBezTo>
                <a:cubicBezTo>
                  <a:pt x="1661" y="309"/>
                  <a:pt x="1661" y="309"/>
                  <a:pt x="1661" y="309"/>
                </a:cubicBezTo>
                <a:cubicBezTo>
                  <a:pt x="1663" y="309"/>
                  <a:pt x="1663" y="309"/>
                  <a:pt x="1663" y="309"/>
                </a:cubicBezTo>
                <a:cubicBezTo>
                  <a:pt x="1663" y="307"/>
                  <a:pt x="1663" y="307"/>
                  <a:pt x="1663" y="307"/>
                </a:cubicBezTo>
                <a:cubicBezTo>
                  <a:pt x="1664" y="306"/>
                  <a:pt x="1664" y="306"/>
                  <a:pt x="1664" y="306"/>
                </a:cubicBezTo>
                <a:cubicBezTo>
                  <a:pt x="1664" y="307"/>
                  <a:pt x="1664" y="307"/>
                  <a:pt x="1664" y="307"/>
                </a:cubicBezTo>
                <a:cubicBezTo>
                  <a:pt x="1664" y="309"/>
                  <a:pt x="1664" y="309"/>
                  <a:pt x="1664" y="309"/>
                </a:cubicBezTo>
                <a:cubicBezTo>
                  <a:pt x="1665" y="307"/>
                  <a:pt x="1665" y="307"/>
                  <a:pt x="1665" y="307"/>
                </a:cubicBezTo>
                <a:cubicBezTo>
                  <a:pt x="1667" y="307"/>
                  <a:pt x="1667" y="307"/>
                  <a:pt x="1667" y="307"/>
                </a:cubicBezTo>
                <a:cubicBezTo>
                  <a:pt x="1667" y="309"/>
                  <a:pt x="1667" y="309"/>
                  <a:pt x="1667" y="309"/>
                </a:cubicBezTo>
                <a:cubicBezTo>
                  <a:pt x="1668" y="306"/>
                  <a:pt x="1668" y="306"/>
                  <a:pt x="1668" y="306"/>
                </a:cubicBezTo>
                <a:cubicBezTo>
                  <a:pt x="1668" y="304"/>
                  <a:pt x="1668" y="304"/>
                  <a:pt x="1668" y="304"/>
                </a:cubicBezTo>
                <a:cubicBezTo>
                  <a:pt x="1670" y="304"/>
                  <a:pt x="1670" y="304"/>
                  <a:pt x="1670" y="304"/>
                </a:cubicBezTo>
                <a:cubicBezTo>
                  <a:pt x="1668" y="306"/>
                  <a:pt x="1668" y="306"/>
                  <a:pt x="1668" y="306"/>
                </a:cubicBezTo>
                <a:cubicBezTo>
                  <a:pt x="1670" y="306"/>
                  <a:pt x="1670" y="306"/>
                  <a:pt x="1670" y="306"/>
                </a:cubicBezTo>
                <a:cubicBezTo>
                  <a:pt x="1671" y="307"/>
                  <a:pt x="1671" y="307"/>
                  <a:pt x="1671" y="307"/>
                </a:cubicBezTo>
                <a:cubicBezTo>
                  <a:pt x="1670" y="307"/>
                  <a:pt x="1670" y="307"/>
                  <a:pt x="1670" y="307"/>
                </a:cubicBezTo>
                <a:cubicBezTo>
                  <a:pt x="1668" y="307"/>
                  <a:pt x="1668" y="307"/>
                  <a:pt x="1668" y="307"/>
                </a:cubicBezTo>
                <a:cubicBezTo>
                  <a:pt x="1668" y="310"/>
                  <a:pt x="1668" y="310"/>
                  <a:pt x="1668" y="310"/>
                </a:cubicBezTo>
                <a:cubicBezTo>
                  <a:pt x="1670" y="311"/>
                  <a:pt x="1670" y="311"/>
                  <a:pt x="1670" y="311"/>
                </a:cubicBezTo>
                <a:cubicBezTo>
                  <a:pt x="1670" y="314"/>
                  <a:pt x="1670" y="314"/>
                  <a:pt x="1670" y="314"/>
                </a:cubicBezTo>
                <a:cubicBezTo>
                  <a:pt x="1668" y="316"/>
                  <a:pt x="1668" y="316"/>
                  <a:pt x="1668" y="316"/>
                </a:cubicBezTo>
                <a:cubicBezTo>
                  <a:pt x="1665" y="317"/>
                  <a:pt x="1665" y="317"/>
                  <a:pt x="1665" y="317"/>
                </a:cubicBezTo>
                <a:cubicBezTo>
                  <a:pt x="1665" y="320"/>
                  <a:pt x="1665" y="320"/>
                  <a:pt x="1665" y="320"/>
                </a:cubicBezTo>
                <a:cubicBezTo>
                  <a:pt x="1664" y="320"/>
                  <a:pt x="1664" y="320"/>
                  <a:pt x="1664" y="320"/>
                </a:cubicBezTo>
                <a:cubicBezTo>
                  <a:pt x="1664" y="321"/>
                  <a:pt x="1664" y="321"/>
                  <a:pt x="1664" y="321"/>
                </a:cubicBezTo>
                <a:cubicBezTo>
                  <a:pt x="1667" y="324"/>
                  <a:pt x="1667" y="324"/>
                  <a:pt x="1667" y="324"/>
                </a:cubicBezTo>
                <a:cubicBezTo>
                  <a:pt x="1667" y="321"/>
                  <a:pt x="1667" y="321"/>
                  <a:pt x="1667" y="321"/>
                </a:cubicBezTo>
                <a:cubicBezTo>
                  <a:pt x="1670" y="321"/>
                  <a:pt x="1670" y="321"/>
                  <a:pt x="1670" y="321"/>
                </a:cubicBezTo>
                <a:cubicBezTo>
                  <a:pt x="1671" y="323"/>
                  <a:pt x="1671" y="323"/>
                  <a:pt x="1671" y="323"/>
                </a:cubicBezTo>
                <a:cubicBezTo>
                  <a:pt x="1671" y="320"/>
                  <a:pt x="1671" y="320"/>
                  <a:pt x="1671" y="320"/>
                </a:cubicBezTo>
                <a:cubicBezTo>
                  <a:pt x="1675" y="321"/>
                  <a:pt x="1675" y="321"/>
                  <a:pt x="1675" y="321"/>
                </a:cubicBezTo>
                <a:cubicBezTo>
                  <a:pt x="1678" y="321"/>
                  <a:pt x="1678" y="321"/>
                  <a:pt x="1678" y="321"/>
                </a:cubicBezTo>
                <a:cubicBezTo>
                  <a:pt x="1680" y="320"/>
                  <a:pt x="1680" y="320"/>
                  <a:pt x="1680" y="320"/>
                </a:cubicBezTo>
                <a:cubicBezTo>
                  <a:pt x="1680" y="319"/>
                  <a:pt x="1680" y="319"/>
                  <a:pt x="1680" y="319"/>
                </a:cubicBezTo>
                <a:cubicBezTo>
                  <a:pt x="1686" y="320"/>
                  <a:pt x="1686" y="320"/>
                  <a:pt x="1686" y="320"/>
                </a:cubicBezTo>
                <a:cubicBezTo>
                  <a:pt x="1683" y="321"/>
                  <a:pt x="1683" y="321"/>
                  <a:pt x="1683" y="321"/>
                </a:cubicBezTo>
                <a:cubicBezTo>
                  <a:pt x="1680" y="323"/>
                  <a:pt x="1680" y="323"/>
                  <a:pt x="1680" y="323"/>
                </a:cubicBezTo>
                <a:cubicBezTo>
                  <a:pt x="1680" y="327"/>
                  <a:pt x="1680" y="327"/>
                  <a:pt x="1680" y="327"/>
                </a:cubicBezTo>
                <a:cubicBezTo>
                  <a:pt x="1681" y="329"/>
                  <a:pt x="1681" y="329"/>
                  <a:pt x="1681" y="329"/>
                </a:cubicBezTo>
                <a:cubicBezTo>
                  <a:pt x="1683" y="329"/>
                  <a:pt x="1683" y="329"/>
                  <a:pt x="1683" y="329"/>
                </a:cubicBezTo>
                <a:cubicBezTo>
                  <a:pt x="1683" y="331"/>
                  <a:pt x="1683" y="331"/>
                  <a:pt x="1683" y="331"/>
                </a:cubicBezTo>
                <a:cubicBezTo>
                  <a:pt x="1684" y="329"/>
                  <a:pt x="1684" y="329"/>
                  <a:pt x="1684" y="329"/>
                </a:cubicBezTo>
                <a:cubicBezTo>
                  <a:pt x="1686" y="330"/>
                  <a:pt x="1686" y="330"/>
                  <a:pt x="1686" y="330"/>
                </a:cubicBezTo>
                <a:cubicBezTo>
                  <a:pt x="1687" y="329"/>
                  <a:pt x="1687" y="329"/>
                  <a:pt x="1687" y="329"/>
                </a:cubicBezTo>
                <a:cubicBezTo>
                  <a:pt x="1686" y="333"/>
                  <a:pt x="1686" y="333"/>
                  <a:pt x="1686" y="333"/>
                </a:cubicBezTo>
                <a:cubicBezTo>
                  <a:pt x="1684" y="334"/>
                  <a:pt x="1684" y="334"/>
                  <a:pt x="1684" y="334"/>
                </a:cubicBezTo>
                <a:cubicBezTo>
                  <a:pt x="1684" y="336"/>
                  <a:pt x="1684" y="336"/>
                  <a:pt x="1684" y="336"/>
                </a:cubicBezTo>
                <a:cubicBezTo>
                  <a:pt x="1686" y="336"/>
                  <a:pt x="1686" y="336"/>
                  <a:pt x="1686" y="336"/>
                </a:cubicBezTo>
                <a:cubicBezTo>
                  <a:pt x="1684" y="337"/>
                  <a:pt x="1684" y="337"/>
                  <a:pt x="1684" y="337"/>
                </a:cubicBezTo>
                <a:cubicBezTo>
                  <a:pt x="1684" y="339"/>
                  <a:pt x="1684" y="339"/>
                  <a:pt x="1684" y="339"/>
                </a:cubicBezTo>
                <a:cubicBezTo>
                  <a:pt x="1686" y="340"/>
                  <a:pt x="1686" y="340"/>
                  <a:pt x="1686" y="340"/>
                </a:cubicBezTo>
                <a:cubicBezTo>
                  <a:pt x="1684" y="340"/>
                  <a:pt x="1684" y="340"/>
                  <a:pt x="1684" y="340"/>
                </a:cubicBezTo>
                <a:cubicBezTo>
                  <a:pt x="1683" y="340"/>
                  <a:pt x="1683" y="340"/>
                  <a:pt x="1683" y="340"/>
                </a:cubicBezTo>
                <a:cubicBezTo>
                  <a:pt x="1683" y="341"/>
                  <a:pt x="1683" y="341"/>
                  <a:pt x="1683" y="341"/>
                </a:cubicBezTo>
                <a:cubicBezTo>
                  <a:pt x="1681" y="341"/>
                  <a:pt x="1681" y="341"/>
                  <a:pt x="1681" y="341"/>
                </a:cubicBezTo>
                <a:cubicBezTo>
                  <a:pt x="1678" y="341"/>
                  <a:pt x="1678" y="341"/>
                  <a:pt x="1678" y="341"/>
                </a:cubicBezTo>
                <a:cubicBezTo>
                  <a:pt x="1673" y="341"/>
                  <a:pt x="1673" y="341"/>
                  <a:pt x="1673" y="341"/>
                </a:cubicBezTo>
                <a:cubicBezTo>
                  <a:pt x="1671" y="340"/>
                  <a:pt x="1671" y="340"/>
                  <a:pt x="1671" y="340"/>
                </a:cubicBezTo>
                <a:cubicBezTo>
                  <a:pt x="1668" y="340"/>
                  <a:pt x="1668" y="340"/>
                  <a:pt x="1668" y="340"/>
                </a:cubicBezTo>
                <a:cubicBezTo>
                  <a:pt x="1668" y="341"/>
                  <a:pt x="1668" y="341"/>
                  <a:pt x="1668" y="341"/>
                </a:cubicBezTo>
                <a:cubicBezTo>
                  <a:pt x="1668" y="343"/>
                  <a:pt x="1668" y="343"/>
                  <a:pt x="1668" y="343"/>
                </a:cubicBezTo>
                <a:cubicBezTo>
                  <a:pt x="1670" y="343"/>
                  <a:pt x="1670" y="343"/>
                  <a:pt x="1670" y="343"/>
                </a:cubicBezTo>
                <a:cubicBezTo>
                  <a:pt x="1671" y="343"/>
                  <a:pt x="1671" y="343"/>
                  <a:pt x="1671" y="343"/>
                </a:cubicBezTo>
                <a:cubicBezTo>
                  <a:pt x="1665" y="347"/>
                  <a:pt x="1665" y="347"/>
                  <a:pt x="1665" y="347"/>
                </a:cubicBezTo>
                <a:cubicBezTo>
                  <a:pt x="1668" y="347"/>
                  <a:pt x="1668" y="347"/>
                  <a:pt x="1668" y="347"/>
                </a:cubicBezTo>
                <a:cubicBezTo>
                  <a:pt x="1670" y="346"/>
                  <a:pt x="1670" y="346"/>
                  <a:pt x="1670" y="346"/>
                </a:cubicBezTo>
                <a:cubicBezTo>
                  <a:pt x="1673" y="346"/>
                  <a:pt x="1673" y="346"/>
                  <a:pt x="1673" y="346"/>
                </a:cubicBezTo>
                <a:cubicBezTo>
                  <a:pt x="1673" y="347"/>
                  <a:pt x="1673" y="347"/>
                  <a:pt x="1673" y="347"/>
                </a:cubicBezTo>
                <a:cubicBezTo>
                  <a:pt x="1673" y="349"/>
                  <a:pt x="1673" y="349"/>
                  <a:pt x="1673" y="349"/>
                </a:cubicBezTo>
                <a:cubicBezTo>
                  <a:pt x="1673" y="350"/>
                  <a:pt x="1673" y="350"/>
                  <a:pt x="1673" y="350"/>
                </a:cubicBezTo>
                <a:cubicBezTo>
                  <a:pt x="1674" y="352"/>
                  <a:pt x="1674" y="352"/>
                  <a:pt x="1674" y="352"/>
                </a:cubicBezTo>
                <a:cubicBezTo>
                  <a:pt x="1673" y="352"/>
                  <a:pt x="1673" y="352"/>
                  <a:pt x="1673" y="352"/>
                </a:cubicBezTo>
                <a:cubicBezTo>
                  <a:pt x="1671" y="353"/>
                  <a:pt x="1671" y="353"/>
                  <a:pt x="1671" y="353"/>
                </a:cubicBezTo>
                <a:cubicBezTo>
                  <a:pt x="1670" y="354"/>
                  <a:pt x="1670" y="354"/>
                  <a:pt x="1670" y="354"/>
                </a:cubicBezTo>
                <a:cubicBezTo>
                  <a:pt x="1668" y="356"/>
                  <a:pt x="1668" y="356"/>
                  <a:pt x="1668" y="356"/>
                </a:cubicBezTo>
                <a:cubicBezTo>
                  <a:pt x="1664" y="357"/>
                  <a:pt x="1664" y="357"/>
                  <a:pt x="1664" y="357"/>
                </a:cubicBezTo>
                <a:cubicBezTo>
                  <a:pt x="1660" y="360"/>
                  <a:pt x="1660" y="360"/>
                  <a:pt x="1660" y="360"/>
                </a:cubicBezTo>
                <a:cubicBezTo>
                  <a:pt x="1661" y="360"/>
                  <a:pt x="1661" y="360"/>
                  <a:pt x="1661" y="360"/>
                </a:cubicBezTo>
                <a:cubicBezTo>
                  <a:pt x="1660" y="362"/>
                  <a:pt x="1660" y="362"/>
                  <a:pt x="1660" y="362"/>
                </a:cubicBezTo>
                <a:cubicBezTo>
                  <a:pt x="1661" y="362"/>
                  <a:pt x="1661" y="362"/>
                  <a:pt x="1661" y="362"/>
                </a:cubicBezTo>
                <a:cubicBezTo>
                  <a:pt x="1663" y="363"/>
                  <a:pt x="1663" y="363"/>
                  <a:pt x="1663" y="363"/>
                </a:cubicBezTo>
                <a:cubicBezTo>
                  <a:pt x="1664" y="363"/>
                  <a:pt x="1664" y="363"/>
                  <a:pt x="1664" y="363"/>
                </a:cubicBezTo>
                <a:cubicBezTo>
                  <a:pt x="1668" y="362"/>
                  <a:pt x="1668" y="362"/>
                  <a:pt x="1668" y="362"/>
                </a:cubicBezTo>
                <a:cubicBezTo>
                  <a:pt x="1670" y="363"/>
                  <a:pt x="1670" y="363"/>
                  <a:pt x="1670" y="363"/>
                </a:cubicBezTo>
                <a:cubicBezTo>
                  <a:pt x="1670" y="364"/>
                  <a:pt x="1670" y="364"/>
                  <a:pt x="1670" y="364"/>
                </a:cubicBezTo>
                <a:cubicBezTo>
                  <a:pt x="1671" y="364"/>
                  <a:pt x="1671" y="364"/>
                  <a:pt x="1671" y="364"/>
                </a:cubicBezTo>
                <a:cubicBezTo>
                  <a:pt x="1673" y="363"/>
                  <a:pt x="1673" y="363"/>
                  <a:pt x="1673" y="363"/>
                </a:cubicBezTo>
                <a:cubicBezTo>
                  <a:pt x="1674" y="363"/>
                  <a:pt x="1674" y="363"/>
                  <a:pt x="1674" y="363"/>
                </a:cubicBezTo>
                <a:cubicBezTo>
                  <a:pt x="1674" y="364"/>
                  <a:pt x="1674" y="364"/>
                  <a:pt x="1674" y="364"/>
                </a:cubicBezTo>
                <a:cubicBezTo>
                  <a:pt x="1677" y="366"/>
                  <a:pt x="1677" y="366"/>
                  <a:pt x="1677" y="366"/>
                </a:cubicBezTo>
                <a:cubicBezTo>
                  <a:pt x="1678" y="366"/>
                  <a:pt x="1678" y="366"/>
                  <a:pt x="1678" y="366"/>
                </a:cubicBezTo>
                <a:cubicBezTo>
                  <a:pt x="1680" y="366"/>
                  <a:pt x="1680" y="366"/>
                  <a:pt x="1680" y="366"/>
                </a:cubicBezTo>
                <a:cubicBezTo>
                  <a:pt x="1683" y="364"/>
                  <a:pt x="1683" y="364"/>
                  <a:pt x="1683" y="364"/>
                </a:cubicBezTo>
                <a:cubicBezTo>
                  <a:pt x="1686" y="363"/>
                  <a:pt x="1686" y="363"/>
                  <a:pt x="1686" y="363"/>
                </a:cubicBezTo>
                <a:cubicBezTo>
                  <a:pt x="1688" y="362"/>
                  <a:pt x="1688" y="362"/>
                  <a:pt x="1688" y="362"/>
                </a:cubicBezTo>
                <a:cubicBezTo>
                  <a:pt x="1681" y="367"/>
                  <a:pt x="1681" y="367"/>
                  <a:pt x="1681" y="367"/>
                </a:cubicBezTo>
                <a:cubicBezTo>
                  <a:pt x="1681" y="369"/>
                  <a:pt x="1681" y="369"/>
                  <a:pt x="1681" y="369"/>
                </a:cubicBezTo>
                <a:cubicBezTo>
                  <a:pt x="1677" y="369"/>
                  <a:pt x="1677" y="369"/>
                  <a:pt x="1677" y="369"/>
                </a:cubicBezTo>
                <a:cubicBezTo>
                  <a:pt x="1674" y="367"/>
                  <a:pt x="1674" y="367"/>
                  <a:pt x="1674" y="367"/>
                </a:cubicBezTo>
                <a:cubicBezTo>
                  <a:pt x="1670" y="369"/>
                  <a:pt x="1670" y="369"/>
                  <a:pt x="1670" y="369"/>
                </a:cubicBezTo>
                <a:cubicBezTo>
                  <a:pt x="1668" y="372"/>
                  <a:pt x="1668" y="372"/>
                  <a:pt x="1668" y="372"/>
                </a:cubicBezTo>
                <a:cubicBezTo>
                  <a:pt x="1667" y="372"/>
                  <a:pt x="1667" y="372"/>
                  <a:pt x="1667" y="372"/>
                </a:cubicBezTo>
                <a:cubicBezTo>
                  <a:pt x="1665" y="373"/>
                  <a:pt x="1665" y="373"/>
                  <a:pt x="1665" y="373"/>
                </a:cubicBezTo>
                <a:cubicBezTo>
                  <a:pt x="1664" y="376"/>
                  <a:pt x="1664" y="376"/>
                  <a:pt x="1664" y="376"/>
                </a:cubicBezTo>
                <a:cubicBezTo>
                  <a:pt x="1661" y="377"/>
                  <a:pt x="1661" y="377"/>
                  <a:pt x="1661" y="377"/>
                </a:cubicBezTo>
                <a:cubicBezTo>
                  <a:pt x="1660" y="377"/>
                  <a:pt x="1660" y="377"/>
                  <a:pt x="1660" y="377"/>
                </a:cubicBezTo>
                <a:cubicBezTo>
                  <a:pt x="1660" y="379"/>
                  <a:pt x="1660" y="379"/>
                  <a:pt x="1660" y="379"/>
                </a:cubicBezTo>
                <a:cubicBezTo>
                  <a:pt x="1658" y="380"/>
                  <a:pt x="1658" y="380"/>
                  <a:pt x="1658" y="380"/>
                </a:cubicBezTo>
                <a:cubicBezTo>
                  <a:pt x="1655" y="380"/>
                  <a:pt x="1655" y="380"/>
                  <a:pt x="1655" y="380"/>
                </a:cubicBezTo>
                <a:cubicBezTo>
                  <a:pt x="1653" y="383"/>
                  <a:pt x="1653" y="383"/>
                  <a:pt x="1653" y="383"/>
                </a:cubicBezTo>
                <a:cubicBezTo>
                  <a:pt x="1655" y="383"/>
                  <a:pt x="1655" y="383"/>
                  <a:pt x="1655" y="383"/>
                </a:cubicBezTo>
                <a:cubicBezTo>
                  <a:pt x="1657" y="383"/>
                  <a:pt x="1657" y="383"/>
                  <a:pt x="1657" y="383"/>
                </a:cubicBezTo>
                <a:cubicBezTo>
                  <a:pt x="1657" y="384"/>
                  <a:pt x="1657" y="384"/>
                  <a:pt x="1657" y="384"/>
                </a:cubicBezTo>
                <a:cubicBezTo>
                  <a:pt x="1660" y="383"/>
                  <a:pt x="1660" y="383"/>
                  <a:pt x="1660" y="383"/>
                </a:cubicBezTo>
                <a:cubicBezTo>
                  <a:pt x="1661" y="382"/>
                  <a:pt x="1661" y="382"/>
                  <a:pt x="1661" y="382"/>
                </a:cubicBezTo>
                <a:cubicBezTo>
                  <a:pt x="1665" y="380"/>
                  <a:pt x="1665" y="380"/>
                  <a:pt x="1665" y="380"/>
                </a:cubicBezTo>
                <a:cubicBezTo>
                  <a:pt x="1667" y="380"/>
                  <a:pt x="1667" y="380"/>
                  <a:pt x="1667" y="380"/>
                </a:cubicBezTo>
                <a:cubicBezTo>
                  <a:pt x="1668" y="379"/>
                  <a:pt x="1668" y="379"/>
                  <a:pt x="1668" y="379"/>
                </a:cubicBezTo>
                <a:cubicBezTo>
                  <a:pt x="1670" y="380"/>
                  <a:pt x="1670" y="380"/>
                  <a:pt x="1670" y="380"/>
                </a:cubicBezTo>
                <a:cubicBezTo>
                  <a:pt x="1673" y="382"/>
                  <a:pt x="1673" y="382"/>
                  <a:pt x="1673" y="382"/>
                </a:cubicBezTo>
                <a:cubicBezTo>
                  <a:pt x="1674" y="380"/>
                  <a:pt x="1674" y="380"/>
                  <a:pt x="1674" y="380"/>
                </a:cubicBezTo>
                <a:cubicBezTo>
                  <a:pt x="1675" y="379"/>
                  <a:pt x="1675" y="379"/>
                  <a:pt x="1675" y="379"/>
                </a:cubicBezTo>
                <a:cubicBezTo>
                  <a:pt x="1677" y="376"/>
                  <a:pt x="1677" y="376"/>
                  <a:pt x="1677" y="376"/>
                </a:cubicBezTo>
                <a:cubicBezTo>
                  <a:pt x="1678" y="376"/>
                  <a:pt x="1678" y="376"/>
                  <a:pt x="1678" y="376"/>
                </a:cubicBezTo>
                <a:cubicBezTo>
                  <a:pt x="1681" y="374"/>
                  <a:pt x="1681" y="374"/>
                  <a:pt x="1681" y="374"/>
                </a:cubicBezTo>
                <a:cubicBezTo>
                  <a:pt x="1684" y="374"/>
                  <a:pt x="1684" y="374"/>
                  <a:pt x="1684" y="374"/>
                </a:cubicBezTo>
                <a:cubicBezTo>
                  <a:pt x="1687" y="377"/>
                  <a:pt x="1687" y="377"/>
                  <a:pt x="1687" y="377"/>
                </a:cubicBezTo>
                <a:cubicBezTo>
                  <a:pt x="1688" y="376"/>
                  <a:pt x="1688" y="376"/>
                  <a:pt x="1688" y="376"/>
                </a:cubicBezTo>
                <a:cubicBezTo>
                  <a:pt x="1690" y="376"/>
                  <a:pt x="1690" y="376"/>
                  <a:pt x="1690" y="376"/>
                </a:cubicBezTo>
                <a:cubicBezTo>
                  <a:pt x="1691" y="376"/>
                  <a:pt x="1691" y="376"/>
                  <a:pt x="1691" y="376"/>
                </a:cubicBezTo>
                <a:cubicBezTo>
                  <a:pt x="1693" y="376"/>
                  <a:pt x="1693" y="376"/>
                  <a:pt x="1693" y="376"/>
                </a:cubicBezTo>
                <a:cubicBezTo>
                  <a:pt x="1691" y="374"/>
                  <a:pt x="1691" y="374"/>
                  <a:pt x="1691" y="374"/>
                </a:cubicBezTo>
                <a:cubicBezTo>
                  <a:pt x="1696" y="374"/>
                  <a:pt x="1696" y="374"/>
                  <a:pt x="1696" y="374"/>
                </a:cubicBezTo>
                <a:cubicBezTo>
                  <a:pt x="1698" y="374"/>
                  <a:pt x="1698" y="374"/>
                  <a:pt x="1698" y="374"/>
                </a:cubicBezTo>
                <a:cubicBezTo>
                  <a:pt x="1698" y="373"/>
                  <a:pt x="1698" y="373"/>
                  <a:pt x="1698" y="373"/>
                </a:cubicBezTo>
                <a:cubicBezTo>
                  <a:pt x="1701" y="373"/>
                  <a:pt x="1701" y="373"/>
                  <a:pt x="1701" y="373"/>
                </a:cubicBezTo>
                <a:cubicBezTo>
                  <a:pt x="1703" y="373"/>
                  <a:pt x="1703" y="373"/>
                  <a:pt x="1703" y="373"/>
                </a:cubicBezTo>
                <a:cubicBezTo>
                  <a:pt x="1704" y="374"/>
                  <a:pt x="1704" y="374"/>
                  <a:pt x="1704" y="374"/>
                </a:cubicBezTo>
                <a:cubicBezTo>
                  <a:pt x="1706" y="374"/>
                  <a:pt x="1706" y="374"/>
                  <a:pt x="1706" y="374"/>
                </a:cubicBezTo>
                <a:cubicBezTo>
                  <a:pt x="1707" y="374"/>
                  <a:pt x="1707" y="374"/>
                  <a:pt x="1707" y="374"/>
                </a:cubicBezTo>
                <a:cubicBezTo>
                  <a:pt x="1710" y="373"/>
                  <a:pt x="1710" y="373"/>
                  <a:pt x="1710" y="373"/>
                </a:cubicBezTo>
                <a:cubicBezTo>
                  <a:pt x="1713" y="374"/>
                  <a:pt x="1713" y="374"/>
                  <a:pt x="1713" y="374"/>
                </a:cubicBezTo>
                <a:cubicBezTo>
                  <a:pt x="1717" y="374"/>
                  <a:pt x="1717" y="374"/>
                  <a:pt x="1717" y="374"/>
                </a:cubicBezTo>
                <a:cubicBezTo>
                  <a:pt x="1720" y="373"/>
                  <a:pt x="1720" y="373"/>
                  <a:pt x="1720" y="373"/>
                </a:cubicBezTo>
                <a:cubicBezTo>
                  <a:pt x="1723" y="370"/>
                  <a:pt x="1723" y="370"/>
                  <a:pt x="1723" y="370"/>
                </a:cubicBezTo>
                <a:cubicBezTo>
                  <a:pt x="1726" y="370"/>
                  <a:pt x="1726" y="370"/>
                  <a:pt x="1726" y="370"/>
                </a:cubicBezTo>
                <a:cubicBezTo>
                  <a:pt x="1729" y="369"/>
                  <a:pt x="1729" y="369"/>
                  <a:pt x="1729" y="369"/>
                </a:cubicBezTo>
                <a:cubicBezTo>
                  <a:pt x="1727" y="367"/>
                  <a:pt x="1727" y="367"/>
                  <a:pt x="1727" y="367"/>
                </a:cubicBezTo>
                <a:cubicBezTo>
                  <a:pt x="1724" y="366"/>
                  <a:pt x="1724" y="366"/>
                  <a:pt x="1724" y="366"/>
                </a:cubicBezTo>
                <a:cubicBezTo>
                  <a:pt x="1719" y="366"/>
                  <a:pt x="1719" y="366"/>
                  <a:pt x="1719" y="366"/>
                </a:cubicBezTo>
                <a:cubicBezTo>
                  <a:pt x="1721" y="364"/>
                  <a:pt x="1721" y="364"/>
                  <a:pt x="1721" y="364"/>
                </a:cubicBezTo>
                <a:cubicBezTo>
                  <a:pt x="1723" y="364"/>
                  <a:pt x="1723" y="364"/>
                  <a:pt x="1723" y="364"/>
                </a:cubicBezTo>
                <a:cubicBezTo>
                  <a:pt x="1723" y="363"/>
                  <a:pt x="1723" y="363"/>
                  <a:pt x="1723" y="363"/>
                </a:cubicBezTo>
                <a:cubicBezTo>
                  <a:pt x="1723" y="362"/>
                  <a:pt x="1723" y="362"/>
                  <a:pt x="1723" y="362"/>
                </a:cubicBezTo>
                <a:cubicBezTo>
                  <a:pt x="1721" y="362"/>
                  <a:pt x="1721" y="362"/>
                  <a:pt x="1721" y="362"/>
                </a:cubicBezTo>
                <a:cubicBezTo>
                  <a:pt x="1723" y="360"/>
                  <a:pt x="1723" y="360"/>
                  <a:pt x="1723" y="360"/>
                </a:cubicBezTo>
                <a:cubicBezTo>
                  <a:pt x="1724" y="360"/>
                  <a:pt x="1724" y="360"/>
                  <a:pt x="1724" y="360"/>
                </a:cubicBezTo>
                <a:cubicBezTo>
                  <a:pt x="1727" y="360"/>
                  <a:pt x="1727" y="360"/>
                  <a:pt x="1727" y="360"/>
                </a:cubicBezTo>
                <a:cubicBezTo>
                  <a:pt x="1724" y="359"/>
                  <a:pt x="1724" y="359"/>
                  <a:pt x="1724" y="359"/>
                </a:cubicBezTo>
                <a:cubicBezTo>
                  <a:pt x="1727" y="359"/>
                  <a:pt x="1727" y="359"/>
                  <a:pt x="1727" y="359"/>
                </a:cubicBezTo>
                <a:cubicBezTo>
                  <a:pt x="1729" y="357"/>
                  <a:pt x="1729" y="357"/>
                  <a:pt x="1729" y="357"/>
                </a:cubicBezTo>
                <a:cubicBezTo>
                  <a:pt x="1731" y="354"/>
                  <a:pt x="1731" y="354"/>
                  <a:pt x="1731" y="354"/>
                </a:cubicBezTo>
                <a:cubicBezTo>
                  <a:pt x="1731" y="352"/>
                  <a:pt x="1731" y="352"/>
                  <a:pt x="1731" y="352"/>
                </a:cubicBezTo>
                <a:cubicBezTo>
                  <a:pt x="1731" y="350"/>
                  <a:pt x="1731" y="350"/>
                  <a:pt x="1731" y="350"/>
                </a:cubicBezTo>
                <a:cubicBezTo>
                  <a:pt x="1731" y="349"/>
                  <a:pt x="1731" y="349"/>
                  <a:pt x="1731" y="349"/>
                </a:cubicBezTo>
                <a:cubicBezTo>
                  <a:pt x="1729" y="346"/>
                  <a:pt x="1729" y="346"/>
                  <a:pt x="1729" y="346"/>
                </a:cubicBezTo>
                <a:cubicBezTo>
                  <a:pt x="1724" y="346"/>
                  <a:pt x="1724" y="346"/>
                  <a:pt x="1724" y="346"/>
                </a:cubicBezTo>
                <a:cubicBezTo>
                  <a:pt x="1721" y="344"/>
                  <a:pt x="1721" y="344"/>
                  <a:pt x="1721" y="344"/>
                </a:cubicBezTo>
                <a:cubicBezTo>
                  <a:pt x="1720" y="346"/>
                  <a:pt x="1720" y="346"/>
                  <a:pt x="1720" y="346"/>
                </a:cubicBezTo>
                <a:cubicBezTo>
                  <a:pt x="1719" y="349"/>
                  <a:pt x="1719" y="349"/>
                  <a:pt x="1719" y="349"/>
                </a:cubicBezTo>
                <a:cubicBezTo>
                  <a:pt x="1716" y="347"/>
                  <a:pt x="1716" y="347"/>
                  <a:pt x="1716" y="347"/>
                </a:cubicBezTo>
                <a:cubicBezTo>
                  <a:pt x="1714" y="347"/>
                  <a:pt x="1714" y="347"/>
                  <a:pt x="1714" y="347"/>
                </a:cubicBezTo>
                <a:cubicBezTo>
                  <a:pt x="1717" y="343"/>
                  <a:pt x="1717" y="343"/>
                  <a:pt x="1717" y="343"/>
                </a:cubicBezTo>
                <a:cubicBezTo>
                  <a:pt x="1719" y="341"/>
                  <a:pt x="1719" y="341"/>
                  <a:pt x="1719" y="341"/>
                </a:cubicBezTo>
                <a:cubicBezTo>
                  <a:pt x="1717" y="340"/>
                  <a:pt x="1717" y="340"/>
                  <a:pt x="1717" y="340"/>
                </a:cubicBezTo>
                <a:cubicBezTo>
                  <a:pt x="1714" y="337"/>
                  <a:pt x="1714" y="337"/>
                  <a:pt x="1714" y="337"/>
                </a:cubicBezTo>
                <a:cubicBezTo>
                  <a:pt x="1713" y="337"/>
                  <a:pt x="1713" y="337"/>
                  <a:pt x="1713" y="337"/>
                </a:cubicBezTo>
                <a:cubicBezTo>
                  <a:pt x="1707" y="336"/>
                  <a:pt x="1707" y="336"/>
                  <a:pt x="1707" y="336"/>
                </a:cubicBezTo>
                <a:cubicBezTo>
                  <a:pt x="1713" y="336"/>
                  <a:pt x="1713" y="336"/>
                  <a:pt x="1713" y="336"/>
                </a:cubicBezTo>
                <a:cubicBezTo>
                  <a:pt x="1717" y="337"/>
                  <a:pt x="1717" y="337"/>
                  <a:pt x="1717" y="337"/>
                </a:cubicBezTo>
                <a:cubicBezTo>
                  <a:pt x="1714" y="334"/>
                  <a:pt x="1714" y="334"/>
                  <a:pt x="1714" y="334"/>
                </a:cubicBezTo>
                <a:cubicBezTo>
                  <a:pt x="1713" y="331"/>
                  <a:pt x="1713" y="331"/>
                  <a:pt x="1713" y="331"/>
                </a:cubicBezTo>
                <a:cubicBezTo>
                  <a:pt x="1714" y="330"/>
                  <a:pt x="1714" y="330"/>
                  <a:pt x="1714" y="330"/>
                </a:cubicBezTo>
                <a:cubicBezTo>
                  <a:pt x="1711" y="329"/>
                  <a:pt x="1711" y="329"/>
                  <a:pt x="1711" y="329"/>
                </a:cubicBezTo>
                <a:cubicBezTo>
                  <a:pt x="1710" y="326"/>
                  <a:pt x="1710" y="326"/>
                  <a:pt x="1710" y="326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4" y="324"/>
                  <a:pt x="1704" y="324"/>
                  <a:pt x="1704" y="324"/>
                </a:cubicBezTo>
                <a:cubicBezTo>
                  <a:pt x="1703" y="323"/>
                  <a:pt x="1703" y="323"/>
                  <a:pt x="1703" y="323"/>
                </a:cubicBezTo>
                <a:cubicBezTo>
                  <a:pt x="1701" y="320"/>
                  <a:pt x="1701" y="320"/>
                  <a:pt x="1701" y="320"/>
                </a:cubicBezTo>
                <a:cubicBezTo>
                  <a:pt x="1700" y="314"/>
                  <a:pt x="1700" y="314"/>
                  <a:pt x="1700" y="314"/>
                </a:cubicBezTo>
                <a:cubicBezTo>
                  <a:pt x="1700" y="311"/>
                  <a:pt x="1700" y="311"/>
                  <a:pt x="1700" y="311"/>
                </a:cubicBezTo>
                <a:cubicBezTo>
                  <a:pt x="1697" y="309"/>
                  <a:pt x="1697" y="309"/>
                  <a:pt x="1697" y="309"/>
                </a:cubicBezTo>
                <a:cubicBezTo>
                  <a:pt x="1691" y="306"/>
                  <a:pt x="1691" y="306"/>
                  <a:pt x="1691" y="306"/>
                </a:cubicBezTo>
                <a:cubicBezTo>
                  <a:pt x="1690" y="306"/>
                  <a:pt x="1690" y="306"/>
                  <a:pt x="1690" y="306"/>
                </a:cubicBezTo>
                <a:cubicBezTo>
                  <a:pt x="1688" y="306"/>
                  <a:pt x="1688" y="306"/>
                  <a:pt x="1688" y="306"/>
                </a:cubicBezTo>
                <a:cubicBezTo>
                  <a:pt x="1687" y="307"/>
                  <a:pt x="1687" y="307"/>
                  <a:pt x="1687" y="307"/>
                </a:cubicBezTo>
                <a:cubicBezTo>
                  <a:pt x="1683" y="306"/>
                  <a:pt x="1683" y="306"/>
                  <a:pt x="1683" y="306"/>
                </a:cubicBezTo>
                <a:cubicBezTo>
                  <a:pt x="1684" y="306"/>
                  <a:pt x="1684" y="306"/>
                  <a:pt x="1684" y="306"/>
                </a:cubicBezTo>
                <a:cubicBezTo>
                  <a:pt x="1687" y="304"/>
                  <a:pt x="1687" y="304"/>
                  <a:pt x="1687" y="304"/>
                </a:cubicBezTo>
                <a:cubicBezTo>
                  <a:pt x="1688" y="304"/>
                  <a:pt x="1688" y="304"/>
                  <a:pt x="1688" y="304"/>
                </a:cubicBezTo>
                <a:cubicBezTo>
                  <a:pt x="1690" y="303"/>
                  <a:pt x="1690" y="303"/>
                  <a:pt x="1690" y="303"/>
                </a:cubicBezTo>
                <a:cubicBezTo>
                  <a:pt x="1690" y="301"/>
                  <a:pt x="1690" y="301"/>
                  <a:pt x="1690" y="301"/>
                </a:cubicBezTo>
                <a:cubicBezTo>
                  <a:pt x="1689" y="300"/>
                  <a:pt x="1689" y="300"/>
                  <a:pt x="1689" y="300"/>
                </a:cubicBezTo>
                <a:cubicBezTo>
                  <a:pt x="1690" y="300"/>
                  <a:pt x="1690" y="300"/>
                  <a:pt x="1690" y="300"/>
                </a:cubicBezTo>
                <a:cubicBezTo>
                  <a:pt x="1696" y="296"/>
                  <a:pt x="1696" y="296"/>
                  <a:pt x="1696" y="296"/>
                </a:cubicBezTo>
                <a:cubicBezTo>
                  <a:pt x="1698" y="290"/>
                  <a:pt x="1698" y="290"/>
                  <a:pt x="1698" y="290"/>
                </a:cubicBezTo>
                <a:cubicBezTo>
                  <a:pt x="1700" y="288"/>
                  <a:pt x="1700" y="288"/>
                  <a:pt x="1700" y="288"/>
                </a:cubicBezTo>
                <a:cubicBezTo>
                  <a:pt x="1700" y="287"/>
                  <a:pt x="1700" y="287"/>
                  <a:pt x="1700" y="287"/>
                </a:cubicBezTo>
                <a:cubicBezTo>
                  <a:pt x="1698" y="284"/>
                  <a:pt x="1698" y="284"/>
                  <a:pt x="1698" y="284"/>
                </a:cubicBezTo>
                <a:cubicBezTo>
                  <a:pt x="1696" y="284"/>
                  <a:pt x="1696" y="284"/>
                  <a:pt x="1696" y="284"/>
                </a:cubicBezTo>
                <a:cubicBezTo>
                  <a:pt x="1691" y="284"/>
                  <a:pt x="1691" y="284"/>
                  <a:pt x="1691" y="284"/>
                </a:cubicBezTo>
                <a:cubicBezTo>
                  <a:pt x="1687" y="284"/>
                  <a:pt x="1687" y="284"/>
                  <a:pt x="1687" y="284"/>
                </a:cubicBezTo>
                <a:cubicBezTo>
                  <a:pt x="1683" y="284"/>
                  <a:pt x="1683" y="284"/>
                  <a:pt x="1683" y="284"/>
                </a:cubicBezTo>
                <a:cubicBezTo>
                  <a:pt x="1677" y="287"/>
                  <a:pt x="1677" y="287"/>
                  <a:pt x="1677" y="287"/>
                </a:cubicBezTo>
                <a:cubicBezTo>
                  <a:pt x="1678" y="284"/>
                  <a:pt x="1678" y="284"/>
                  <a:pt x="1678" y="284"/>
                </a:cubicBezTo>
                <a:cubicBezTo>
                  <a:pt x="1680" y="284"/>
                  <a:pt x="1680" y="284"/>
                  <a:pt x="1680" y="284"/>
                </a:cubicBezTo>
                <a:cubicBezTo>
                  <a:pt x="1680" y="283"/>
                  <a:pt x="1680" y="283"/>
                  <a:pt x="1680" y="283"/>
                </a:cubicBezTo>
                <a:cubicBezTo>
                  <a:pt x="1678" y="283"/>
                  <a:pt x="1678" y="283"/>
                  <a:pt x="1678" y="283"/>
                </a:cubicBezTo>
                <a:cubicBezTo>
                  <a:pt x="1680" y="281"/>
                  <a:pt x="1680" y="281"/>
                  <a:pt x="1680" y="281"/>
                </a:cubicBezTo>
                <a:cubicBezTo>
                  <a:pt x="1684" y="278"/>
                  <a:pt x="1684" y="278"/>
                  <a:pt x="1684" y="278"/>
                </a:cubicBezTo>
                <a:cubicBezTo>
                  <a:pt x="1688" y="276"/>
                  <a:pt x="1688" y="276"/>
                  <a:pt x="1688" y="276"/>
                </a:cubicBezTo>
                <a:cubicBezTo>
                  <a:pt x="1690" y="274"/>
                  <a:pt x="1690" y="274"/>
                  <a:pt x="1690" y="274"/>
                </a:cubicBezTo>
                <a:cubicBezTo>
                  <a:pt x="1690" y="273"/>
                  <a:pt x="1690" y="273"/>
                  <a:pt x="1690" y="273"/>
                </a:cubicBezTo>
                <a:cubicBezTo>
                  <a:pt x="1688" y="273"/>
                  <a:pt x="1688" y="273"/>
                  <a:pt x="1688" y="273"/>
                </a:cubicBezTo>
                <a:cubicBezTo>
                  <a:pt x="1684" y="273"/>
                  <a:pt x="1684" y="273"/>
                  <a:pt x="1684" y="273"/>
                </a:cubicBezTo>
                <a:cubicBezTo>
                  <a:pt x="1680" y="274"/>
                  <a:pt x="1680" y="274"/>
                  <a:pt x="1680" y="274"/>
                </a:cubicBezTo>
                <a:cubicBezTo>
                  <a:pt x="1677" y="274"/>
                  <a:pt x="1677" y="274"/>
                  <a:pt x="1677" y="274"/>
                </a:cubicBezTo>
                <a:cubicBezTo>
                  <a:pt x="1675" y="274"/>
                  <a:pt x="1675" y="274"/>
                  <a:pt x="1675" y="274"/>
                </a:cubicBezTo>
                <a:cubicBezTo>
                  <a:pt x="1674" y="274"/>
                  <a:pt x="1674" y="274"/>
                  <a:pt x="1674" y="274"/>
                </a:cubicBezTo>
                <a:cubicBezTo>
                  <a:pt x="1673" y="274"/>
                  <a:pt x="1673" y="274"/>
                  <a:pt x="1673" y="274"/>
                </a:cubicBezTo>
                <a:cubicBezTo>
                  <a:pt x="1671" y="273"/>
                  <a:pt x="1671" y="273"/>
                  <a:pt x="1671" y="273"/>
                </a:cubicBezTo>
                <a:cubicBezTo>
                  <a:pt x="1670" y="274"/>
                  <a:pt x="1670" y="274"/>
                  <a:pt x="1670" y="274"/>
                </a:cubicBezTo>
                <a:cubicBezTo>
                  <a:pt x="1668" y="277"/>
                  <a:pt x="1668" y="277"/>
                  <a:pt x="1668" y="277"/>
                </a:cubicBezTo>
                <a:cubicBezTo>
                  <a:pt x="1667" y="278"/>
                  <a:pt x="1667" y="278"/>
                  <a:pt x="1667" y="278"/>
                </a:cubicBezTo>
                <a:cubicBezTo>
                  <a:pt x="1665" y="280"/>
                  <a:pt x="1665" y="280"/>
                  <a:pt x="1665" y="280"/>
                </a:cubicBezTo>
                <a:cubicBezTo>
                  <a:pt x="1668" y="283"/>
                  <a:pt x="1668" y="283"/>
                  <a:pt x="1668" y="283"/>
                </a:cubicBezTo>
                <a:cubicBezTo>
                  <a:pt x="1665" y="283"/>
                  <a:pt x="1665" y="283"/>
                  <a:pt x="1665" y="283"/>
                </a:cubicBezTo>
                <a:cubicBezTo>
                  <a:pt x="1664" y="283"/>
                  <a:pt x="1664" y="283"/>
                  <a:pt x="1664" y="283"/>
                </a:cubicBezTo>
                <a:cubicBezTo>
                  <a:pt x="1663" y="284"/>
                  <a:pt x="1663" y="284"/>
                  <a:pt x="1663" y="284"/>
                </a:cubicBezTo>
                <a:cubicBezTo>
                  <a:pt x="1663" y="283"/>
                  <a:pt x="1663" y="283"/>
                  <a:pt x="1663" y="283"/>
                </a:cubicBezTo>
                <a:cubicBezTo>
                  <a:pt x="1661" y="284"/>
                  <a:pt x="1661" y="284"/>
                  <a:pt x="1661" y="284"/>
                </a:cubicBezTo>
                <a:cubicBezTo>
                  <a:pt x="1661" y="286"/>
                  <a:pt x="1661" y="286"/>
                  <a:pt x="1661" y="286"/>
                </a:cubicBezTo>
                <a:cubicBezTo>
                  <a:pt x="1663" y="287"/>
                  <a:pt x="1663" y="287"/>
                  <a:pt x="1663" y="287"/>
                </a:cubicBezTo>
                <a:cubicBezTo>
                  <a:pt x="1661" y="287"/>
                  <a:pt x="1661" y="287"/>
                  <a:pt x="1661" y="287"/>
                </a:cubicBezTo>
                <a:cubicBezTo>
                  <a:pt x="1661" y="288"/>
                  <a:pt x="1661" y="288"/>
                  <a:pt x="1661" y="288"/>
                </a:cubicBezTo>
                <a:cubicBezTo>
                  <a:pt x="1664" y="288"/>
                  <a:pt x="1664" y="288"/>
                  <a:pt x="1664" y="288"/>
                </a:cubicBezTo>
                <a:cubicBezTo>
                  <a:pt x="1661" y="290"/>
                  <a:pt x="1661" y="290"/>
                  <a:pt x="1661" y="290"/>
                </a:cubicBezTo>
                <a:lnTo>
                  <a:pt x="1663" y="290"/>
                </a:lnTo>
                <a:close/>
                <a:moveTo>
                  <a:pt x="1688" y="300"/>
                </a:moveTo>
                <a:cubicBezTo>
                  <a:pt x="1687" y="301"/>
                  <a:pt x="1687" y="301"/>
                  <a:pt x="1687" y="301"/>
                </a:cubicBezTo>
                <a:cubicBezTo>
                  <a:pt x="1684" y="301"/>
                  <a:pt x="1684" y="301"/>
                  <a:pt x="1684" y="301"/>
                </a:cubicBezTo>
                <a:lnTo>
                  <a:pt x="1688" y="300"/>
                </a:lnTo>
                <a:close/>
                <a:moveTo>
                  <a:pt x="1886" y="28"/>
                </a:moveTo>
                <a:cubicBezTo>
                  <a:pt x="1888" y="28"/>
                  <a:pt x="1888" y="28"/>
                  <a:pt x="1888" y="28"/>
                </a:cubicBezTo>
                <a:cubicBezTo>
                  <a:pt x="1885" y="26"/>
                  <a:pt x="1885" y="26"/>
                  <a:pt x="1885" y="26"/>
                </a:cubicBezTo>
                <a:lnTo>
                  <a:pt x="1886" y="28"/>
                </a:lnTo>
                <a:close/>
                <a:moveTo>
                  <a:pt x="3505" y="1193"/>
                </a:moveTo>
                <a:cubicBezTo>
                  <a:pt x="3505" y="1194"/>
                  <a:pt x="3505" y="1194"/>
                  <a:pt x="3505" y="1194"/>
                </a:cubicBezTo>
                <a:cubicBezTo>
                  <a:pt x="3505" y="1196"/>
                  <a:pt x="3505" y="1196"/>
                  <a:pt x="3505" y="1196"/>
                </a:cubicBezTo>
                <a:cubicBezTo>
                  <a:pt x="3506" y="1196"/>
                  <a:pt x="3506" y="1196"/>
                  <a:pt x="3506" y="1196"/>
                </a:cubicBezTo>
                <a:cubicBezTo>
                  <a:pt x="3509" y="1197"/>
                  <a:pt x="3509" y="1197"/>
                  <a:pt x="3509" y="1197"/>
                </a:cubicBezTo>
                <a:cubicBezTo>
                  <a:pt x="3510" y="1196"/>
                  <a:pt x="3510" y="1196"/>
                  <a:pt x="3510" y="1196"/>
                </a:cubicBezTo>
                <a:cubicBezTo>
                  <a:pt x="3509" y="1194"/>
                  <a:pt x="3509" y="1194"/>
                  <a:pt x="3509" y="1194"/>
                </a:cubicBezTo>
                <a:cubicBezTo>
                  <a:pt x="3506" y="1193"/>
                  <a:pt x="3506" y="1193"/>
                  <a:pt x="3506" y="1193"/>
                </a:cubicBezTo>
                <a:lnTo>
                  <a:pt x="3505" y="1193"/>
                </a:lnTo>
                <a:close/>
                <a:moveTo>
                  <a:pt x="1826" y="38"/>
                </a:moveTo>
                <a:cubicBezTo>
                  <a:pt x="1826" y="39"/>
                  <a:pt x="1826" y="39"/>
                  <a:pt x="1826" y="39"/>
                </a:cubicBezTo>
                <a:cubicBezTo>
                  <a:pt x="1827" y="39"/>
                  <a:pt x="1827" y="39"/>
                  <a:pt x="1827" y="39"/>
                </a:cubicBezTo>
                <a:cubicBezTo>
                  <a:pt x="1830" y="38"/>
                  <a:pt x="1830" y="38"/>
                  <a:pt x="1830" y="38"/>
                </a:cubicBezTo>
                <a:cubicBezTo>
                  <a:pt x="1829" y="36"/>
                  <a:pt x="1829" y="36"/>
                  <a:pt x="1829" y="36"/>
                </a:cubicBezTo>
                <a:cubicBezTo>
                  <a:pt x="1830" y="36"/>
                  <a:pt x="1830" y="36"/>
                  <a:pt x="1830" y="36"/>
                </a:cubicBezTo>
                <a:cubicBezTo>
                  <a:pt x="1833" y="38"/>
                  <a:pt x="1833" y="38"/>
                  <a:pt x="1833" y="38"/>
                </a:cubicBezTo>
                <a:cubicBezTo>
                  <a:pt x="1830" y="39"/>
                  <a:pt x="1830" y="39"/>
                  <a:pt x="1830" y="39"/>
                </a:cubicBezTo>
                <a:cubicBezTo>
                  <a:pt x="1833" y="40"/>
                  <a:pt x="1833" y="40"/>
                  <a:pt x="1833" y="40"/>
                </a:cubicBezTo>
                <a:cubicBezTo>
                  <a:pt x="1832" y="40"/>
                  <a:pt x="1832" y="40"/>
                  <a:pt x="1832" y="40"/>
                </a:cubicBezTo>
                <a:cubicBezTo>
                  <a:pt x="1829" y="40"/>
                  <a:pt x="1829" y="40"/>
                  <a:pt x="1829" y="40"/>
                </a:cubicBezTo>
                <a:cubicBezTo>
                  <a:pt x="1827" y="39"/>
                  <a:pt x="1827" y="39"/>
                  <a:pt x="1827" y="39"/>
                </a:cubicBezTo>
                <a:cubicBezTo>
                  <a:pt x="1826" y="40"/>
                  <a:pt x="1826" y="40"/>
                  <a:pt x="1826" y="40"/>
                </a:cubicBezTo>
                <a:cubicBezTo>
                  <a:pt x="1829" y="42"/>
                  <a:pt x="1829" y="42"/>
                  <a:pt x="1829" y="42"/>
                </a:cubicBezTo>
                <a:cubicBezTo>
                  <a:pt x="1832" y="43"/>
                  <a:pt x="1832" y="43"/>
                  <a:pt x="1832" y="43"/>
                </a:cubicBezTo>
                <a:cubicBezTo>
                  <a:pt x="1839" y="45"/>
                  <a:pt x="1839" y="45"/>
                  <a:pt x="1839" y="45"/>
                </a:cubicBezTo>
                <a:cubicBezTo>
                  <a:pt x="1836" y="45"/>
                  <a:pt x="1836" y="45"/>
                  <a:pt x="1836" y="45"/>
                </a:cubicBezTo>
                <a:cubicBezTo>
                  <a:pt x="1833" y="45"/>
                  <a:pt x="1833" y="45"/>
                  <a:pt x="1833" y="45"/>
                </a:cubicBezTo>
                <a:cubicBezTo>
                  <a:pt x="1837" y="46"/>
                  <a:pt x="1837" y="46"/>
                  <a:pt x="1837" y="46"/>
                </a:cubicBezTo>
                <a:cubicBezTo>
                  <a:pt x="1842" y="48"/>
                  <a:pt x="1842" y="48"/>
                  <a:pt x="1842" y="48"/>
                </a:cubicBezTo>
                <a:cubicBezTo>
                  <a:pt x="1848" y="46"/>
                  <a:pt x="1848" y="46"/>
                  <a:pt x="1848" y="46"/>
                </a:cubicBezTo>
                <a:cubicBezTo>
                  <a:pt x="1849" y="46"/>
                  <a:pt x="1849" y="46"/>
                  <a:pt x="1849" y="46"/>
                </a:cubicBezTo>
                <a:cubicBezTo>
                  <a:pt x="1852" y="45"/>
                  <a:pt x="1852" y="45"/>
                  <a:pt x="1852" y="45"/>
                </a:cubicBezTo>
                <a:cubicBezTo>
                  <a:pt x="1849" y="45"/>
                  <a:pt x="1849" y="45"/>
                  <a:pt x="1849" y="45"/>
                </a:cubicBezTo>
                <a:cubicBezTo>
                  <a:pt x="1850" y="43"/>
                  <a:pt x="1850" y="43"/>
                  <a:pt x="1850" y="43"/>
                </a:cubicBezTo>
                <a:cubicBezTo>
                  <a:pt x="1853" y="43"/>
                  <a:pt x="1853" y="43"/>
                  <a:pt x="1853" y="43"/>
                </a:cubicBezTo>
                <a:cubicBezTo>
                  <a:pt x="1856" y="43"/>
                  <a:pt x="1856" y="43"/>
                  <a:pt x="1856" y="43"/>
                </a:cubicBezTo>
                <a:cubicBezTo>
                  <a:pt x="1856" y="42"/>
                  <a:pt x="1856" y="42"/>
                  <a:pt x="1856" y="42"/>
                </a:cubicBezTo>
                <a:cubicBezTo>
                  <a:pt x="1858" y="43"/>
                  <a:pt x="1858" y="43"/>
                  <a:pt x="1858" y="43"/>
                </a:cubicBezTo>
                <a:cubicBezTo>
                  <a:pt x="1856" y="43"/>
                  <a:pt x="1856" y="43"/>
                  <a:pt x="1856" y="43"/>
                </a:cubicBezTo>
                <a:cubicBezTo>
                  <a:pt x="1859" y="45"/>
                  <a:pt x="1859" y="45"/>
                  <a:pt x="1859" y="45"/>
                </a:cubicBezTo>
                <a:cubicBezTo>
                  <a:pt x="1862" y="45"/>
                  <a:pt x="1862" y="45"/>
                  <a:pt x="1862" y="45"/>
                </a:cubicBezTo>
                <a:cubicBezTo>
                  <a:pt x="1865" y="43"/>
                  <a:pt x="1865" y="43"/>
                  <a:pt x="1865" y="43"/>
                </a:cubicBezTo>
                <a:cubicBezTo>
                  <a:pt x="1866" y="43"/>
                  <a:pt x="1866" y="43"/>
                  <a:pt x="1866" y="43"/>
                </a:cubicBezTo>
                <a:cubicBezTo>
                  <a:pt x="1869" y="43"/>
                  <a:pt x="1869" y="43"/>
                  <a:pt x="1869" y="43"/>
                </a:cubicBezTo>
                <a:cubicBezTo>
                  <a:pt x="1865" y="45"/>
                  <a:pt x="1865" y="45"/>
                  <a:pt x="1865" y="45"/>
                </a:cubicBezTo>
                <a:cubicBezTo>
                  <a:pt x="1872" y="45"/>
                  <a:pt x="1872" y="45"/>
                  <a:pt x="1872" y="45"/>
                </a:cubicBezTo>
                <a:cubicBezTo>
                  <a:pt x="1866" y="46"/>
                  <a:pt x="1866" y="46"/>
                  <a:pt x="1866" y="46"/>
                </a:cubicBezTo>
                <a:cubicBezTo>
                  <a:pt x="1863" y="46"/>
                  <a:pt x="1863" y="46"/>
                  <a:pt x="1863" y="46"/>
                </a:cubicBezTo>
                <a:cubicBezTo>
                  <a:pt x="1860" y="46"/>
                  <a:pt x="1860" y="46"/>
                  <a:pt x="1860" y="46"/>
                </a:cubicBezTo>
                <a:cubicBezTo>
                  <a:pt x="1856" y="48"/>
                  <a:pt x="1856" y="48"/>
                  <a:pt x="1856" y="48"/>
                </a:cubicBezTo>
                <a:cubicBezTo>
                  <a:pt x="1852" y="48"/>
                  <a:pt x="1852" y="48"/>
                  <a:pt x="1852" y="48"/>
                </a:cubicBezTo>
                <a:cubicBezTo>
                  <a:pt x="1849" y="49"/>
                  <a:pt x="1849" y="49"/>
                  <a:pt x="1849" y="49"/>
                </a:cubicBezTo>
                <a:cubicBezTo>
                  <a:pt x="1849" y="50"/>
                  <a:pt x="1849" y="50"/>
                  <a:pt x="1849" y="50"/>
                </a:cubicBezTo>
                <a:cubicBezTo>
                  <a:pt x="1846" y="49"/>
                  <a:pt x="1846" y="49"/>
                  <a:pt x="1846" y="49"/>
                </a:cubicBezTo>
                <a:cubicBezTo>
                  <a:pt x="1843" y="49"/>
                  <a:pt x="1843" y="49"/>
                  <a:pt x="1843" y="49"/>
                </a:cubicBezTo>
                <a:cubicBezTo>
                  <a:pt x="1843" y="50"/>
                  <a:pt x="1843" y="50"/>
                  <a:pt x="1843" y="50"/>
                </a:cubicBezTo>
                <a:cubicBezTo>
                  <a:pt x="1845" y="52"/>
                  <a:pt x="1845" y="52"/>
                  <a:pt x="1845" y="52"/>
                </a:cubicBezTo>
                <a:cubicBezTo>
                  <a:pt x="1848" y="52"/>
                  <a:pt x="1848" y="52"/>
                  <a:pt x="1848" y="52"/>
                </a:cubicBezTo>
                <a:cubicBezTo>
                  <a:pt x="1859" y="50"/>
                  <a:pt x="1859" y="50"/>
                  <a:pt x="1859" y="50"/>
                </a:cubicBezTo>
                <a:cubicBezTo>
                  <a:pt x="1865" y="50"/>
                  <a:pt x="1865" y="50"/>
                  <a:pt x="1865" y="50"/>
                </a:cubicBezTo>
                <a:cubicBezTo>
                  <a:pt x="1870" y="50"/>
                  <a:pt x="1870" y="50"/>
                  <a:pt x="1870" y="50"/>
                </a:cubicBezTo>
                <a:cubicBezTo>
                  <a:pt x="1870" y="52"/>
                  <a:pt x="1870" y="52"/>
                  <a:pt x="1870" y="52"/>
                </a:cubicBezTo>
                <a:cubicBezTo>
                  <a:pt x="1866" y="52"/>
                  <a:pt x="1866" y="52"/>
                  <a:pt x="1866" y="52"/>
                </a:cubicBezTo>
                <a:cubicBezTo>
                  <a:pt x="1862" y="52"/>
                  <a:pt x="1862" y="52"/>
                  <a:pt x="1862" y="52"/>
                </a:cubicBezTo>
                <a:cubicBezTo>
                  <a:pt x="1853" y="53"/>
                  <a:pt x="1853" y="53"/>
                  <a:pt x="1853" y="53"/>
                </a:cubicBezTo>
                <a:cubicBezTo>
                  <a:pt x="1856" y="53"/>
                  <a:pt x="1856" y="53"/>
                  <a:pt x="1856" y="53"/>
                </a:cubicBezTo>
                <a:cubicBezTo>
                  <a:pt x="1859" y="53"/>
                  <a:pt x="1859" y="53"/>
                  <a:pt x="1859" y="53"/>
                </a:cubicBezTo>
                <a:cubicBezTo>
                  <a:pt x="1865" y="55"/>
                  <a:pt x="1865" y="55"/>
                  <a:pt x="1865" y="55"/>
                </a:cubicBezTo>
                <a:cubicBezTo>
                  <a:pt x="1859" y="55"/>
                  <a:pt x="1859" y="55"/>
                  <a:pt x="1859" y="55"/>
                </a:cubicBezTo>
                <a:cubicBezTo>
                  <a:pt x="1856" y="53"/>
                  <a:pt x="1856" y="53"/>
                  <a:pt x="1856" y="53"/>
                </a:cubicBezTo>
                <a:cubicBezTo>
                  <a:pt x="1853" y="55"/>
                  <a:pt x="1853" y="55"/>
                  <a:pt x="1853" y="55"/>
                </a:cubicBezTo>
                <a:cubicBezTo>
                  <a:pt x="1850" y="53"/>
                  <a:pt x="1850" y="53"/>
                  <a:pt x="1850" y="53"/>
                </a:cubicBezTo>
                <a:cubicBezTo>
                  <a:pt x="1849" y="53"/>
                  <a:pt x="1849" y="53"/>
                  <a:pt x="1849" y="53"/>
                </a:cubicBezTo>
                <a:cubicBezTo>
                  <a:pt x="1848" y="55"/>
                  <a:pt x="1848" y="55"/>
                  <a:pt x="1848" y="55"/>
                </a:cubicBezTo>
                <a:cubicBezTo>
                  <a:pt x="1849" y="56"/>
                  <a:pt x="1849" y="56"/>
                  <a:pt x="1849" y="56"/>
                </a:cubicBezTo>
                <a:cubicBezTo>
                  <a:pt x="1853" y="59"/>
                  <a:pt x="1853" y="59"/>
                  <a:pt x="1853" y="59"/>
                </a:cubicBezTo>
                <a:cubicBezTo>
                  <a:pt x="1858" y="59"/>
                  <a:pt x="1858" y="59"/>
                  <a:pt x="1858" y="59"/>
                </a:cubicBezTo>
                <a:cubicBezTo>
                  <a:pt x="1860" y="59"/>
                  <a:pt x="1860" y="59"/>
                  <a:pt x="1860" y="59"/>
                </a:cubicBezTo>
                <a:cubicBezTo>
                  <a:pt x="1863" y="59"/>
                  <a:pt x="1863" y="59"/>
                  <a:pt x="1863" y="59"/>
                </a:cubicBezTo>
                <a:cubicBezTo>
                  <a:pt x="1868" y="59"/>
                  <a:pt x="1868" y="59"/>
                  <a:pt x="1868" y="59"/>
                </a:cubicBezTo>
                <a:cubicBezTo>
                  <a:pt x="1863" y="61"/>
                  <a:pt x="1863" y="61"/>
                  <a:pt x="1863" y="61"/>
                </a:cubicBezTo>
                <a:cubicBezTo>
                  <a:pt x="1860" y="61"/>
                  <a:pt x="1860" y="61"/>
                  <a:pt x="1860" y="61"/>
                </a:cubicBezTo>
                <a:cubicBezTo>
                  <a:pt x="1866" y="63"/>
                  <a:pt x="1866" y="63"/>
                  <a:pt x="1866" y="63"/>
                </a:cubicBezTo>
                <a:cubicBezTo>
                  <a:pt x="1869" y="63"/>
                  <a:pt x="1869" y="63"/>
                  <a:pt x="1869" y="63"/>
                </a:cubicBezTo>
                <a:cubicBezTo>
                  <a:pt x="1870" y="63"/>
                  <a:pt x="1870" y="63"/>
                  <a:pt x="1870" y="63"/>
                </a:cubicBezTo>
                <a:cubicBezTo>
                  <a:pt x="1872" y="62"/>
                  <a:pt x="1872" y="62"/>
                  <a:pt x="1872" y="62"/>
                </a:cubicBezTo>
                <a:cubicBezTo>
                  <a:pt x="1870" y="62"/>
                  <a:pt x="1870" y="62"/>
                  <a:pt x="1870" y="62"/>
                </a:cubicBezTo>
                <a:cubicBezTo>
                  <a:pt x="1873" y="61"/>
                  <a:pt x="1873" y="61"/>
                  <a:pt x="1873" y="61"/>
                </a:cubicBezTo>
                <a:cubicBezTo>
                  <a:pt x="1873" y="59"/>
                  <a:pt x="1873" y="59"/>
                  <a:pt x="1873" y="59"/>
                </a:cubicBezTo>
                <a:cubicBezTo>
                  <a:pt x="1875" y="58"/>
                  <a:pt x="1875" y="58"/>
                  <a:pt x="1875" y="58"/>
                </a:cubicBezTo>
                <a:cubicBezTo>
                  <a:pt x="1876" y="55"/>
                  <a:pt x="1876" y="55"/>
                  <a:pt x="1876" y="55"/>
                </a:cubicBezTo>
                <a:cubicBezTo>
                  <a:pt x="1879" y="55"/>
                  <a:pt x="1879" y="55"/>
                  <a:pt x="1879" y="55"/>
                </a:cubicBezTo>
                <a:cubicBezTo>
                  <a:pt x="1882" y="53"/>
                  <a:pt x="1882" y="53"/>
                  <a:pt x="1882" y="53"/>
                </a:cubicBezTo>
                <a:cubicBezTo>
                  <a:pt x="1882" y="52"/>
                  <a:pt x="1882" y="52"/>
                  <a:pt x="1882" y="52"/>
                </a:cubicBezTo>
                <a:cubicBezTo>
                  <a:pt x="1882" y="50"/>
                  <a:pt x="1882" y="50"/>
                  <a:pt x="1882" y="50"/>
                </a:cubicBezTo>
                <a:cubicBezTo>
                  <a:pt x="1882" y="49"/>
                  <a:pt x="1882" y="49"/>
                  <a:pt x="1882" y="49"/>
                </a:cubicBezTo>
                <a:cubicBezTo>
                  <a:pt x="1883" y="49"/>
                  <a:pt x="1883" y="49"/>
                  <a:pt x="1883" y="49"/>
                </a:cubicBezTo>
                <a:cubicBezTo>
                  <a:pt x="1886" y="48"/>
                  <a:pt x="1886" y="48"/>
                  <a:pt x="1886" y="48"/>
                </a:cubicBezTo>
                <a:cubicBezTo>
                  <a:pt x="1886" y="46"/>
                  <a:pt x="1886" y="46"/>
                  <a:pt x="1886" y="46"/>
                </a:cubicBezTo>
                <a:cubicBezTo>
                  <a:pt x="1886" y="45"/>
                  <a:pt x="1886" y="45"/>
                  <a:pt x="1886" y="45"/>
                </a:cubicBezTo>
                <a:cubicBezTo>
                  <a:pt x="1892" y="43"/>
                  <a:pt x="1892" y="43"/>
                  <a:pt x="1892" y="43"/>
                </a:cubicBezTo>
                <a:cubicBezTo>
                  <a:pt x="1898" y="43"/>
                  <a:pt x="1898" y="43"/>
                  <a:pt x="1898" y="43"/>
                </a:cubicBezTo>
                <a:cubicBezTo>
                  <a:pt x="1902" y="43"/>
                  <a:pt x="1902" y="43"/>
                  <a:pt x="1902" y="43"/>
                </a:cubicBezTo>
                <a:cubicBezTo>
                  <a:pt x="1903" y="42"/>
                  <a:pt x="1903" y="42"/>
                  <a:pt x="1903" y="42"/>
                </a:cubicBezTo>
                <a:cubicBezTo>
                  <a:pt x="1905" y="40"/>
                  <a:pt x="1905" y="40"/>
                  <a:pt x="1905" y="40"/>
                </a:cubicBezTo>
                <a:cubicBezTo>
                  <a:pt x="1898" y="40"/>
                  <a:pt x="1898" y="40"/>
                  <a:pt x="1898" y="40"/>
                </a:cubicBezTo>
                <a:cubicBezTo>
                  <a:pt x="1892" y="39"/>
                  <a:pt x="1892" y="39"/>
                  <a:pt x="1892" y="39"/>
                </a:cubicBezTo>
                <a:cubicBezTo>
                  <a:pt x="1888" y="38"/>
                  <a:pt x="1888" y="38"/>
                  <a:pt x="1888" y="38"/>
                </a:cubicBezTo>
                <a:cubicBezTo>
                  <a:pt x="1885" y="38"/>
                  <a:pt x="1885" y="38"/>
                  <a:pt x="1885" y="38"/>
                </a:cubicBezTo>
                <a:cubicBezTo>
                  <a:pt x="1882" y="38"/>
                  <a:pt x="1882" y="38"/>
                  <a:pt x="1882" y="38"/>
                </a:cubicBezTo>
                <a:cubicBezTo>
                  <a:pt x="1883" y="36"/>
                  <a:pt x="1883" y="36"/>
                  <a:pt x="1883" y="36"/>
                </a:cubicBezTo>
                <a:cubicBezTo>
                  <a:pt x="1883" y="35"/>
                  <a:pt x="1883" y="35"/>
                  <a:pt x="1883" y="35"/>
                </a:cubicBezTo>
                <a:cubicBezTo>
                  <a:pt x="1880" y="33"/>
                  <a:pt x="1880" y="33"/>
                  <a:pt x="1880" y="33"/>
                </a:cubicBezTo>
                <a:cubicBezTo>
                  <a:pt x="1878" y="33"/>
                  <a:pt x="1878" y="33"/>
                  <a:pt x="1878" y="33"/>
                </a:cubicBezTo>
                <a:cubicBezTo>
                  <a:pt x="1876" y="35"/>
                  <a:pt x="1876" y="35"/>
                  <a:pt x="1876" y="35"/>
                </a:cubicBezTo>
                <a:cubicBezTo>
                  <a:pt x="1875" y="35"/>
                  <a:pt x="1875" y="35"/>
                  <a:pt x="1875" y="35"/>
                </a:cubicBezTo>
                <a:cubicBezTo>
                  <a:pt x="1875" y="33"/>
                  <a:pt x="1875" y="33"/>
                  <a:pt x="1875" y="33"/>
                </a:cubicBezTo>
                <a:cubicBezTo>
                  <a:pt x="1876" y="32"/>
                  <a:pt x="1876" y="32"/>
                  <a:pt x="1876" y="32"/>
                </a:cubicBezTo>
                <a:cubicBezTo>
                  <a:pt x="1872" y="30"/>
                  <a:pt x="1872" y="30"/>
                  <a:pt x="1872" y="30"/>
                </a:cubicBezTo>
                <a:cubicBezTo>
                  <a:pt x="1868" y="30"/>
                  <a:pt x="1868" y="30"/>
                  <a:pt x="1868" y="30"/>
                </a:cubicBezTo>
                <a:cubicBezTo>
                  <a:pt x="1865" y="29"/>
                  <a:pt x="1865" y="29"/>
                  <a:pt x="1865" y="29"/>
                </a:cubicBezTo>
                <a:cubicBezTo>
                  <a:pt x="1863" y="30"/>
                  <a:pt x="1863" y="30"/>
                  <a:pt x="1863" y="30"/>
                </a:cubicBezTo>
                <a:cubicBezTo>
                  <a:pt x="1862" y="30"/>
                  <a:pt x="1862" y="30"/>
                  <a:pt x="1862" y="30"/>
                </a:cubicBezTo>
                <a:cubicBezTo>
                  <a:pt x="1862" y="32"/>
                  <a:pt x="1862" y="32"/>
                  <a:pt x="1862" y="32"/>
                </a:cubicBezTo>
                <a:cubicBezTo>
                  <a:pt x="1863" y="35"/>
                  <a:pt x="1863" y="35"/>
                  <a:pt x="1863" y="35"/>
                </a:cubicBezTo>
                <a:cubicBezTo>
                  <a:pt x="1868" y="40"/>
                  <a:pt x="1868" y="40"/>
                  <a:pt x="1868" y="40"/>
                </a:cubicBezTo>
                <a:cubicBezTo>
                  <a:pt x="1865" y="39"/>
                  <a:pt x="1865" y="39"/>
                  <a:pt x="1865" y="39"/>
                </a:cubicBezTo>
                <a:cubicBezTo>
                  <a:pt x="1863" y="38"/>
                  <a:pt x="1863" y="38"/>
                  <a:pt x="1863" y="38"/>
                </a:cubicBezTo>
                <a:cubicBezTo>
                  <a:pt x="1860" y="38"/>
                  <a:pt x="1860" y="38"/>
                  <a:pt x="1860" y="38"/>
                </a:cubicBezTo>
                <a:cubicBezTo>
                  <a:pt x="1860" y="36"/>
                  <a:pt x="1860" y="36"/>
                  <a:pt x="1860" y="36"/>
                </a:cubicBezTo>
                <a:cubicBezTo>
                  <a:pt x="1859" y="35"/>
                  <a:pt x="1859" y="35"/>
                  <a:pt x="1859" y="35"/>
                </a:cubicBezTo>
                <a:cubicBezTo>
                  <a:pt x="1855" y="32"/>
                  <a:pt x="1855" y="32"/>
                  <a:pt x="1855" y="32"/>
                </a:cubicBezTo>
                <a:cubicBezTo>
                  <a:pt x="1853" y="32"/>
                  <a:pt x="1853" y="32"/>
                  <a:pt x="1853" y="32"/>
                </a:cubicBezTo>
                <a:cubicBezTo>
                  <a:pt x="1850" y="33"/>
                  <a:pt x="1850" y="33"/>
                  <a:pt x="1850" y="33"/>
                </a:cubicBezTo>
                <a:cubicBezTo>
                  <a:pt x="1848" y="35"/>
                  <a:pt x="1848" y="35"/>
                  <a:pt x="1848" y="35"/>
                </a:cubicBezTo>
                <a:cubicBezTo>
                  <a:pt x="1848" y="36"/>
                  <a:pt x="1848" y="36"/>
                  <a:pt x="1848" y="36"/>
                </a:cubicBezTo>
                <a:cubicBezTo>
                  <a:pt x="1846" y="36"/>
                  <a:pt x="1846" y="36"/>
                  <a:pt x="1846" y="36"/>
                </a:cubicBezTo>
                <a:cubicBezTo>
                  <a:pt x="1845" y="35"/>
                  <a:pt x="1845" y="35"/>
                  <a:pt x="1845" y="35"/>
                </a:cubicBezTo>
                <a:cubicBezTo>
                  <a:pt x="1842" y="35"/>
                  <a:pt x="1842" y="35"/>
                  <a:pt x="1842" y="35"/>
                </a:cubicBezTo>
                <a:cubicBezTo>
                  <a:pt x="1843" y="33"/>
                  <a:pt x="1843" y="33"/>
                  <a:pt x="1843" y="33"/>
                </a:cubicBezTo>
                <a:cubicBezTo>
                  <a:pt x="1842" y="33"/>
                  <a:pt x="1842" y="33"/>
                  <a:pt x="1842" y="33"/>
                </a:cubicBezTo>
                <a:cubicBezTo>
                  <a:pt x="1848" y="32"/>
                  <a:pt x="1848" y="32"/>
                  <a:pt x="1848" y="32"/>
                </a:cubicBezTo>
                <a:cubicBezTo>
                  <a:pt x="1846" y="32"/>
                  <a:pt x="1846" y="32"/>
                  <a:pt x="1846" y="32"/>
                </a:cubicBezTo>
                <a:cubicBezTo>
                  <a:pt x="1845" y="30"/>
                  <a:pt x="1845" y="30"/>
                  <a:pt x="1845" y="30"/>
                </a:cubicBezTo>
                <a:cubicBezTo>
                  <a:pt x="1842" y="32"/>
                  <a:pt x="1842" y="32"/>
                  <a:pt x="1842" y="32"/>
                </a:cubicBezTo>
                <a:cubicBezTo>
                  <a:pt x="1837" y="32"/>
                  <a:pt x="1837" y="32"/>
                  <a:pt x="1837" y="32"/>
                </a:cubicBezTo>
                <a:cubicBezTo>
                  <a:pt x="1835" y="32"/>
                  <a:pt x="1835" y="32"/>
                  <a:pt x="1835" y="32"/>
                </a:cubicBezTo>
                <a:cubicBezTo>
                  <a:pt x="1833" y="32"/>
                  <a:pt x="1833" y="32"/>
                  <a:pt x="1833" y="32"/>
                </a:cubicBezTo>
                <a:cubicBezTo>
                  <a:pt x="1833" y="33"/>
                  <a:pt x="1833" y="33"/>
                  <a:pt x="1833" y="33"/>
                </a:cubicBezTo>
                <a:cubicBezTo>
                  <a:pt x="1832" y="32"/>
                  <a:pt x="1832" y="32"/>
                  <a:pt x="1832" y="32"/>
                </a:cubicBezTo>
                <a:cubicBezTo>
                  <a:pt x="1830" y="32"/>
                  <a:pt x="1830" y="32"/>
                  <a:pt x="1830" y="32"/>
                </a:cubicBezTo>
                <a:cubicBezTo>
                  <a:pt x="1827" y="32"/>
                  <a:pt x="1827" y="32"/>
                  <a:pt x="1827" y="32"/>
                </a:cubicBezTo>
                <a:cubicBezTo>
                  <a:pt x="1826" y="33"/>
                  <a:pt x="1826" y="33"/>
                  <a:pt x="1826" y="33"/>
                </a:cubicBezTo>
                <a:cubicBezTo>
                  <a:pt x="1825" y="33"/>
                  <a:pt x="1825" y="33"/>
                  <a:pt x="1825" y="33"/>
                </a:cubicBezTo>
                <a:cubicBezTo>
                  <a:pt x="1823" y="33"/>
                  <a:pt x="1823" y="33"/>
                  <a:pt x="1823" y="33"/>
                </a:cubicBezTo>
                <a:cubicBezTo>
                  <a:pt x="1825" y="35"/>
                  <a:pt x="1825" y="35"/>
                  <a:pt x="1825" y="35"/>
                </a:cubicBezTo>
                <a:cubicBezTo>
                  <a:pt x="1823" y="35"/>
                  <a:pt x="1823" y="35"/>
                  <a:pt x="1823" y="35"/>
                </a:cubicBezTo>
                <a:cubicBezTo>
                  <a:pt x="1823" y="36"/>
                  <a:pt x="1823" y="36"/>
                  <a:pt x="1823" y="36"/>
                </a:cubicBezTo>
                <a:cubicBezTo>
                  <a:pt x="1825" y="36"/>
                  <a:pt x="1825" y="36"/>
                  <a:pt x="1825" y="36"/>
                </a:cubicBezTo>
                <a:lnTo>
                  <a:pt x="1826" y="38"/>
                </a:lnTo>
                <a:close/>
                <a:moveTo>
                  <a:pt x="3500" y="1193"/>
                </a:moveTo>
                <a:cubicBezTo>
                  <a:pt x="3503" y="1194"/>
                  <a:pt x="3503" y="1194"/>
                  <a:pt x="3503" y="1194"/>
                </a:cubicBezTo>
                <a:cubicBezTo>
                  <a:pt x="3503" y="1192"/>
                  <a:pt x="3503" y="1192"/>
                  <a:pt x="3503" y="1192"/>
                </a:cubicBezTo>
                <a:cubicBezTo>
                  <a:pt x="3503" y="1190"/>
                  <a:pt x="3503" y="1190"/>
                  <a:pt x="3503" y="1190"/>
                </a:cubicBezTo>
                <a:cubicBezTo>
                  <a:pt x="3502" y="1190"/>
                  <a:pt x="3502" y="1190"/>
                  <a:pt x="3502" y="1190"/>
                </a:cubicBezTo>
                <a:cubicBezTo>
                  <a:pt x="3500" y="1192"/>
                  <a:pt x="3500" y="1192"/>
                  <a:pt x="3500" y="1192"/>
                </a:cubicBezTo>
                <a:lnTo>
                  <a:pt x="3500" y="1193"/>
                </a:lnTo>
                <a:close/>
                <a:moveTo>
                  <a:pt x="3487" y="1144"/>
                </a:moveTo>
                <a:cubicBezTo>
                  <a:pt x="3489" y="1146"/>
                  <a:pt x="3489" y="1146"/>
                  <a:pt x="3489" y="1146"/>
                </a:cubicBezTo>
                <a:cubicBezTo>
                  <a:pt x="3492" y="1149"/>
                  <a:pt x="3492" y="1149"/>
                  <a:pt x="3492" y="1149"/>
                </a:cubicBezTo>
                <a:cubicBezTo>
                  <a:pt x="3495" y="1147"/>
                  <a:pt x="3495" y="1147"/>
                  <a:pt x="3495" y="1147"/>
                </a:cubicBezTo>
                <a:cubicBezTo>
                  <a:pt x="3497" y="1149"/>
                  <a:pt x="3497" y="1149"/>
                  <a:pt x="3497" y="1149"/>
                </a:cubicBezTo>
                <a:cubicBezTo>
                  <a:pt x="3497" y="1150"/>
                  <a:pt x="3497" y="1150"/>
                  <a:pt x="3497" y="1150"/>
                </a:cubicBezTo>
                <a:cubicBezTo>
                  <a:pt x="3500" y="1150"/>
                  <a:pt x="3500" y="1150"/>
                  <a:pt x="3500" y="1150"/>
                </a:cubicBezTo>
                <a:cubicBezTo>
                  <a:pt x="3508" y="1150"/>
                  <a:pt x="3508" y="1150"/>
                  <a:pt x="3508" y="1150"/>
                </a:cubicBezTo>
                <a:cubicBezTo>
                  <a:pt x="3510" y="1149"/>
                  <a:pt x="3510" y="1149"/>
                  <a:pt x="3510" y="1149"/>
                </a:cubicBezTo>
                <a:cubicBezTo>
                  <a:pt x="3515" y="1147"/>
                  <a:pt x="3515" y="1147"/>
                  <a:pt x="3515" y="1147"/>
                </a:cubicBezTo>
                <a:cubicBezTo>
                  <a:pt x="3518" y="1146"/>
                  <a:pt x="3518" y="1146"/>
                  <a:pt x="3518" y="1146"/>
                </a:cubicBezTo>
                <a:cubicBezTo>
                  <a:pt x="3519" y="1144"/>
                  <a:pt x="3519" y="1144"/>
                  <a:pt x="3519" y="1144"/>
                </a:cubicBezTo>
                <a:cubicBezTo>
                  <a:pt x="3520" y="1143"/>
                  <a:pt x="3520" y="1143"/>
                  <a:pt x="3520" y="1143"/>
                </a:cubicBezTo>
                <a:cubicBezTo>
                  <a:pt x="3520" y="1140"/>
                  <a:pt x="3520" y="1140"/>
                  <a:pt x="3520" y="1140"/>
                </a:cubicBezTo>
                <a:cubicBezTo>
                  <a:pt x="3526" y="1140"/>
                  <a:pt x="3526" y="1140"/>
                  <a:pt x="3526" y="1140"/>
                </a:cubicBezTo>
                <a:cubicBezTo>
                  <a:pt x="3529" y="1140"/>
                  <a:pt x="3529" y="1140"/>
                  <a:pt x="3529" y="1140"/>
                </a:cubicBezTo>
                <a:cubicBezTo>
                  <a:pt x="3529" y="1137"/>
                  <a:pt x="3529" y="1137"/>
                  <a:pt x="3529" y="1137"/>
                </a:cubicBezTo>
                <a:cubicBezTo>
                  <a:pt x="3528" y="1134"/>
                  <a:pt x="3528" y="1134"/>
                  <a:pt x="3528" y="1134"/>
                </a:cubicBezTo>
                <a:cubicBezTo>
                  <a:pt x="3528" y="1133"/>
                  <a:pt x="3528" y="1133"/>
                  <a:pt x="3528" y="1133"/>
                </a:cubicBezTo>
                <a:cubicBezTo>
                  <a:pt x="3529" y="1133"/>
                  <a:pt x="3529" y="1133"/>
                  <a:pt x="3529" y="1133"/>
                </a:cubicBezTo>
                <a:cubicBezTo>
                  <a:pt x="3530" y="1133"/>
                  <a:pt x="3530" y="1133"/>
                  <a:pt x="3530" y="1133"/>
                </a:cubicBezTo>
                <a:cubicBezTo>
                  <a:pt x="3532" y="1131"/>
                  <a:pt x="3532" y="1131"/>
                  <a:pt x="3532" y="1131"/>
                </a:cubicBezTo>
                <a:cubicBezTo>
                  <a:pt x="3533" y="1127"/>
                  <a:pt x="3533" y="1127"/>
                  <a:pt x="3533" y="1127"/>
                </a:cubicBezTo>
                <a:cubicBezTo>
                  <a:pt x="3533" y="1126"/>
                  <a:pt x="3533" y="1126"/>
                  <a:pt x="3533" y="1126"/>
                </a:cubicBezTo>
                <a:cubicBezTo>
                  <a:pt x="3532" y="1124"/>
                  <a:pt x="3532" y="1124"/>
                  <a:pt x="3532" y="1124"/>
                </a:cubicBezTo>
                <a:cubicBezTo>
                  <a:pt x="3530" y="1123"/>
                  <a:pt x="3530" y="1123"/>
                  <a:pt x="3530" y="1123"/>
                </a:cubicBezTo>
                <a:cubicBezTo>
                  <a:pt x="3532" y="1121"/>
                  <a:pt x="3532" y="1121"/>
                  <a:pt x="3532" y="1121"/>
                </a:cubicBezTo>
                <a:cubicBezTo>
                  <a:pt x="3529" y="1123"/>
                  <a:pt x="3529" y="1123"/>
                  <a:pt x="3529" y="1123"/>
                </a:cubicBezTo>
                <a:cubicBezTo>
                  <a:pt x="3528" y="1124"/>
                  <a:pt x="3528" y="1124"/>
                  <a:pt x="3528" y="1124"/>
                </a:cubicBezTo>
                <a:cubicBezTo>
                  <a:pt x="3526" y="1123"/>
                  <a:pt x="3526" y="1123"/>
                  <a:pt x="3526" y="1123"/>
                </a:cubicBezTo>
                <a:cubicBezTo>
                  <a:pt x="3525" y="1121"/>
                  <a:pt x="3525" y="1121"/>
                  <a:pt x="3525" y="1121"/>
                </a:cubicBezTo>
                <a:cubicBezTo>
                  <a:pt x="3523" y="1123"/>
                  <a:pt x="3523" y="1123"/>
                  <a:pt x="3523" y="1123"/>
                </a:cubicBezTo>
                <a:cubicBezTo>
                  <a:pt x="3523" y="1124"/>
                  <a:pt x="3523" y="1124"/>
                  <a:pt x="3523" y="1124"/>
                </a:cubicBezTo>
                <a:cubicBezTo>
                  <a:pt x="3523" y="1127"/>
                  <a:pt x="3523" y="1127"/>
                  <a:pt x="3523" y="1127"/>
                </a:cubicBezTo>
                <a:cubicBezTo>
                  <a:pt x="3525" y="1131"/>
                  <a:pt x="3525" y="1131"/>
                  <a:pt x="3525" y="1131"/>
                </a:cubicBezTo>
                <a:cubicBezTo>
                  <a:pt x="3523" y="1131"/>
                  <a:pt x="3523" y="1131"/>
                  <a:pt x="3523" y="1131"/>
                </a:cubicBezTo>
                <a:cubicBezTo>
                  <a:pt x="3522" y="1133"/>
                  <a:pt x="3522" y="1133"/>
                  <a:pt x="3522" y="1133"/>
                </a:cubicBezTo>
                <a:cubicBezTo>
                  <a:pt x="3519" y="1133"/>
                  <a:pt x="3519" y="1133"/>
                  <a:pt x="3519" y="1133"/>
                </a:cubicBezTo>
                <a:cubicBezTo>
                  <a:pt x="3516" y="1136"/>
                  <a:pt x="3516" y="1136"/>
                  <a:pt x="3516" y="1136"/>
                </a:cubicBezTo>
                <a:cubicBezTo>
                  <a:pt x="3515" y="1139"/>
                  <a:pt x="3515" y="1139"/>
                  <a:pt x="3515" y="1139"/>
                </a:cubicBezTo>
                <a:cubicBezTo>
                  <a:pt x="3512" y="1140"/>
                  <a:pt x="3512" y="1140"/>
                  <a:pt x="3512" y="1140"/>
                </a:cubicBezTo>
                <a:cubicBezTo>
                  <a:pt x="3510" y="1140"/>
                  <a:pt x="3510" y="1140"/>
                  <a:pt x="3510" y="1140"/>
                </a:cubicBezTo>
                <a:cubicBezTo>
                  <a:pt x="3509" y="1139"/>
                  <a:pt x="3509" y="1139"/>
                  <a:pt x="3509" y="1139"/>
                </a:cubicBezTo>
                <a:cubicBezTo>
                  <a:pt x="3508" y="1140"/>
                  <a:pt x="3508" y="1140"/>
                  <a:pt x="3508" y="1140"/>
                </a:cubicBezTo>
                <a:cubicBezTo>
                  <a:pt x="3506" y="1140"/>
                  <a:pt x="3506" y="1140"/>
                  <a:pt x="3506" y="1140"/>
                </a:cubicBezTo>
                <a:cubicBezTo>
                  <a:pt x="3505" y="1140"/>
                  <a:pt x="3505" y="1140"/>
                  <a:pt x="3505" y="1140"/>
                </a:cubicBezTo>
                <a:cubicBezTo>
                  <a:pt x="3505" y="1137"/>
                  <a:pt x="3505" y="1137"/>
                  <a:pt x="3505" y="1137"/>
                </a:cubicBezTo>
                <a:cubicBezTo>
                  <a:pt x="3505" y="1136"/>
                  <a:pt x="3505" y="1136"/>
                  <a:pt x="3505" y="1136"/>
                </a:cubicBezTo>
                <a:cubicBezTo>
                  <a:pt x="3506" y="1134"/>
                  <a:pt x="3506" y="1134"/>
                  <a:pt x="3506" y="1134"/>
                </a:cubicBezTo>
                <a:cubicBezTo>
                  <a:pt x="3505" y="1134"/>
                  <a:pt x="3505" y="1134"/>
                  <a:pt x="3505" y="1134"/>
                </a:cubicBezTo>
                <a:cubicBezTo>
                  <a:pt x="3503" y="1136"/>
                  <a:pt x="3503" y="1136"/>
                  <a:pt x="3503" y="1136"/>
                </a:cubicBezTo>
                <a:cubicBezTo>
                  <a:pt x="3503" y="1139"/>
                  <a:pt x="3503" y="1139"/>
                  <a:pt x="3503" y="1139"/>
                </a:cubicBezTo>
                <a:cubicBezTo>
                  <a:pt x="3502" y="1140"/>
                  <a:pt x="3502" y="1140"/>
                  <a:pt x="3502" y="1140"/>
                </a:cubicBezTo>
                <a:cubicBezTo>
                  <a:pt x="3500" y="1140"/>
                  <a:pt x="3500" y="1140"/>
                  <a:pt x="3500" y="1140"/>
                </a:cubicBezTo>
                <a:cubicBezTo>
                  <a:pt x="3495" y="1141"/>
                  <a:pt x="3495" y="1141"/>
                  <a:pt x="3495" y="1141"/>
                </a:cubicBezTo>
                <a:cubicBezTo>
                  <a:pt x="3492" y="1140"/>
                  <a:pt x="3492" y="1140"/>
                  <a:pt x="3492" y="1140"/>
                </a:cubicBezTo>
                <a:cubicBezTo>
                  <a:pt x="3490" y="1140"/>
                  <a:pt x="3490" y="1140"/>
                  <a:pt x="3490" y="1140"/>
                </a:cubicBezTo>
                <a:cubicBezTo>
                  <a:pt x="3489" y="1140"/>
                  <a:pt x="3489" y="1140"/>
                  <a:pt x="3489" y="1140"/>
                </a:cubicBezTo>
                <a:cubicBezTo>
                  <a:pt x="3487" y="1140"/>
                  <a:pt x="3487" y="1140"/>
                  <a:pt x="3487" y="1140"/>
                </a:cubicBezTo>
                <a:cubicBezTo>
                  <a:pt x="3485" y="1140"/>
                  <a:pt x="3485" y="1140"/>
                  <a:pt x="3485" y="1140"/>
                </a:cubicBezTo>
                <a:cubicBezTo>
                  <a:pt x="3483" y="1140"/>
                  <a:pt x="3483" y="1140"/>
                  <a:pt x="3483" y="1140"/>
                </a:cubicBezTo>
                <a:cubicBezTo>
                  <a:pt x="3483" y="1141"/>
                  <a:pt x="3483" y="1141"/>
                  <a:pt x="3483" y="1141"/>
                </a:cubicBezTo>
                <a:cubicBezTo>
                  <a:pt x="3483" y="1143"/>
                  <a:pt x="3483" y="1143"/>
                  <a:pt x="3483" y="1143"/>
                </a:cubicBezTo>
                <a:cubicBezTo>
                  <a:pt x="3486" y="1144"/>
                  <a:pt x="3486" y="1144"/>
                  <a:pt x="3486" y="1144"/>
                </a:cubicBezTo>
                <a:lnTo>
                  <a:pt x="3487" y="1144"/>
                </a:lnTo>
                <a:close/>
                <a:moveTo>
                  <a:pt x="3469" y="1094"/>
                </a:moveTo>
                <a:cubicBezTo>
                  <a:pt x="3472" y="1094"/>
                  <a:pt x="3472" y="1094"/>
                  <a:pt x="3472" y="1094"/>
                </a:cubicBezTo>
                <a:cubicBezTo>
                  <a:pt x="3475" y="1093"/>
                  <a:pt x="3475" y="1093"/>
                  <a:pt x="3475" y="1093"/>
                </a:cubicBezTo>
                <a:cubicBezTo>
                  <a:pt x="3470" y="1091"/>
                  <a:pt x="3470" y="1091"/>
                  <a:pt x="3470" y="1091"/>
                </a:cubicBezTo>
                <a:cubicBezTo>
                  <a:pt x="3467" y="1091"/>
                  <a:pt x="3467" y="1091"/>
                  <a:pt x="3467" y="1091"/>
                </a:cubicBezTo>
                <a:cubicBezTo>
                  <a:pt x="3465" y="1093"/>
                  <a:pt x="3465" y="1093"/>
                  <a:pt x="3465" y="1093"/>
                </a:cubicBezTo>
                <a:cubicBezTo>
                  <a:pt x="3465" y="1094"/>
                  <a:pt x="3465" y="1094"/>
                  <a:pt x="3465" y="1094"/>
                </a:cubicBezTo>
                <a:cubicBezTo>
                  <a:pt x="3465" y="1096"/>
                  <a:pt x="3465" y="1096"/>
                  <a:pt x="3465" y="1096"/>
                </a:cubicBezTo>
                <a:cubicBezTo>
                  <a:pt x="3466" y="1094"/>
                  <a:pt x="3466" y="1094"/>
                  <a:pt x="3466" y="1094"/>
                </a:cubicBezTo>
                <a:lnTo>
                  <a:pt x="3469" y="1094"/>
                </a:lnTo>
                <a:close/>
                <a:moveTo>
                  <a:pt x="3583" y="1181"/>
                </a:moveTo>
                <a:cubicBezTo>
                  <a:pt x="3584" y="1182"/>
                  <a:pt x="3584" y="1182"/>
                  <a:pt x="3584" y="1182"/>
                </a:cubicBezTo>
                <a:cubicBezTo>
                  <a:pt x="3585" y="1182"/>
                  <a:pt x="3585" y="1182"/>
                  <a:pt x="3585" y="1182"/>
                </a:cubicBezTo>
                <a:cubicBezTo>
                  <a:pt x="3585" y="1180"/>
                  <a:pt x="3585" y="1180"/>
                  <a:pt x="3585" y="1180"/>
                </a:cubicBezTo>
                <a:cubicBezTo>
                  <a:pt x="3584" y="1179"/>
                  <a:pt x="3584" y="1179"/>
                  <a:pt x="3584" y="1179"/>
                </a:cubicBezTo>
                <a:cubicBezTo>
                  <a:pt x="3583" y="1179"/>
                  <a:pt x="3583" y="1179"/>
                  <a:pt x="3583" y="1179"/>
                </a:cubicBezTo>
                <a:lnTo>
                  <a:pt x="3583" y="1181"/>
                </a:lnTo>
                <a:close/>
                <a:moveTo>
                  <a:pt x="1879" y="29"/>
                </a:moveTo>
                <a:cubicBezTo>
                  <a:pt x="1883" y="29"/>
                  <a:pt x="1883" y="29"/>
                  <a:pt x="1883" y="29"/>
                </a:cubicBezTo>
                <a:cubicBezTo>
                  <a:pt x="1882" y="30"/>
                  <a:pt x="1882" y="30"/>
                  <a:pt x="1882" y="30"/>
                </a:cubicBezTo>
                <a:cubicBezTo>
                  <a:pt x="1878" y="30"/>
                  <a:pt x="1878" y="30"/>
                  <a:pt x="1878" y="30"/>
                </a:cubicBezTo>
                <a:cubicBezTo>
                  <a:pt x="1885" y="32"/>
                  <a:pt x="1885" y="32"/>
                  <a:pt x="1885" y="32"/>
                </a:cubicBezTo>
                <a:cubicBezTo>
                  <a:pt x="1892" y="32"/>
                  <a:pt x="1892" y="32"/>
                  <a:pt x="1892" y="32"/>
                </a:cubicBezTo>
                <a:cubicBezTo>
                  <a:pt x="1901" y="32"/>
                  <a:pt x="1901" y="32"/>
                  <a:pt x="1901" y="32"/>
                </a:cubicBezTo>
                <a:cubicBezTo>
                  <a:pt x="1909" y="32"/>
                  <a:pt x="1909" y="32"/>
                  <a:pt x="1909" y="32"/>
                </a:cubicBezTo>
                <a:cubicBezTo>
                  <a:pt x="1902" y="33"/>
                  <a:pt x="1902" y="33"/>
                  <a:pt x="1902" y="33"/>
                </a:cubicBezTo>
                <a:cubicBezTo>
                  <a:pt x="1901" y="33"/>
                  <a:pt x="1901" y="33"/>
                  <a:pt x="1901" y="33"/>
                </a:cubicBezTo>
                <a:cubicBezTo>
                  <a:pt x="1896" y="33"/>
                  <a:pt x="1896" y="33"/>
                  <a:pt x="1896" y="33"/>
                </a:cubicBezTo>
                <a:cubicBezTo>
                  <a:pt x="1889" y="33"/>
                  <a:pt x="1889" y="33"/>
                  <a:pt x="1889" y="33"/>
                </a:cubicBezTo>
                <a:cubicBezTo>
                  <a:pt x="1892" y="35"/>
                  <a:pt x="1892" y="35"/>
                  <a:pt x="1892" y="35"/>
                </a:cubicBezTo>
                <a:cubicBezTo>
                  <a:pt x="1895" y="35"/>
                  <a:pt x="1895" y="35"/>
                  <a:pt x="1895" y="35"/>
                </a:cubicBezTo>
                <a:cubicBezTo>
                  <a:pt x="1901" y="36"/>
                  <a:pt x="1901" y="36"/>
                  <a:pt x="1901" y="36"/>
                </a:cubicBezTo>
                <a:cubicBezTo>
                  <a:pt x="1912" y="36"/>
                  <a:pt x="1912" y="36"/>
                  <a:pt x="1912" y="36"/>
                </a:cubicBezTo>
                <a:cubicBezTo>
                  <a:pt x="1919" y="38"/>
                  <a:pt x="1919" y="38"/>
                  <a:pt x="1919" y="38"/>
                </a:cubicBezTo>
                <a:cubicBezTo>
                  <a:pt x="1925" y="38"/>
                  <a:pt x="1925" y="38"/>
                  <a:pt x="1925" y="38"/>
                </a:cubicBezTo>
                <a:cubicBezTo>
                  <a:pt x="1928" y="36"/>
                  <a:pt x="1928" y="36"/>
                  <a:pt x="1928" y="36"/>
                </a:cubicBezTo>
                <a:cubicBezTo>
                  <a:pt x="1932" y="36"/>
                  <a:pt x="1932" y="36"/>
                  <a:pt x="1932" y="36"/>
                </a:cubicBezTo>
                <a:cubicBezTo>
                  <a:pt x="1935" y="36"/>
                  <a:pt x="1935" y="36"/>
                  <a:pt x="1935" y="36"/>
                </a:cubicBezTo>
                <a:cubicBezTo>
                  <a:pt x="1938" y="35"/>
                  <a:pt x="1938" y="35"/>
                  <a:pt x="1938" y="35"/>
                </a:cubicBezTo>
                <a:cubicBezTo>
                  <a:pt x="1936" y="33"/>
                  <a:pt x="1936" y="33"/>
                  <a:pt x="1936" y="33"/>
                </a:cubicBezTo>
                <a:cubicBezTo>
                  <a:pt x="1946" y="30"/>
                  <a:pt x="1946" y="30"/>
                  <a:pt x="1946" y="30"/>
                </a:cubicBezTo>
                <a:cubicBezTo>
                  <a:pt x="1945" y="29"/>
                  <a:pt x="1945" y="29"/>
                  <a:pt x="1945" y="29"/>
                </a:cubicBezTo>
                <a:cubicBezTo>
                  <a:pt x="1942" y="28"/>
                  <a:pt x="1942" y="28"/>
                  <a:pt x="1942" y="28"/>
                </a:cubicBezTo>
                <a:cubicBezTo>
                  <a:pt x="1936" y="29"/>
                  <a:pt x="1936" y="29"/>
                  <a:pt x="1936" y="29"/>
                </a:cubicBezTo>
                <a:cubicBezTo>
                  <a:pt x="1929" y="28"/>
                  <a:pt x="1929" y="28"/>
                  <a:pt x="1929" y="28"/>
                </a:cubicBezTo>
                <a:cubicBezTo>
                  <a:pt x="1925" y="28"/>
                  <a:pt x="1925" y="28"/>
                  <a:pt x="1925" y="28"/>
                </a:cubicBezTo>
                <a:cubicBezTo>
                  <a:pt x="1923" y="28"/>
                  <a:pt x="1923" y="28"/>
                  <a:pt x="1923" y="28"/>
                </a:cubicBezTo>
                <a:cubicBezTo>
                  <a:pt x="1922" y="28"/>
                  <a:pt x="1922" y="28"/>
                  <a:pt x="1922" y="28"/>
                </a:cubicBezTo>
                <a:cubicBezTo>
                  <a:pt x="1919" y="28"/>
                  <a:pt x="1919" y="28"/>
                  <a:pt x="1919" y="28"/>
                </a:cubicBezTo>
                <a:cubicBezTo>
                  <a:pt x="1916" y="29"/>
                  <a:pt x="1916" y="29"/>
                  <a:pt x="1916" y="29"/>
                </a:cubicBezTo>
                <a:cubicBezTo>
                  <a:pt x="1913" y="29"/>
                  <a:pt x="1913" y="29"/>
                  <a:pt x="1913" y="29"/>
                </a:cubicBezTo>
                <a:cubicBezTo>
                  <a:pt x="1915" y="28"/>
                  <a:pt x="1915" y="28"/>
                  <a:pt x="1915" y="28"/>
                </a:cubicBezTo>
                <a:cubicBezTo>
                  <a:pt x="1915" y="26"/>
                  <a:pt x="1915" y="26"/>
                  <a:pt x="1915" y="26"/>
                </a:cubicBezTo>
                <a:cubicBezTo>
                  <a:pt x="1916" y="26"/>
                  <a:pt x="1916" y="26"/>
                  <a:pt x="1916" y="26"/>
                </a:cubicBezTo>
                <a:cubicBezTo>
                  <a:pt x="1912" y="25"/>
                  <a:pt x="1912" y="25"/>
                  <a:pt x="1912" y="25"/>
                </a:cubicBezTo>
                <a:cubicBezTo>
                  <a:pt x="1912" y="26"/>
                  <a:pt x="1912" y="26"/>
                  <a:pt x="1912" y="26"/>
                </a:cubicBezTo>
                <a:cubicBezTo>
                  <a:pt x="1911" y="26"/>
                  <a:pt x="1911" y="26"/>
                  <a:pt x="1911" y="26"/>
                </a:cubicBezTo>
                <a:cubicBezTo>
                  <a:pt x="1911" y="28"/>
                  <a:pt x="1911" y="28"/>
                  <a:pt x="1911" y="28"/>
                </a:cubicBezTo>
                <a:cubicBezTo>
                  <a:pt x="1909" y="30"/>
                  <a:pt x="1909" y="30"/>
                  <a:pt x="1909" y="30"/>
                </a:cubicBezTo>
                <a:cubicBezTo>
                  <a:pt x="1908" y="30"/>
                  <a:pt x="1908" y="30"/>
                  <a:pt x="1908" y="30"/>
                </a:cubicBezTo>
                <a:cubicBezTo>
                  <a:pt x="1906" y="29"/>
                  <a:pt x="1906" y="29"/>
                  <a:pt x="1906" y="29"/>
                </a:cubicBezTo>
                <a:cubicBezTo>
                  <a:pt x="1905" y="29"/>
                  <a:pt x="1905" y="29"/>
                  <a:pt x="1905" y="29"/>
                </a:cubicBezTo>
                <a:cubicBezTo>
                  <a:pt x="1903" y="29"/>
                  <a:pt x="1903" y="29"/>
                  <a:pt x="1903" y="29"/>
                </a:cubicBezTo>
                <a:cubicBezTo>
                  <a:pt x="1905" y="28"/>
                  <a:pt x="1905" y="28"/>
                  <a:pt x="1905" y="28"/>
                </a:cubicBezTo>
                <a:cubicBezTo>
                  <a:pt x="1903" y="28"/>
                  <a:pt x="1903" y="28"/>
                  <a:pt x="1903" y="28"/>
                </a:cubicBezTo>
                <a:cubicBezTo>
                  <a:pt x="1901" y="28"/>
                  <a:pt x="1901" y="28"/>
                  <a:pt x="1901" y="28"/>
                </a:cubicBezTo>
                <a:cubicBezTo>
                  <a:pt x="1899" y="28"/>
                  <a:pt x="1899" y="28"/>
                  <a:pt x="1899" y="28"/>
                </a:cubicBezTo>
                <a:cubicBezTo>
                  <a:pt x="1896" y="28"/>
                  <a:pt x="1896" y="28"/>
                  <a:pt x="1896" y="28"/>
                </a:cubicBezTo>
                <a:cubicBezTo>
                  <a:pt x="1892" y="26"/>
                  <a:pt x="1892" y="26"/>
                  <a:pt x="1892" y="26"/>
                </a:cubicBezTo>
                <a:cubicBezTo>
                  <a:pt x="1891" y="26"/>
                  <a:pt x="1891" y="26"/>
                  <a:pt x="1891" y="26"/>
                </a:cubicBezTo>
                <a:cubicBezTo>
                  <a:pt x="1889" y="28"/>
                  <a:pt x="1889" y="28"/>
                  <a:pt x="1889" y="28"/>
                </a:cubicBezTo>
                <a:cubicBezTo>
                  <a:pt x="1888" y="28"/>
                  <a:pt x="1888" y="28"/>
                  <a:pt x="1888" y="28"/>
                </a:cubicBezTo>
                <a:cubicBezTo>
                  <a:pt x="1885" y="29"/>
                  <a:pt x="1885" y="29"/>
                  <a:pt x="1885" y="29"/>
                </a:cubicBezTo>
                <a:cubicBezTo>
                  <a:pt x="1882" y="28"/>
                  <a:pt x="1882" y="28"/>
                  <a:pt x="1882" y="28"/>
                </a:cubicBezTo>
                <a:cubicBezTo>
                  <a:pt x="1879" y="28"/>
                  <a:pt x="1879" y="28"/>
                  <a:pt x="1879" y="28"/>
                </a:cubicBezTo>
                <a:cubicBezTo>
                  <a:pt x="1875" y="29"/>
                  <a:pt x="1875" y="29"/>
                  <a:pt x="1875" y="29"/>
                </a:cubicBezTo>
                <a:cubicBezTo>
                  <a:pt x="1878" y="29"/>
                  <a:pt x="1878" y="29"/>
                  <a:pt x="1878" y="29"/>
                </a:cubicBezTo>
                <a:lnTo>
                  <a:pt x="1879" y="29"/>
                </a:lnTo>
                <a:close/>
                <a:moveTo>
                  <a:pt x="3509" y="1101"/>
                </a:moveTo>
                <a:cubicBezTo>
                  <a:pt x="3510" y="1101"/>
                  <a:pt x="3510" y="1101"/>
                  <a:pt x="3510" y="1101"/>
                </a:cubicBezTo>
                <a:cubicBezTo>
                  <a:pt x="3510" y="1100"/>
                  <a:pt x="3510" y="1100"/>
                  <a:pt x="3510" y="1100"/>
                </a:cubicBezTo>
                <a:cubicBezTo>
                  <a:pt x="3510" y="1098"/>
                  <a:pt x="3510" y="1098"/>
                  <a:pt x="3510" y="1098"/>
                </a:cubicBezTo>
                <a:cubicBezTo>
                  <a:pt x="3508" y="1097"/>
                  <a:pt x="3508" y="1097"/>
                  <a:pt x="3508" y="1097"/>
                </a:cubicBezTo>
                <a:cubicBezTo>
                  <a:pt x="3506" y="1097"/>
                  <a:pt x="3506" y="1097"/>
                  <a:pt x="3506" y="1097"/>
                </a:cubicBezTo>
                <a:cubicBezTo>
                  <a:pt x="3506" y="1098"/>
                  <a:pt x="3506" y="1098"/>
                  <a:pt x="3506" y="1098"/>
                </a:cubicBezTo>
                <a:cubicBezTo>
                  <a:pt x="3508" y="1100"/>
                  <a:pt x="3508" y="1100"/>
                  <a:pt x="3508" y="1100"/>
                </a:cubicBezTo>
                <a:lnTo>
                  <a:pt x="3509" y="1101"/>
                </a:lnTo>
                <a:close/>
                <a:moveTo>
                  <a:pt x="3479" y="1144"/>
                </a:moveTo>
                <a:cubicBezTo>
                  <a:pt x="3480" y="1143"/>
                  <a:pt x="3480" y="1143"/>
                  <a:pt x="3480" y="1143"/>
                </a:cubicBezTo>
                <a:cubicBezTo>
                  <a:pt x="3480" y="1141"/>
                  <a:pt x="3480" y="1141"/>
                  <a:pt x="3480" y="1141"/>
                </a:cubicBezTo>
                <a:cubicBezTo>
                  <a:pt x="3479" y="1140"/>
                  <a:pt x="3479" y="1140"/>
                  <a:pt x="3479" y="1140"/>
                </a:cubicBezTo>
                <a:cubicBezTo>
                  <a:pt x="3477" y="1140"/>
                  <a:pt x="3477" y="1140"/>
                  <a:pt x="3477" y="1140"/>
                </a:cubicBezTo>
                <a:cubicBezTo>
                  <a:pt x="3476" y="1140"/>
                  <a:pt x="3476" y="1140"/>
                  <a:pt x="3476" y="1140"/>
                </a:cubicBezTo>
                <a:cubicBezTo>
                  <a:pt x="3477" y="1141"/>
                  <a:pt x="3477" y="1141"/>
                  <a:pt x="3477" y="1141"/>
                </a:cubicBezTo>
                <a:lnTo>
                  <a:pt x="3479" y="1144"/>
                </a:lnTo>
                <a:close/>
                <a:moveTo>
                  <a:pt x="1913" y="56"/>
                </a:moveTo>
                <a:cubicBezTo>
                  <a:pt x="1916" y="56"/>
                  <a:pt x="1916" y="56"/>
                  <a:pt x="1916" y="56"/>
                </a:cubicBezTo>
                <a:cubicBezTo>
                  <a:pt x="1919" y="56"/>
                  <a:pt x="1919" y="56"/>
                  <a:pt x="1919" y="56"/>
                </a:cubicBezTo>
                <a:cubicBezTo>
                  <a:pt x="1922" y="55"/>
                  <a:pt x="1922" y="55"/>
                  <a:pt x="1922" y="55"/>
                </a:cubicBezTo>
                <a:cubicBezTo>
                  <a:pt x="1925" y="55"/>
                  <a:pt x="1925" y="55"/>
                  <a:pt x="1925" y="55"/>
                </a:cubicBezTo>
                <a:cubicBezTo>
                  <a:pt x="1928" y="53"/>
                  <a:pt x="1928" y="53"/>
                  <a:pt x="1928" y="53"/>
                </a:cubicBezTo>
                <a:cubicBezTo>
                  <a:pt x="1932" y="52"/>
                  <a:pt x="1932" y="52"/>
                  <a:pt x="1932" y="52"/>
                </a:cubicBezTo>
                <a:cubicBezTo>
                  <a:pt x="1929" y="50"/>
                  <a:pt x="1929" y="50"/>
                  <a:pt x="1929" y="50"/>
                </a:cubicBezTo>
                <a:cubicBezTo>
                  <a:pt x="1926" y="50"/>
                  <a:pt x="1926" y="50"/>
                  <a:pt x="1926" y="50"/>
                </a:cubicBezTo>
                <a:cubicBezTo>
                  <a:pt x="1922" y="50"/>
                  <a:pt x="1922" y="50"/>
                  <a:pt x="1922" y="50"/>
                </a:cubicBezTo>
                <a:cubicBezTo>
                  <a:pt x="1919" y="49"/>
                  <a:pt x="1919" y="49"/>
                  <a:pt x="1919" y="49"/>
                </a:cubicBezTo>
                <a:cubicBezTo>
                  <a:pt x="1921" y="48"/>
                  <a:pt x="1921" y="48"/>
                  <a:pt x="1921" y="48"/>
                </a:cubicBezTo>
                <a:cubicBezTo>
                  <a:pt x="1916" y="48"/>
                  <a:pt x="1916" y="48"/>
                  <a:pt x="1916" y="48"/>
                </a:cubicBezTo>
                <a:cubicBezTo>
                  <a:pt x="1912" y="48"/>
                  <a:pt x="1912" y="48"/>
                  <a:pt x="1912" y="48"/>
                </a:cubicBezTo>
                <a:cubicBezTo>
                  <a:pt x="1902" y="48"/>
                  <a:pt x="1902" y="48"/>
                  <a:pt x="1902" y="48"/>
                </a:cubicBezTo>
                <a:cubicBezTo>
                  <a:pt x="1903" y="49"/>
                  <a:pt x="1903" y="49"/>
                  <a:pt x="1903" y="49"/>
                </a:cubicBezTo>
                <a:cubicBezTo>
                  <a:pt x="1906" y="50"/>
                  <a:pt x="1906" y="50"/>
                  <a:pt x="1906" y="50"/>
                </a:cubicBezTo>
                <a:cubicBezTo>
                  <a:pt x="1905" y="53"/>
                  <a:pt x="1905" y="53"/>
                  <a:pt x="1905" y="53"/>
                </a:cubicBezTo>
                <a:cubicBezTo>
                  <a:pt x="1903" y="53"/>
                  <a:pt x="1903" y="53"/>
                  <a:pt x="1903" y="53"/>
                </a:cubicBezTo>
                <a:cubicBezTo>
                  <a:pt x="1902" y="53"/>
                  <a:pt x="1902" y="53"/>
                  <a:pt x="1902" y="53"/>
                </a:cubicBezTo>
                <a:cubicBezTo>
                  <a:pt x="1902" y="55"/>
                  <a:pt x="1902" y="55"/>
                  <a:pt x="1902" y="55"/>
                </a:cubicBezTo>
                <a:cubicBezTo>
                  <a:pt x="1905" y="55"/>
                  <a:pt x="1905" y="55"/>
                  <a:pt x="1905" y="55"/>
                </a:cubicBezTo>
                <a:cubicBezTo>
                  <a:pt x="1909" y="55"/>
                  <a:pt x="1909" y="55"/>
                  <a:pt x="1909" y="55"/>
                </a:cubicBezTo>
                <a:cubicBezTo>
                  <a:pt x="1916" y="53"/>
                  <a:pt x="1916" y="53"/>
                  <a:pt x="1916" y="53"/>
                </a:cubicBezTo>
                <a:cubicBezTo>
                  <a:pt x="1915" y="55"/>
                  <a:pt x="1915" y="55"/>
                  <a:pt x="1915" y="55"/>
                </a:cubicBezTo>
                <a:lnTo>
                  <a:pt x="1913" y="56"/>
                </a:lnTo>
                <a:close/>
                <a:moveTo>
                  <a:pt x="1706" y="251"/>
                </a:moveTo>
                <a:cubicBezTo>
                  <a:pt x="1707" y="251"/>
                  <a:pt x="1707" y="251"/>
                  <a:pt x="1707" y="251"/>
                </a:cubicBezTo>
                <a:cubicBezTo>
                  <a:pt x="1708" y="253"/>
                  <a:pt x="1708" y="253"/>
                  <a:pt x="1708" y="253"/>
                </a:cubicBezTo>
                <a:cubicBezTo>
                  <a:pt x="1708" y="255"/>
                  <a:pt x="1708" y="255"/>
                  <a:pt x="1708" y="255"/>
                </a:cubicBezTo>
                <a:cubicBezTo>
                  <a:pt x="1707" y="257"/>
                  <a:pt x="1707" y="257"/>
                  <a:pt x="1707" y="257"/>
                </a:cubicBezTo>
                <a:cubicBezTo>
                  <a:pt x="1710" y="255"/>
                  <a:pt x="1710" y="255"/>
                  <a:pt x="1710" y="255"/>
                </a:cubicBezTo>
                <a:cubicBezTo>
                  <a:pt x="1711" y="254"/>
                  <a:pt x="1711" y="254"/>
                  <a:pt x="1711" y="254"/>
                </a:cubicBezTo>
                <a:cubicBezTo>
                  <a:pt x="1713" y="250"/>
                  <a:pt x="1713" y="250"/>
                  <a:pt x="1713" y="250"/>
                </a:cubicBezTo>
                <a:cubicBezTo>
                  <a:pt x="1711" y="248"/>
                  <a:pt x="1711" y="248"/>
                  <a:pt x="1711" y="248"/>
                </a:cubicBezTo>
                <a:cubicBezTo>
                  <a:pt x="1711" y="247"/>
                  <a:pt x="1711" y="247"/>
                  <a:pt x="1711" y="247"/>
                </a:cubicBezTo>
                <a:cubicBezTo>
                  <a:pt x="1708" y="248"/>
                  <a:pt x="1708" y="248"/>
                  <a:pt x="1708" y="248"/>
                </a:cubicBezTo>
                <a:cubicBezTo>
                  <a:pt x="1710" y="250"/>
                  <a:pt x="1710" y="250"/>
                  <a:pt x="1710" y="250"/>
                </a:cubicBezTo>
                <a:cubicBezTo>
                  <a:pt x="1704" y="250"/>
                  <a:pt x="1704" y="250"/>
                  <a:pt x="1704" y="250"/>
                </a:cubicBezTo>
                <a:lnTo>
                  <a:pt x="1706" y="251"/>
                </a:lnTo>
                <a:close/>
                <a:moveTo>
                  <a:pt x="3580" y="1178"/>
                </a:moveTo>
                <a:cubicBezTo>
                  <a:pt x="3580" y="1177"/>
                  <a:pt x="3580" y="1177"/>
                  <a:pt x="3580" y="1177"/>
                </a:cubicBezTo>
                <a:cubicBezTo>
                  <a:pt x="3579" y="1176"/>
                  <a:pt x="3579" y="1176"/>
                  <a:pt x="3579" y="1176"/>
                </a:cubicBezTo>
                <a:cubicBezTo>
                  <a:pt x="3578" y="1176"/>
                  <a:pt x="3578" y="1176"/>
                  <a:pt x="3578" y="1176"/>
                </a:cubicBezTo>
                <a:cubicBezTo>
                  <a:pt x="3578" y="1178"/>
                  <a:pt x="3578" y="1178"/>
                  <a:pt x="3578" y="1178"/>
                </a:cubicBezTo>
                <a:cubicBezTo>
                  <a:pt x="3580" y="1179"/>
                  <a:pt x="3580" y="1179"/>
                  <a:pt x="3580" y="1179"/>
                </a:cubicBezTo>
                <a:lnTo>
                  <a:pt x="3580" y="1178"/>
                </a:lnTo>
                <a:close/>
                <a:moveTo>
                  <a:pt x="1691" y="270"/>
                </a:moveTo>
                <a:cubicBezTo>
                  <a:pt x="1693" y="270"/>
                  <a:pt x="1693" y="270"/>
                  <a:pt x="1693" y="270"/>
                </a:cubicBezTo>
                <a:cubicBezTo>
                  <a:pt x="1694" y="268"/>
                  <a:pt x="1694" y="268"/>
                  <a:pt x="1694" y="268"/>
                </a:cubicBezTo>
                <a:cubicBezTo>
                  <a:pt x="1691" y="268"/>
                  <a:pt x="1691" y="268"/>
                  <a:pt x="1691" y="268"/>
                </a:cubicBezTo>
                <a:cubicBezTo>
                  <a:pt x="1690" y="267"/>
                  <a:pt x="1690" y="267"/>
                  <a:pt x="1690" y="267"/>
                </a:cubicBezTo>
                <a:cubicBezTo>
                  <a:pt x="1688" y="267"/>
                  <a:pt x="1688" y="267"/>
                  <a:pt x="1688" y="267"/>
                </a:cubicBezTo>
                <a:cubicBezTo>
                  <a:pt x="1688" y="265"/>
                  <a:pt x="1688" y="265"/>
                  <a:pt x="1688" y="265"/>
                </a:cubicBezTo>
                <a:cubicBezTo>
                  <a:pt x="1687" y="265"/>
                  <a:pt x="1687" y="265"/>
                  <a:pt x="1687" y="265"/>
                </a:cubicBezTo>
                <a:cubicBezTo>
                  <a:pt x="1686" y="267"/>
                  <a:pt x="1686" y="267"/>
                  <a:pt x="1686" y="267"/>
                </a:cubicBezTo>
                <a:cubicBezTo>
                  <a:pt x="1687" y="268"/>
                  <a:pt x="1687" y="268"/>
                  <a:pt x="1687" y="268"/>
                </a:cubicBezTo>
                <a:lnTo>
                  <a:pt x="1691" y="270"/>
                </a:lnTo>
                <a:close/>
                <a:moveTo>
                  <a:pt x="3532" y="1187"/>
                </a:moveTo>
                <a:cubicBezTo>
                  <a:pt x="3530" y="1187"/>
                  <a:pt x="3530" y="1187"/>
                  <a:pt x="3530" y="1187"/>
                </a:cubicBezTo>
                <a:cubicBezTo>
                  <a:pt x="3533" y="1190"/>
                  <a:pt x="3533" y="1190"/>
                  <a:pt x="3533" y="1190"/>
                </a:cubicBezTo>
                <a:cubicBezTo>
                  <a:pt x="3535" y="1190"/>
                  <a:pt x="3535" y="1190"/>
                  <a:pt x="3535" y="1190"/>
                </a:cubicBezTo>
                <a:cubicBezTo>
                  <a:pt x="3535" y="1189"/>
                  <a:pt x="3535" y="1189"/>
                  <a:pt x="3535" y="1189"/>
                </a:cubicBezTo>
                <a:lnTo>
                  <a:pt x="3532" y="1187"/>
                </a:lnTo>
                <a:close/>
                <a:moveTo>
                  <a:pt x="3565" y="1150"/>
                </a:moveTo>
                <a:cubicBezTo>
                  <a:pt x="3565" y="1151"/>
                  <a:pt x="3565" y="1151"/>
                  <a:pt x="3565" y="1151"/>
                </a:cubicBezTo>
                <a:cubicBezTo>
                  <a:pt x="3565" y="1154"/>
                  <a:pt x="3565" y="1154"/>
                  <a:pt x="3565" y="1154"/>
                </a:cubicBezTo>
                <a:cubicBezTo>
                  <a:pt x="3566" y="1157"/>
                  <a:pt x="3566" y="1157"/>
                  <a:pt x="3566" y="1157"/>
                </a:cubicBezTo>
                <a:cubicBezTo>
                  <a:pt x="3569" y="1157"/>
                  <a:pt x="3569" y="1157"/>
                  <a:pt x="3569" y="1157"/>
                </a:cubicBezTo>
                <a:cubicBezTo>
                  <a:pt x="3571" y="1159"/>
                  <a:pt x="3571" y="1159"/>
                  <a:pt x="3571" y="1159"/>
                </a:cubicBezTo>
                <a:cubicBezTo>
                  <a:pt x="3573" y="1157"/>
                  <a:pt x="3573" y="1157"/>
                  <a:pt x="3573" y="1157"/>
                </a:cubicBezTo>
                <a:cubicBezTo>
                  <a:pt x="3573" y="1156"/>
                  <a:pt x="3573" y="1156"/>
                  <a:pt x="3573" y="1156"/>
                </a:cubicBezTo>
                <a:cubicBezTo>
                  <a:pt x="3572" y="1151"/>
                  <a:pt x="3572" y="1151"/>
                  <a:pt x="3572" y="1151"/>
                </a:cubicBezTo>
                <a:cubicBezTo>
                  <a:pt x="3571" y="1149"/>
                  <a:pt x="3571" y="1149"/>
                  <a:pt x="3571" y="1149"/>
                </a:cubicBezTo>
                <a:cubicBezTo>
                  <a:pt x="3568" y="1147"/>
                  <a:pt x="3568" y="1147"/>
                  <a:pt x="3568" y="1147"/>
                </a:cubicBezTo>
                <a:cubicBezTo>
                  <a:pt x="3565" y="1143"/>
                  <a:pt x="3565" y="1143"/>
                  <a:pt x="3565" y="1143"/>
                </a:cubicBezTo>
                <a:cubicBezTo>
                  <a:pt x="3562" y="1140"/>
                  <a:pt x="3562" y="1140"/>
                  <a:pt x="3562" y="1140"/>
                </a:cubicBezTo>
                <a:cubicBezTo>
                  <a:pt x="3561" y="1139"/>
                  <a:pt x="3561" y="1139"/>
                  <a:pt x="3561" y="1139"/>
                </a:cubicBezTo>
                <a:cubicBezTo>
                  <a:pt x="3561" y="1141"/>
                  <a:pt x="3561" y="1141"/>
                  <a:pt x="3561" y="1141"/>
                </a:cubicBezTo>
                <a:cubicBezTo>
                  <a:pt x="3561" y="1144"/>
                  <a:pt x="3561" y="1144"/>
                  <a:pt x="3561" y="1144"/>
                </a:cubicBezTo>
                <a:cubicBezTo>
                  <a:pt x="3561" y="1147"/>
                  <a:pt x="3561" y="1147"/>
                  <a:pt x="3561" y="1147"/>
                </a:cubicBezTo>
                <a:cubicBezTo>
                  <a:pt x="3563" y="1150"/>
                  <a:pt x="3563" y="1150"/>
                  <a:pt x="3563" y="1150"/>
                </a:cubicBezTo>
                <a:lnTo>
                  <a:pt x="3565" y="1150"/>
                </a:lnTo>
                <a:close/>
                <a:moveTo>
                  <a:pt x="3538" y="1223"/>
                </a:moveTo>
                <a:cubicBezTo>
                  <a:pt x="3539" y="1223"/>
                  <a:pt x="3539" y="1223"/>
                  <a:pt x="3539" y="1223"/>
                </a:cubicBezTo>
                <a:cubicBezTo>
                  <a:pt x="3540" y="1223"/>
                  <a:pt x="3540" y="1223"/>
                  <a:pt x="3540" y="1223"/>
                </a:cubicBezTo>
                <a:cubicBezTo>
                  <a:pt x="3538" y="1220"/>
                  <a:pt x="3538" y="1220"/>
                  <a:pt x="3538" y="1220"/>
                </a:cubicBezTo>
                <a:cubicBezTo>
                  <a:pt x="3535" y="1220"/>
                  <a:pt x="3535" y="1220"/>
                  <a:pt x="3535" y="1220"/>
                </a:cubicBezTo>
                <a:cubicBezTo>
                  <a:pt x="3536" y="1223"/>
                  <a:pt x="3536" y="1223"/>
                  <a:pt x="3536" y="1223"/>
                </a:cubicBezTo>
                <a:lnTo>
                  <a:pt x="3538" y="1223"/>
                </a:lnTo>
                <a:close/>
                <a:moveTo>
                  <a:pt x="1708" y="245"/>
                </a:moveTo>
                <a:cubicBezTo>
                  <a:pt x="1707" y="247"/>
                  <a:pt x="1707" y="247"/>
                  <a:pt x="1707" y="247"/>
                </a:cubicBezTo>
                <a:cubicBezTo>
                  <a:pt x="1708" y="248"/>
                  <a:pt x="1708" y="248"/>
                  <a:pt x="1708" y="248"/>
                </a:cubicBezTo>
                <a:cubicBezTo>
                  <a:pt x="1710" y="245"/>
                  <a:pt x="1710" y="245"/>
                  <a:pt x="1710" y="245"/>
                </a:cubicBezTo>
                <a:lnTo>
                  <a:pt x="1708" y="245"/>
                </a:lnTo>
                <a:close/>
                <a:moveTo>
                  <a:pt x="3523" y="1107"/>
                </a:moveTo>
                <a:cubicBezTo>
                  <a:pt x="3528" y="1111"/>
                  <a:pt x="3528" y="1111"/>
                  <a:pt x="3528" y="1111"/>
                </a:cubicBezTo>
                <a:cubicBezTo>
                  <a:pt x="3532" y="1113"/>
                  <a:pt x="3532" y="1113"/>
                  <a:pt x="3532" y="1113"/>
                </a:cubicBezTo>
                <a:cubicBezTo>
                  <a:pt x="3535" y="1117"/>
                  <a:pt x="3535" y="1117"/>
                  <a:pt x="3535" y="1117"/>
                </a:cubicBezTo>
                <a:cubicBezTo>
                  <a:pt x="3536" y="1121"/>
                  <a:pt x="3536" y="1121"/>
                  <a:pt x="3536" y="1121"/>
                </a:cubicBezTo>
                <a:cubicBezTo>
                  <a:pt x="3536" y="1123"/>
                  <a:pt x="3536" y="1123"/>
                  <a:pt x="3536" y="1123"/>
                </a:cubicBezTo>
                <a:cubicBezTo>
                  <a:pt x="3536" y="1126"/>
                  <a:pt x="3536" y="1126"/>
                  <a:pt x="3536" y="1126"/>
                </a:cubicBezTo>
                <a:cubicBezTo>
                  <a:pt x="3538" y="1128"/>
                  <a:pt x="3538" y="1128"/>
                  <a:pt x="3538" y="1128"/>
                </a:cubicBezTo>
                <a:cubicBezTo>
                  <a:pt x="3539" y="1131"/>
                  <a:pt x="3539" y="1131"/>
                  <a:pt x="3539" y="1131"/>
                </a:cubicBezTo>
                <a:cubicBezTo>
                  <a:pt x="3540" y="1127"/>
                  <a:pt x="3540" y="1127"/>
                  <a:pt x="3540" y="1127"/>
                </a:cubicBezTo>
                <a:cubicBezTo>
                  <a:pt x="3542" y="1123"/>
                  <a:pt x="3542" y="1123"/>
                  <a:pt x="3542" y="1123"/>
                </a:cubicBezTo>
                <a:cubicBezTo>
                  <a:pt x="3539" y="1118"/>
                  <a:pt x="3539" y="1118"/>
                  <a:pt x="3539" y="1118"/>
                </a:cubicBezTo>
                <a:cubicBezTo>
                  <a:pt x="3539" y="1117"/>
                  <a:pt x="3539" y="1117"/>
                  <a:pt x="3539" y="1117"/>
                </a:cubicBezTo>
                <a:cubicBezTo>
                  <a:pt x="3536" y="1117"/>
                  <a:pt x="3536" y="1117"/>
                  <a:pt x="3536" y="1117"/>
                </a:cubicBezTo>
                <a:cubicBezTo>
                  <a:pt x="3535" y="1116"/>
                  <a:pt x="3535" y="1116"/>
                  <a:pt x="3535" y="1116"/>
                </a:cubicBezTo>
                <a:cubicBezTo>
                  <a:pt x="3533" y="1113"/>
                  <a:pt x="3533" y="1113"/>
                  <a:pt x="3533" y="1113"/>
                </a:cubicBezTo>
                <a:cubicBezTo>
                  <a:pt x="3530" y="1110"/>
                  <a:pt x="3530" y="1110"/>
                  <a:pt x="3530" y="1110"/>
                </a:cubicBezTo>
                <a:cubicBezTo>
                  <a:pt x="3528" y="1108"/>
                  <a:pt x="3528" y="1108"/>
                  <a:pt x="3528" y="1108"/>
                </a:cubicBezTo>
                <a:cubicBezTo>
                  <a:pt x="3525" y="1106"/>
                  <a:pt x="3525" y="1106"/>
                  <a:pt x="3525" y="1106"/>
                </a:cubicBezTo>
                <a:cubicBezTo>
                  <a:pt x="3522" y="1104"/>
                  <a:pt x="3522" y="1104"/>
                  <a:pt x="3522" y="1104"/>
                </a:cubicBezTo>
                <a:cubicBezTo>
                  <a:pt x="3520" y="1104"/>
                  <a:pt x="3520" y="1104"/>
                  <a:pt x="3520" y="1104"/>
                </a:cubicBezTo>
                <a:cubicBezTo>
                  <a:pt x="3519" y="1103"/>
                  <a:pt x="3519" y="1103"/>
                  <a:pt x="3519" y="1103"/>
                </a:cubicBezTo>
                <a:cubicBezTo>
                  <a:pt x="3518" y="1101"/>
                  <a:pt x="3518" y="1101"/>
                  <a:pt x="3518" y="1101"/>
                </a:cubicBezTo>
                <a:cubicBezTo>
                  <a:pt x="3516" y="1100"/>
                  <a:pt x="3516" y="1100"/>
                  <a:pt x="3516" y="1100"/>
                </a:cubicBezTo>
                <a:cubicBezTo>
                  <a:pt x="3516" y="1101"/>
                  <a:pt x="3516" y="1101"/>
                  <a:pt x="3516" y="1101"/>
                </a:cubicBezTo>
                <a:cubicBezTo>
                  <a:pt x="3515" y="1101"/>
                  <a:pt x="3515" y="1101"/>
                  <a:pt x="3515" y="1101"/>
                </a:cubicBezTo>
                <a:cubicBezTo>
                  <a:pt x="3519" y="1104"/>
                  <a:pt x="3519" y="1104"/>
                  <a:pt x="3519" y="1104"/>
                </a:cubicBezTo>
                <a:lnTo>
                  <a:pt x="3523" y="1107"/>
                </a:lnTo>
                <a:close/>
                <a:moveTo>
                  <a:pt x="959" y="157"/>
                </a:moveTo>
                <a:cubicBezTo>
                  <a:pt x="957" y="159"/>
                  <a:pt x="957" y="159"/>
                  <a:pt x="957" y="159"/>
                </a:cubicBezTo>
                <a:cubicBezTo>
                  <a:pt x="956" y="161"/>
                  <a:pt x="956" y="161"/>
                  <a:pt x="956" y="161"/>
                </a:cubicBezTo>
                <a:cubicBezTo>
                  <a:pt x="957" y="161"/>
                  <a:pt x="957" y="161"/>
                  <a:pt x="957" y="161"/>
                </a:cubicBezTo>
                <a:cubicBezTo>
                  <a:pt x="959" y="161"/>
                  <a:pt x="959" y="161"/>
                  <a:pt x="959" y="161"/>
                </a:cubicBezTo>
                <a:cubicBezTo>
                  <a:pt x="960" y="159"/>
                  <a:pt x="960" y="159"/>
                  <a:pt x="960" y="159"/>
                </a:cubicBezTo>
                <a:cubicBezTo>
                  <a:pt x="963" y="157"/>
                  <a:pt x="963" y="157"/>
                  <a:pt x="963" y="157"/>
                </a:cubicBezTo>
                <a:cubicBezTo>
                  <a:pt x="963" y="155"/>
                  <a:pt x="963" y="155"/>
                  <a:pt x="963" y="155"/>
                </a:cubicBezTo>
                <a:cubicBezTo>
                  <a:pt x="960" y="155"/>
                  <a:pt x="960" y="155"/>
                  <a:pt x="960" y="155"/>
                </a:cubicBezTo>
                <a:lnTo>
                  <a:pt x="959" y="157"/>
                </a:lnTo>
                <a:close/>
                <a:moveTo>
                  <a:pt x="977" y="208"/>
                </a:moveTo>
                <a:cubicBezTo>
                  <a:pt x="976" y="208"/>
                  <a:pt x="976" y="208"/>
                  <a:pt x="976" y="208"/>
                </a:cubicBezTo>
                <a:cubicBezTo>
                  <a:pt x="977" y="207"/>
                  <a:pt x="977" y="207"/>
                  <a:pt x="977" y="207"/>
                </a:cubicBezTo>
                <a:cubicBezTo>
                  <a:pt x="976" y="205"/>
                  <a:pt x="976" y="205"/>
                  <a:pt x="976" y="205"/>
                </a:cubicBezTo>
                <a:cubicBezTo>
                  <a:pt x="973" y="205"/>
                  <a:pt x="973" y="205"/>
                  <a:pt x="973" y="205"/>
                </a:cubicBezTo>
                <a:cubicBezTo>
                  <a:pt x="966" y="207"/>
                  <a:pt x="966" y="207"/>
                  <a:pt x="966" y="207"/>
                </a:cubicBezTo>
                <a:cubicBezTo>
                  <a:pt x="966" y="205"/>
                  <a:pt x="966" y="205"/>
                  <a:pt x="966" y="205"/>
                </a:cubicBezTo>
                <a:cubicBezTo>
                  <a:pt x="967" y="205"/>
                  <a:pt x="967" y="205"/>
                  <a:pt x="967" y="205"/>
                </a:cubicBezTo>
                <a:cubicBezTo>
                  <a:pt x="969" y="204"/>
                  <a:pt x="969" y="204"/>
                  <a:pt x="969" y="204"/>
                </a:cubicBezTo>
                <a:cubicBezTo>
                  <a:pt x="969" y="202"/>
                  <a:pt x="969" y="202"/>
                  <a:pt x="969" y="202"/>
                </a:cubicBezTo>
                <a:cubicBezTo>
                  <a:pt x="970" y="201"/>
                  <a:pt x="970" y="201"/>
                  <a:pt x="970" y="201"/>
                </a:cubicBezTo>
                <a:cubicBezTo>
                  <a:pt x="970" y="200"/>
                  <a:pt x="970" y="200"/>
                  <a:pt x="970" y="200"/>
                </a:cubicBezTo>
                <a:cubicBezTo>
                  <a:pt x="970" y="198"/>
                  <a:pt x="970" y="198"/>
                  <a:pt x="970" y="198"/>
                </a:cubicBezTo>
                <a:cubicBezTo>
                  <a:pt x="969" y="197"/>
                  <a:pt x="969" y="197"/>
                  <a:pt x="969" y="197"/>
                </a:cubicBezTo>
                <a:cubicBezTo>
                  <a:pt x="966" y="197"/>
                  <a:pt x="966" y="197"/>
                  <a:pt x="966" y="197"/>
                </a:cubicBezTo>
                <a:cubicBezTo>
                  <a:pt x="963" y="195"/>
                  <a:pt x="963" y="195"/>
                  <a:pt x="963" y="195"/>
                </a:cubicBezTo>
                <a:cubicBezTo>
                  <a:pt x="962" y="194"/>
                  <a:pt x="962" y="194"/>
                  <a:pt x="962" y="194"/>
                </a:cubicBezTo>
                <a:cubicBezTo>
                  <a:pt x="962" y="192"/>
                  <a:pt x="962" y="192"/>
                  <a:pt x="962" y="192"/>
                </a:cubicBezTo>
                <a:cubicBezTo>
                  <a:pt x="956" y="191"/>
                  <a:pt x="956" y="191"/>
                  <a:pt x="956" y="191"/>
                </a:cubicBezTo>
                <a:cubicBezTo>
                  <a:pt x="956" y="190"/>
                  <a:pt x="956" y="190"/>
                  <a:pt x="956" y="190"/>
                </a:cubicBezTo>
                <a:cubicBezTo>
                  <a:pt x="954" y="188"/>
                  <a:pt x="954" y="188"/>
                  <a:pt x="954" y="188"/>
                </a:cubicBezTo>
                <a:cubicBezTo>
                  <a:pt x="952" y="190"/>
                  <a:pt x="952" y="190"/>
                  <a:pt x="952" y="190"/>
                </a:cubicBezTo>
                <a:cubicBezTo>
                  <a:pt x="949" y="191"/>
                  <a:pt x="949" y="191"/>
                  <a:pt x="949" y="191"/>
                </a:cubicBezTo>
                <a:cubicBezTo>
                  <a:pt x="949" y="190"/>
                  <a:pt x="949" y="190"/>
                  <a:pt x="949" y="190"/>
                </a:cubicBezTo>
                <a:cubicBezTo>
                  <a:pt x="949" y="188"/>
                  <a:pt x="949" y="188"/>
                  <a:pt x="949" y="188"/>
                </a:cubicBezTo>
                <a:cubicBezTo>
                  <a:pt x="950" y="187"/>
                  <a:pt x="950" y="187"/>
                  <a:pt x="950" y="187"/>
                </a:cubicBezTo>
                <a:cubicBezTo>
                  <a:pt x="952" y="185"/>
                  <a:pt x="952" y="185"/>
                  <a:pt x="952" y="185"/>
                </a:cubicBezTo>
                <a:cubicBezTo>
                  <a:pt x="949" y="185"/>
                  <a:pt x="949" y="185"/>
                  <a:pt x="949" y="185"/>
                </a:cubicBezTo>
                <a:cubicBezTo>
                  <a:pt x="950" y="184"/>
                  <a:pt x="950" y="184"/>
                  <a:pt x="950" y="184"/>
                </a:cubicBezTo>
                <a:cubicBezTo>
                  <a:pt x="949" y="184"/>
                  <a:pt x="949" y="184"/>
                  <a:pt x="949" y="184"/>
                </a:cubicBezTo>
                <a:cubicBezTo>
                  <a:pt x="946" y="184"/>
                  <a:pt x="946" y="184"/>
                  <a:pt x="946" y="184"/>
                </a:cubicBezTo>
                <a:cubicBezTo>
                  <a:pt x="940" y="188"/>
                  <a:pt x="940" y="188"/>
                  <a:pt x="940" y="188"/>
                </a:cubicBezTo>
                <a:cubicBezTo>
                  <a:pt x="932" y="197"/>
                  <a:pt x="932" y="197"/>
                  <a:pt x="932" y="197"/>
                </a:cubicBezTo>
                <a:cubicBezTo>
                  <a:pt x="927" y="201"/>
                  <a:pt x="927" y="201"/>
                  <a:pt x="927" y="201"/>
                </a:cubicBezTo>
                <a:cubicBezTo>
                  <a:pt x="927" y="204"/>
                  <a:pt x="927" y="204"/>
                  <a:pt x="927" y="204"/>
                </a:cubicBezTo>
                <a:cubicBezTo>
                  <a:pt x="927" y="205"/>
                  <a:pt x="927" y="205"/>
                  <a:pt x="927" y="205"/>
                </a:cubicBezTo>
                <a:cubicBezTo>
                  <a:pt x="926" y="205"/>
                  <a:pt x="926" y="205"/>
                  <a:pt x="926" y="205"/>
                </a:cubicBezTo>
                <a:cubicBezTo>
                  <a:pt x="919" y="207"/>
                  <a:pt x="919" y="207"/>
                  <a:pt x="919" y="207"/>
                </a:cubicBezTo>
                <a:cubicBezTo>
                  <a:pt x="916" y="208"/>
                  <a:pt x="916" y="208"/>
                  <a:pt x="916" y="208"/>
                </a:cubicBezTo>
                <a:cubicBezTo>
                  <a:pt x="913" y="211"/>
                  <a:pt x="913" y="211"/>
                  <a:pt x="913" y="211"/>
                </a:cubicBezTo>
                <a:cubicBezTo>
                  <a:pt x="914" y="211"/>
                  <a:pt x="914" y="211"/>
                  <a:pt x="914" y="211"/>
                </a:cubicBezTo>
                <a:cubicBezTo>
                  <a:pt x="916" y="211"/>
                  <a:pt x="916" y="211"/>
                  <a:pt x="916" y="211"/>
                </a:cubicBezTo>
                <a:cubicBezTo>
                  <a:pt x="919" y="211"/>
                  <a:pt x="919" y="211"/>
                  <a:pt x="919" y="211"/>
                </a:cubicBezTo>
                <a:cubicBezTo>
                  <a:pt x="923" y="210"/>
                  <a:pt x="923" y="210"/>
                  <a:pt x="923" y="210"/>
                </a:cubicBezTo>
                <a:cubicBezTo>
                  <a:pt x="929" y="210"/>
                  <a:pt x="929" y="210"/>
                  <a:pt x="929" y="210"/>
                </a:cubicBezTo>
                <a:cubicBezTo>
                  <a:pt x="927" y="211"/>
                  <a:pt x="927" y="211"/>
                  <a:pt x="927" y="211"/>
                </a:cubicBezTo>
                <a:cubicBezTo>
                  <a:pt x="926" y="212"/>
                  <a:pt x="926" y="212"/>
                  <a:pt x="926" y="212"/>
                </a:cubicBezTo>
                <a:cubicBezTo>
                  <a:pt x="924" y="215"/>
                  <a:pt x="924" y="215"/>
                  <a:pt x="924" y="215"/>
                </a:cubicBezTo>
                <a:cubicBezTo>
                  <a:pt x="924" y="217"/>
                  <a:pt x="924" y="217"/>
                  <a:pt x="924" y="217"/>
                </a:cubicBezTo>
                <a:cubicBezTo>
                  <a:pt x="926" y="217"/>
                  <a:pt x="926" y="217"/>
                  <a:pt x="926" y="217"/>
                </a:cubicBezTo>
                <a:cubicBezTo>
                  <a:pt x="929" y="217"/>
                  <a:pt x="929" y="217"/>
                  <a:pt x="929" y="217"/>
                </a:cubicBezTo>
                <a:cubicBezTo>
                  <a:pt x="934" y="215"/>
                  <a:pt x="934" y="215"/>
                  <a:pt x="934" y="215"/>
                </a:cubicBezTo>
                <a:cubicBezTo>
                  <a:pt x="940" y="211"/>
                  <a:pt x="940" y="211"/>
                  <a:pt x="940" y="211"/>
                </a:cubicBezTo>
                <a:cubicBezTo>
                  <a:pt x="946" y="210"/>
                  <a:pt x="946" y="210"/>
                  <a:pt x="946" y="210"/>
                </a:cubicBezTo>
                <a:cubicBezTo>
                  <a:pt x="949" y="207"/>
                  <a:pt x="949" y="207"/>
                  <a:pt x="949" y="207"/>
                </a:cubicBezTo>
                <a:cubicBezTo>
                  <a:pt x="950" y="205"/>
                  <a:pt x="950" y="205"/>
                  <a:pt x="950" y="205"/>
                </a:cubicBezTo>
                <a:cubicBezTo>
                  <a:pt x="956" y="204"/>
                  <a:pt x="956" y="204"/>
                  <a:pt x="956" y="204"/>
                </a:cubicBezTo>
                <a:cubicBezTo>
                  <a:pt x="956" y="205"/>
                  <a:pt x="956" y="205"/>
                  <a:pt x="956" y="205"/>
                </a:cubicBezTo>
                <a:cubicBezTo>
                  <a:pt x="954" y="205"/>
                  <a:pt x="954" y="205"/>
                  <a:pt x="954" y="205"/>
                </a:cubicBezTo>
                <a:cubicBezTo>
                  <a:pt x="957" y="207"/>
                  <a:pt x="957" y="207"/>
                  <a:pt x="957" y="207"/>
                </a:cubicBezTo>
                <a:cubicBezTo>
                  <a:pt x="959" y="207"/>
                  <a:pt x="959" y="207"/>
                  <a:pt x="959" y="207"/>
                </a:cubicBezTo>
                <a:cubicBezTo>
                  <a:pt x="960" y="208"/>
                  <a:pt x="960" y="208"/>
                  <a:pt x="960" y="208"/>
                </a:cubicBezTo>
                <a:cubicBezTo>
                  <a:pt x="959" y="208"/>
                  <a:pt x="959" y="208"/>
                  <a:pt x="959" y="208"/>
                </a:cubicBezTo>
                <a:cubicBezTo>
                  <a:pt x="957" y="210"/>
                  <a:pt x="957" y="210"/>
                  <a:pt x="957" y="210"/>
                </a:cubicBezTo>
                <a:cubicBezTo>
                  <a:pt x="960" y="210"/>
                  <a:pt x="960" y="210"/>
                  <a:pt x="960" y="210"/>
                </a:cubicBezTo>
                <a:cubicBezTo>
                  <a:pt x="964" y="211"/>
                  <a:pt x="964" y="211"/>
                  <a:pt x="964" y="211"/>
                </a:cubicBezTo>
                <a:cubicBezTo>
                  <a:pt x="969" y="212"/>
                  <a:pt x="969" y="212"/>
                  <a:pt x="969" y="212"/>
                </a:cubicBezTo>
                <a:cubicBezTo>
                  <a:pt x="972" y="211"/>
                  <a:pt x="972" y="211"/>
                  <a:pt x="972" y="211"/>
                </a:cubicBezTo>
                <a:cubicBezTo>
                  <a:pt x="979" y="210"/>
                  <a:pt x="979" y="210"/>
                  <a:pt x="979" y="210"/>
                </a:cubicBezTo>
                <a:lnTo>
                  <a:pt x="977" y="208"/>
                </a:lnTo>
                <a:close/>
                <a:moveTo>
                  <a:pt x="966" y="182"/>
                </a:moveTo>
                <a:cubicBezTo>
                  <a:pt x="964" y="182"/>
                  <a:pt x="964" y="182"/>
                  <a:pt x="964" y="182"/>
                </a:cubicBezTo>
                <a:cubicBezTo>
                  <a:pt x="963" y="181"/>
                  <a:pt x="963" y="181"/>
                  <a:pt x="963" y="181"/>
                </a:cubicBezTo>
                <a:cubicBezTo>
                  <a:pt x="962" y="181"/>
                  <a:pt x="962" y="181"/>
                  <a:pt x="962" y="181"/>
                </a:cubicBezTo>
                <a:cubicBezTo>
                  <a:pt x="960" y="182"/>
                  <a:pt x="960" y="182"/>
                  <a:pt x="960" y="182"/>
                </a:cubicBezTo>
                <a:cubicBezTo>
                  <a:pt x="962" y="182"/>
                  <a:pt x="962" y="182"/>
                  <a:pt x="962" y="182"/>
                </a:cubicBezTo>
                <a:cubicBezTo>
                  <a:pt x="962" y="184"/>
                  <a:pt x="962" y="184"/>
                  <a:pt x="962" y="184"/>
                </a:cubicBezTo>
                <a:cubicBezTo>
                  <a:pt x="962" y="185"/>
                  <a:pt x="962" y="185"/>
                  <a:pt x="962" y="185"/>
                </a:cubicBezTo>
                <a:cubicBezTo>
                  <a:pt x="964" y="185"/>
                  <a:pt x="964" y="185"/>
                  <a:pt x="964" y="185"/>
                </a:cubicBezTo>
                <a:cubicBezTo>
                  <a:pt x="963" y="187"/>
                  <a:pt x="963" y="187"/>
                  <a:pt x="963" y="187"/>
                </a:cubicBezTo>
                <a:cubicBezTo>
                  <a:pt x="966" y="187"/>
                  <a:pt x="966" y="187"/>
                  <a:pt x="966" y="187"/>
                </a:cubicBezTo>
                <a:cubicBezTo>
                  <a:pt x="967" y="187"/>
                  <a:pt x="967" y="187"/>
                  <a:pt x="967" y="187"/>
                </a:cubicBezTo>
                <a:cubicBezTo>
                  <a:pt x="967" y="185"/>
                  <a:pt x="967" y="185"/>
                  <a:pt x="967" y="185"/>
                </a:cubicBezTo>
                <a:cubicBezTo>
                  <a:pt x="964" y="184"/>
                  <a:pt x="964" y="184"/>
                  <a:pt x="964" y="184"/>
                </a:cubicBezTo>
                <a:cubicBezTo>
                  <a:pt x="966" y="184"/>
                  <a:pt x="966" y="184"/>
                  <a:pt x="966" y="184"/>
                </a:cubicBezTo>
                <a:lnTo>
                  <a:pt x="966" y="182"/>
                </a:lnTo>
                <a:close/>
                <a:moveTo>
                  <a:pt x="966" y="228"/>
                </a:moveTo>
                <a:cubicBezTo>
                  <a:pt x="963" y="233"/>
                  <a:pt x="963" y="233"/>
                  <a:pt x="963" y="233"/>
                </a:cubicBezTo>
                <a:cubicBezTo>
                  <a:pt x="963" y="234"/>
                  <a:pt x="963" y="234"/>
                  <a:pt x="963" y="234"/>
                </a:cubicBezTo>
                <a:cubicBezTo>
                  <a:pt x="964" y="235"/>
                  <a:pt x="964" y="235"/>
                  <a:pt x="964" y="235"/>
                </a:cubicBezTo>
                <a:cubicBezTo>
                  <a:pt x="967" y="234"/>
                  <a:pt x="967" y="234"/>
                  <a:pt x="967" y="234"/>
                </a:cubicBezTo>
                <a:cubicBezTo>
                  <a:pt x="972" y="231"/>
                  <a:pt x="972" y="231"/>
                  <a:pt x="972" y="231"/>
                </a:cubicBezTo>
                <a:cubicBezTo>
                  <a:pt x="975" y="228"/>
                  <a:pt x="975" y="228"/>
                  <a:pt x="975" y="228"/>
                </a:cubicBezTo>
                <a:cubicBezTo>
                  <a:pt x="975" y="227"/>
                  <a:pt x="975" y="227"/>
                  <a:pt x="975" y="227"/>
                </a:cubicBezTo>
                <a:cubicBezTo>
                  <a:pt x="973" y="225"/>
                  <a:pt x="973" y="225"/>
                  <a:pt x="973" y="225"/>
                </a:cubicBezTo>
                <a:cubicBezTo>
                  <a:pt x="970" y="227"/>
                  <a:pt x="970" y="227"/>
                  <a:pt x="970" y="227"/>
                </a:cubicBezTo>
                <a:lnTo>
                  <a:pt x="966" y="228"/>
                </a:lnTo>
                <a:close/>
                <a:moveTo>
                  <a:pt x="930" y="306"/>
                </a:moveTo>
                <a:cubicBezTo>
                  <a:pt x="932" y="303"/>
                  <a:pt x="932" y="303"/>
                  <a:pt x="932" y="303"/>
                </a:cubicBezTo>
                <a:cubicBezTo>
                  <a:pt x="933" y="301"/>
                  <a:pt x="933" y="301"/>
                  <a:pt x="933" y="301"/>
                </a:cubicBezTo>
                <a:cubicBezTo>
                  <a:pt x="933" y="300"/>
                  <a:pt x="933" y="300"/>
                  <a:pt x="933" y="300"/>
                </a:cubicBezTo>
                <a:cubicBezTo>
                  <a:pt x="933" y="298"/>
                  <a:pt x="933" y="298"/>
                  <a:pt x="933" y="298"/>
                </a:cubicBezTo>
                <a:cubicBezTo>
                  <a:pt x="933" y="296"/>
                  <a:pt x="933" y="296"/>
                  <a:pt x="933" y="296"/>
                </a:cubicBezTo>
                <a:cubicBezTo>
                  <a:pt x="923" y="304"/>
                  <a:pt x="923" y="304"/>
                  <a:pt x="923" y="304"/>
                </a:cubicBezTo>
                <a:cubicBezTo>
                  <a:pt x="926" y="301"/>
                  <a:pt x="926" y="301"/>
                  <a:pt x="926" y="301"/>
                </a:cubicBezTo>
                <a:cubicBezTo>
                  <a:pt x="929" y="297"/>
                  <a:pt x="929" y="297"/>
                  <a:pt x="929" y="297"/>
                </a:cubicBezTo>
                <a:cubicBezTo>
                  <a:pt x="921" y="303"/>
                  <a:pt x="921" y="303"/>
                  <a:pt x="921" y="303"/>
                </a:cubicBezTo>
                <a:cubicBezTo>
                  <a:pt x="917" y="307"/>
                  <a:pt x="917" y="307"/>
                  <a:pt x="917" y="307"/>
                </a:cubicBezTo>
                <a:cubicBezTo>
                  <a:pt x="914" y="310"/>
                  <a:pt x="914" y="310"/>
                  <a:pt x="914" y="310"/>
                </a:cubicBezTo>
                <a:cubicBezTo>
                  <a:pt x="916" y="310"/>
                  <a:pt x="916" y="310"/>
                  <a:pt x="916" y="310"/>
                </a:cubicBezTo>
                <a:cubicBezTo>
                  <a:pt x="919" y="310"/>
                  <a:pt x="919" y="310"/>
                  <a:pt x="919" y="310"/>
                </a:cubicBezTo>
                <a:cubicBezTo>
                  <a:pt x="917" y="311"/>
                  <a:pt x="917" y="311"/>
                  <a:pt x="917" y="311"/>
                </a:cubicBezTo>
                <a:cubicBezTo>
                  <a:pt x="919" y="311"/>
                  <a:pt x="919" y="311"/>
                  <a:pt x="919" y="311"/>
                </a:cubicBezTo>
                <a:cubicBezTo>
                  <a:pt x="921" y="310"/>
                  <a:pt x="921" y="310"/>
                  <a:pt x="921" y="310"/>
                </a:cubicBezTo>
                <a:cubicBezTo>
                  <a:pt x="924" y="307"/>
                  <a:pt x="924" y="307"/>
                  <a:pt x="924" y="307"/>
                </a:cubicBezTo>
                <a:cubicBezTo>
                  <a:pt x="927" y="304"/>
                  <a:pt x="927" y="304"/>
                  <a:pt x="927" y="304"/>
                </a:cubicBezTo>
                <a:cubicBezTo>
                  <a:pt x="927" y="307"/>
                  <a:pt x="927" y="307"/>
                  <a:pt x="927" y="307"/>
                </a:cubicBezTo>
                <a:cubicBezTo>
                  <a:pt x="924" y="310"/>
                  <a:pt x="924" y="310"/>
                  <a:pt x="924" y="310"/>
                </a:cubicBezTo>
                <a:cubicBezTo>
                  <a:pt x="929" y="306"/>
                  <a:pt x="929" y="306"/>
                  <a:pt x="929" y="306"/>
                </a:cubicBezTo>
                <a:cubicBezTo>
                  <a:pt x="926" y="310"/>
                  <a:pt x="926" y="310"/>
                  <a:pt x="926" y="310"/>
                </a:cubicBezTo>
                <a:lnTo>
                  <a:pt x="930" y="306"/>
                </a:lnTo>
                <a:close/>
                <a:moveTo>
                  <a:pt x="956" y="185"/>
                </a:moveTo>
                <a:cubicBezTo>
                  <a:pt x="956" y="182"/>
                  <a:pt x="956" y="182"/>
                  <a:pt x="956" y="182"/>
                </a:cubicBezTo>
                <a:cubicBezTo>
                  <a:pt x="954" y="182"/>
                  <a:pt x="954" y="182"/>
                  <a:pt x="954" y="182"/>
                </a:cubicBezTo>
                <a:cubicBezTo>
                  <a:pt x="953" y="184"/>
                  <a:pt x="953" y="184"/>
                  <a:pt x="953" y="184"/>
                </a:cubicBezTo>
                <a:cubicBezTo>
                  <a:pt x="953" y="185"/>
                  <a:pt x="953" y="185"/>
                  <a:pt x="953" y="185"/>
                </a:cubicBezTo>
                <a:cubicBezTo>
                  <a:pt x="953" y="187"/>
                  <a:pt x="953" y="187"/>
                  <a:pt x="953" y="187"/>
                </a:cubicBezTo>
                <a:cubicBezTo>
                  <a:pt x="954" y="187"/>
                  <a:pt x="954" y="187"/>
                  <a:pt x="954" y="187"/>
                </a:cubicBezTo>
                <a:lnTo>
                  <a:pt x="956" y="185"/>
                </a:lnTo>
                <a:close/>
                <a:moveTo>
                  <a:pt x="950" y="220"/>
                </a:moveTo>
                <a:cubicBezTo>
                  <a:pt x="944" y="220"/>
                  <a:pt x="944" y="220"/>
                  <a:pt x="944" y="220"/>
                </a:cubicBezTo>
                <a:cubicBezTo>
                  <a:pt x="942" y="220"/>
                  <a:pt x="942" y="220"/>
                  <a:pt x="942" y="220"/>
                </a:cubicBezTo>
                <a:cubicBezTo>
                  <a:pt x="939" y="221"/>
                  <a:pt x="939" y="221"/>
                  <a:pt x="939" y="221"/>
                </a:cubicBezTo>
                <a:cubicBezTo>
                  <a:pt x="933" y="225"/>
                  <a:pt x="933" y="225"/>
                  <a:pt x="933" y="225"/>
                </a:cubicBezTo>
                <a:cubicBezTo>
                  <a:pt x="933" y="227"/>
                  <a:pt x="933" y="227"/>
                  <a:pt x="933" y="227"/>
                </a:cubicBezTo>
                <a:cubicBezTo>
                  <a:pt x="933" y="228"/>
                  <a:pt x="933" y="228"/>
                  <a:pt x="933" y="228"/>
                </a:cubicBezTo>
                <a:cubicBezTo>
                  <a:pt x="936" y="228"/>
                  <a:pt x="936" y="228"/>
                  <a:pt x="936" y="228"/>
                </a:cubicBezTo>
                <a:cubicBezTo>
                  <a:pt x="937" y="228"/>
                  <a:pt x="937" y="228"/>
                  <a:pt x="937" y="228"/>
                </a:cubicBezTo>
                <a:cubicBezTo>
                  <a:pt x="939" y="228"/>
                  <a:pt x="939" y="228"/>
                  <a:pt x="939" y="228"/>
                </a:cubicBezTo>
                <a:cubicBezTo>
                  <a:pt x="940" y="228"/>
                  <a:pt x="940" y="228"/>
                  <a:pt x="940" y="228"/>
                </a:cubicBezTo>
                <a:cubicBezTo>
                  <a:pt x="943" y="227"/>
                  <a:pt x="943" y="227"/>
                  <a:pt x="943" y="227"/>
                </a:cubicBezTo>
                <a:cubicBezTo>
                  <a:pt x="950" y="224"/>
                  <a:pt x="950" y="224"/>
                  <a:pt x="950" y="224"/>
                </a:cubicBezTo>
                <a:cubicBezTo>
                  <a:pt x="956" y="220"/>
                  <a:pt x="956" y="220"/>
                  <a:pt x="956" y="220"/>
                </a:cubicBezTo>
                <a:cubicBezTo>
                  <a:pt x="953" y="218"/>
                  <a:pt x="953" y="218"/>
                  <a:pt x="953" y="218"/>
                </a:cubicBezTo>
                <a:lnTo>
                  <a:pt x="950" y="220"/>
                </a:lnTo>
                <a:close/>
                <a:moveTo>
                  <a:pt x="385" y="343"/>
                </a:moveTo>
                <a:cubicBezTo>
                  <a:pt x="388" y="341"/>
                  <a:pt x="388" y="341"/>
                  <a:pt x="388" y="341"/>
                </a:cubicBezTo>
                <a:cubicBezTo>
                  <a:pt x="388" y="340"/>
                  <a:pt x="388" y="340"/>
                  <a:pt x="388" y="340"/>
                </a:cubicBezTo>
                <a:cubicBezTo>
                  <a:pt x="387" y="337"/>
                  <a:pt x="387" y="337"/>
                  <a:pt x="387" y="337"/>
                </a:cubicBezTo>
                <a:cubicBezTo>
                  <a:pt x="385" y="337"/>
                  <a:pt x="385" y="337"/>
                  <a:pt x="385" y="337"/>
                </a:cubicBezTo>
                <a:cubicBezTo>
                  <a:pt x="384" y="337"/>
                  <a:pt x="384" y="337"/>
                  <a:pt x="384" y="337"/>
                </a:cubicBezTo>
                <a:cubicBezTo>
                  <a:pt x="385" y="339"/>
                  <a:pt x="385" y="339"/>
                  <a:pt x="385" y="339"/>
                </a:cubicBezTo>
                <a:cubicBezTo>
                  <a:pt x="385" y="341"/>
                  <a:pt x="385" y="341"/>
                  <a:pt x="385" y="341"/>
                </a:cubicBezTo>
                <a:lnTo>
                  <a:pt x="385" y="343"/>
                </a:lnTo>
                <a:close/>
                <a:moveTo>
                  <a:pt x="992" y="212"/>
                </a:moveTo>
                <a:cubicBezTo>
                  <a:pt x="993" y="215"/>
                  <a:pt x="993" y="215"/>
                  <a:pt x="993" y="215"/>
                </a:cubicBezTo>
                <a:cubicBezTo>
                  <a:pt x="995" y="217"/>
                  <a:pt x="995" y="217"/>
                  <a:pt x="995" y="217"/>
                </a:cubicBezTo>
                <a:cubicBezTo>
                  <a:pt x="996" y="217"/>
                  <a:pt x="996" y="217"/>
                  <a:pt x="996" y="217"/>
                </a:cubicBezTo>
                <a:cubicBezTo>
                  <a:pt x="999" y="217"/>
                  <a:pt x="999" y="217"/>
                  <a:pt x="999" y="217"/>
                </a:cubicBezTo>
                <a:cubicBezTo>
                  <a:pt x="1000" y="214"/>
                  <a:pt x="1000" y="214"/>
                  <a:pt x="1000" y="214"/>
                </a:cubicBezTo>
                <a:cubicBezTo>
                  <a:pt x="999" y="214"/>
                  <a:pt x="999" y="214"/>
                  <a:pt x="999" y="214"/>
                </a:cubicBezTo>
                <a:cubicBezTo>
                  <a:pt x="996" y="212"/>
                  <a:pt x="996" y="212"/>
                  <a:pt x="996" y="212"/>
                </a:cubicBezTo>
                <a:lnTo>
                  <a:pt x="992" y="212"/>
                </a:lnTo>
                <a:close/>
                <a:moveTo>
                  <a:pt x="410" y="403"/>
                </a:moveTo>
                <a:cubicBezTo>
                  <a:pt x="408" y="403"/>
                  <a:pt x="408" y="403"/>
                  <a:pt x="408" y="403"/>
                </a:cubicBezTo>
                <a:cubicBezTo>
                  <a:pt x="410" y="405"/>
                  <a:pt x="410" y="405"/>
                  <a:pt x="410" y="405"/>
                </a:cubicBezTo>
                <a:lnTo>
                  <a:pt x="410" y="403"/>
                </a:lnTo>
                <a:close/>
                <a:moveTo>
                  <a:pt x="1653" y="277"/>
                </a:moveTo>
                <a:cubicBezTo>
                  <a:pt x="1653" y="278"/>
                  <a:pt x="1653" y="278"/>
                  <a:pt x="1653" y="278"/>
                </a:cubicBezTo>
                <a:cubicBezTo>
                  <a:pt x="1651" y="278"/>
                  <a:pt x="1651" y="278"/>
                  <a:pt x="1651" y="278"/>
                </a:cubicBezTo>
                <a:cubicBezTo>
                  <a:pt x="1648" y="278"/>
                  <a:pt x="1648" y="278"/>
                  <a:pt x="1648" y="278"/>
                </a:cubicBezTo>
                <a:cubicBezTo>
                  <a:pt x="1650" y="280"/>
                  <a:pt x="1650" y="280"/>
                  <a:pt x="1650" y="280"/>
                </a:cubicBezTo>
                <a:cubicBezTo>
                  <a:pt x="1648" y="281"/>
                  <a:pt x="1648" y="281"/>
                  <a:pt x="1648" y="281"/>
                </a:cubicBezTo>
                <a:cubicBezTo>
                  <a:pt x="1651" y="281"/>
                  <a:pt x="1651" y="281"/>
                  <a:pt x="1651" y="281"/>
                </a:cubicBezTo>
                <a:cubicBezTo>
                  <a:pt x="1648" y="283"/>
                  <a:pt x="1648" y="283"/>
                  <a:pt x="1648" y="283"/>
                </a:cubicBezTo>
                <a:cubicBezTo>
                  <a:pt x="1650" y="284"/>
                  <a:pt x="1650" y="284"/>
                  <a:pt x="1650" y="284"/>
                </a:cubicBezTo>
                <a:cubicBezTo>
                  <a:pt x="1651" y="283"/>
                  <a:pt x="1651" y="283"/>
                  <a:pt x="1651" y="283"/>
                </a:cubicBezTo>
                <a:cubicBezTo>
                  <a:pt x="1653" y="281"/>
                  <a:pt x="1653" y="281"/>
                  <a:pt x="1653" y="281"/>
                </a:cubicBezTo>
                <a:cubicBezTo>
                  <a:pt x="1654" y="281"/>
                  <a:pt x="1654" y="281"/>
                  <a:pt x="1654" y="281"/>
                </a:cubicBezTo>
                <a:cubicBezTo>
                  <a:pt x="1655" y="281"/>
                  <a:pt x="1655" y="281"/>
                  <a:pt x="1655" y="281"/>
                </a:cubicBezTo>
                <a:cubicBezTo>
                  <a:pt x="1655" y="280"/>
                  <a:pt x="1655" y="280"/>
                  <a:pt x="1655" y="280"/>
                </a:cubicBezTo>
                <a:cubicBezTo>
                  <a:pt x="1654" y="280"/>
                  <a:pt x="1654" y="280"/>
                  <a:pt x="1654" y="280"/>
                </a:cubicBezTo>
                <a:cubicBezTo>
                  <a:pt x="1657" y="278"/>
                  <a:pt x="1657" y="278"/>
                  <a:pt x="1657" y="278"/>
                </a:cubicBezTo>
                <a:cubicBezTo>
                  <a:pt x="1658" y="278"/>
                  <a:pt x="1658" y="278"/>
                  <a:pt x="1658" y="278"/>
                </a:cubicBezTo>
                <a:cubicBezTo>
                  <a:pt x="1657" y="277"/>
                  <a:pt x="1657" y="277"/>
                  <a:pt x="1657" y="277"/>
                </a:cubicBezTo>
                <a:cubicBezTo>
                  <a:pt x="1658" y="276"/>
                  <a:pt x="1658" y="276"/>
                  <a:pt x="1658" y="276"/>
                </a:cubicBezTo>
                <a:cubicBezTo>
                  <a:pt x="1658" y="274"/>
                  <a:pt x="1658" y="274"/>
                  <a:pt x="1658" y="274"/>
                </a:cubicBezTo>
                <a:cubicBezTo>
                  <a:pt x="1657" y="276"/>
                  <a:pt x="1657" y="276"/>
                  <a:pt x="1657" y="276"/>
                </a:cubicBezTo>
                <a:lnTo>
                  <a:pt x="1653" y="277"/>
                </a:lnTo>
                <a:close/>
                <a:moveTo>
                  <a:pt x="413" y="402"/>
                </a:moveTo>
                <a:cubicBezTo>
                  <a:pt x="411" y="403"/>
                  <a:pt x="411" y="403"/>
                  <a:pt x="411" y="403"/>
                </a:cubicBezTo>
                <a:cubicBezTo>
                  <a:pt x="413" y="403"/>
                  <a:pt x="413" y="403"/>
                  <a:pt x="413" y="403"/>
                </a:cubicBezTo>
                <a:lnTo>
                  <a:pt x="413" y="402"/>
                </a:lnTo>
                <a:close/>
                <a:moveTo>
                  <a:pt x="401" y="387"/>
                </a:moveTo>
                <a:cubicBezTo>
                  <a:pt x="401" y="384"/>
                  <a:pt x="401" y="384"/>
                  <a:pt x="401" y="384"/>
                </a:cubicBezTo>
                <a:cubicBezTo>
                  <a:pt x="401" y="380"/>
                  <a:pt x="401" y="380"/>
                  <a:pt x="401" y="380"/>
                </a:cubicBezTo>
                <a:cubicBezTo>
                  <a:pt x="398" y="379"/>
                  <a:pt x="398" y="379"/>
                  <a:pt x="398" y="379"/>
                </a:cubicBezTo>
                <a:cubicBezTo>
                  <a:pt x="394" y="377"/>
                  <a:pt x="394" y="377"/>
                  <a:pt x="394" y="377"/>
                </a:cubicBezTo>
                <a:cubicBezTo>
                  <a:pt x="390" y="377"/>
                  <a:pt x="390" y="377"/>
                  <a:pt x="390" y="377"/>
                </a:cubicBezTo>
                <a:cubicBezTo>
                  <a:pt x="385" y="376"/>
                  <a:pt x="385" y="376"/>
                  <a:pt x="385" y="376"/>
                </a:cubicBezTo>
                <a:cubicBezTo>
                  <a:pt x="382" y="373"/>
                  <a:pt x="382" y="373"/>
                  <a:pt x="382" y="373"/>
                </a:cubicBezTo>
                <a:cubicBezTo>
                  <a:pt x="378" y="373"/>
                  <a:pt x="378" y="373"/>
                  <a:pt x="378" y="373"/>
                </a:cubicBezTo>
                <a:cubicBezTo>
                  <a:pt x="375" y="374"/>
                  <a:pt x="375" y="374"/>
                  <a:pt x="375" y="374"/>
                </a:cubicBezTo>
                <a:cubicBezTo>
                  <a:pt x="374" y="376"/>
                  <a:pt x="374" y="376"/>
                  <a:pt x="374" y="376"/>
                </a:cubicBezTo>
                <a:cubicBezTo>
                  <a:pt x="375" y="377"/>
                  <a:pt x="375" y="377"/>
                  <a:pt x="375" y="377"/>
                </a:cubicBezTo>
                <a:cubicBezTo>
                  <a:pt x="378" y="377"/>
                  <a:pt x="378" y="377"/>
                  <a:pt x="378" y="377"/>
                </a:cubicBezTo>
                <a:cubicBezTo>
                  <a:pt x="380" y="377"/>
                  <a:pt x="380" y="377"/>
                  <a:pt x="380" y="377"/>
                </a:cubicBezTo>
                <a:cubicBezTo>
                  <a:pt x="378" y="379"/>
                  <a:pt x="378" y="379"/>
                  <a:pt x="378" y="379"/>
                </a:cubicBezTo>
                <a:cubicBezTo>
                  <a:pt x="377" y="380"/>
                  <a:pt x="377" y="380"/>
                  <a:pt x="377" y="380"/>
                </a:cubicBezTo>
                <a:cubicBezTo>
                  <a:pt x="375" y="382"/>
                  <a:pt x="375" y="382"/>
                  <a:pt x="375" y="382"/>
                </a:cubicBezTo>
                <a:cubicBezTo>
                  <a:pt x="374" y="383"/>
                  <a:pt x="374" y="383"/>
                  <a:pt x="374" y="383"/>
                </a:cubicBezTo>
                <a:cubicBezTo>
                  <a:pt x="377" y="383"/>
                  <a:pt x="377" y="383"/>
                  <a:pt x="377" y="383"/>
                </a:cubicBezTo>
                <a:cubicBezTo>
                  <a:pt x="378" y="383"/>
                  <a:pt x="378" y="383"/>
                  <a:pt x="378" y="383"/>
                </a:cubicBezTo>
                <a:cubicBezTo>
                  <a:pt x="378" y="384"/>
                  <a:pt x="378" y="384"/>
                  <a:pt x="378" y="384"/>
                </a:cubicBezTo>
                <a:cubicBezTo>
                  <a:pt x="382" y="383"/>
                  <a:pt x="382" y="383"/>
                  <a:pt x="382" y="383"/>
                </a:cubicBezTo>
                <a:cubicBezTo>
                  <a:pt x="380" y="384"/>
                  <a:pt x="380" y="384"/>
                  <a:pt x="380" y="384"/>
                </a:cubicBezTo>
                <a:cubicBezTo>
                  <a:pt x="380" y="386"/>
                  <a:pt x="380" y="386"/>
                  <a:pt x="380" y="386"/>
                </a:cubicBezTo>
                <a:cubicBezTo>
                  <a:pt x="381" y="386"/>
                  <a:pt x="381" y="386"/>
                  <a:pt x="381" y="386"/>
                </a:cubicBezTo>
                <a:cubicBezTo>
                  <a:pt x="382" y="384"/>
                  <a:pt x="382" y="384"/>
                  <a:pt x="382" y="384"/>
                </a:cubicBezTo>
                <a:cubicBezTo>
                  <a:pt x="382" y="386"/>
                  <a:pt x="382" y="386"/>
                  <a:pt x="382" y="386"/>
                </a:cubicBezTo>
                <a:cubicBezTo>
                  <a:pt x="384" y="386"/>
                  <a:pt x="384" y="386"/>
                  <a:pt x="384" y="386"/>
                </a:cubicBezTo>
                <a:cubicBezTo>
                  <a:pt x="384" y="389"/>
                  <a:pt x="384" y="389"/>
                  <a:pt x="384" y="389"/>
                </a:cubicBezTo>
                <a:cubicBezTo>
                  <a:pt x="388" y="389"/>
                  <a:pt x="388" y="389"/>
                  <a:pt x="388" y="389"/>
                </a:cubicBezTo>
                <a:cubicBezTo>
                  <a:pt x="384" y="390"/>
                  <a:pt x="384" y="390"/>
                  <a:pt x="384" y="390"/>
                </a:cubicBezTo>
                <a:cubicBezTo>
                  <a:pt x="382" y="390"/>
                  <a:pt x="382" y="390"/>
                  <a:pt x="382" y="390"/>
                </a:cubicBezTo>
                <a:cubicBezTo>
                  <a:pt x="381" y="392"/>
                  <a:pt x="381" y="392"/>
                  <a:pt x="381" y="392"/>
                </a:cubicBezTo>
                <a:cubicBezTo>
                  <a:pt x="387" y="392"/>
                  <a:pt x="387" y="392"/>
                  <a:pt x="387" y="392"/>
                </a:cubicBezTo>
                <a:cubicBezTo>
                  <a:pt x="385" y="393"/>
                  <a:pt x="385" y="393"/>
                  <a:pt x="385" y="393"/>
                </a:cubicBezTo>
                <a:cubicBezTo>
                  <a:pt x="388" y="393"/>
                  <a:pt x="388" y="393"/>
                  <a:pt x="388" y="393"/>
                </a:cubicBezTo>
                <a:cubicBezTo>
                  <a:pt x="388" y="395"/>
                  <a:pt x="388" y="395"/>
                  <a:pt x="388" y="395"/>
                </a:cubicBezTo>
                <a:cubicBezTo>
                  <a:pt x="390" y="395"/>
                  <a:pt x="390" y="395"/>
                  <a:pt x="390" y="395"/>
                </a:cubicBezTo>
                <a:cubicBezTo>
                  <a:pt x="387" y="396"/>
                  <a:pt x="387" y="396"/>
                  <a:pt x="387" y="396"/>
                </a:cubicBezTo>
                <a:cubicBezTo>
                  <a:pt x="385" y="396"/>
                  <a:pt x="385" y="396"/>
                  <a:pt x="385" y="396"/>
                </a:cubicBezTo>
                <a:cubicBezTo>
                  <a:pt x="388" y="397"/>
                  <a:pt x="388" y="397"/>
                  <a:pt x="388" y="397"/>
                </a:cubicBezTo>
                <a:cubicBezTo>
                  <a:pt x="390" y="397"/>
                  <a:pt x="390" y="397"/>
                  <a:pt x="390" y="397"/>
                </a:cubicBezTo>
                <a:cubicBezTo>
                  <a:pt x="391" y="397"/>
                  <a:pt x="391" y="397"/>
                  <a:pt x="391" y="397"/>
                </a:cubicBezTo>
                <a:cubicBezTo>
                  <a:pt x="394" y="397"/>
                  <a:pt x="394" y="397"/>
                  <a:pt x="394" y="397"/>
                </a:cubicBezTo>
                <a:cubicBezTo>
                  <a:pt x="395" y="396"/>
                  <a:pt x="395" y="396"/>
                  <a:pt x="395" y="396"/>
                </a:cubicBezTo>
                <a:cubicBezTo>
                  <a:pt x="398" y="395"/>
                  <a:pt x="398" y="395"/>
                  <a:pt x="398" y="395"/>
                </a:cubicBezTo>
                <a:cubicBezTo>
                  <a:pt x="397" y="396"/>
                  <a:pt x="397" y="396"/>
                  <a:pt x="397" y="396"/>
                </a:cubicBezTo>
                <a:cubicBezTo>
                  <a:pt x="395" y="397"/>
                  <a:pt x="395" y="397"/>
                  <a:pt x="395" y="397"/>
                </a:cubicBezTo>
                <a:cubicBezTo>
                  <a:pt x="391" y="399"/>
                  <a:pt x="391" y="399"/>
                  <a:pt x="391" y="399"/>
                </a:cubicBezTo>
                <a:cubicBezTo>
                  <a:pt x="390" y="400"/>
                  <a:pt x="390" y="400"/>
                  <a:pt x="390" y="400"/>
                </a:cubicBezTo>
                <a:cubicBezTo>
                  <a:pt x="391" y="402"/>
                  <a:pt x="391" y="402"/>
                  <a:pt x="391" y="402"/>
                </a:cubicBezTo>
                <a:cubicBezTo>
                  <a:pt x="393" y="403"/>
                  <a:pt x="393" y="403"/>
                  <a:pt x="393" y="403"/>
                </a:cubicBezTo>
                <a:cubicBezTo>
                  <a:pt x="395" y="403"/>
                  <a:pt x="395" y="403"/>
                  <a:pt x="395" y="403"/>
                </a:cubicBezTo>
                <a:cubicBezTo>
                  <a:pt x="398" y="405"/>
                  <a:pt x="398" y="405"/>
                  <a:pt x="398" y="405"/>
                </a:cubicBezTo>
                <a:cubicBezTo>
                  <a:pt x="400" y="406"/>
                  <a:pt x="400" y="406"/>
                  <a:pt x="400" y="406"/>
                </a:cubicBezTo>
                <a:cubicBezTo>
                  <a:pt x="403" y="406"/>
                  <a:pt x="403" y="406"/>
                  <a:pt x="403" y="406"/>
                </a:cubicBezTo>
                <a:cubicBezTo>
                  <a:pt x="405" y="406"/>
                  <a:pt x="405" y="406"/>
                  <a:pt x="405" y="406"/>
                </a:cubicBezTo>
                <a:cubicBezTo>
                  <a:pt x="407" y="405"/>
                  <a:pt x="407" y="405"/>
                  <a:pt x="407" y="405"/>
                </a:cubicBezTo>
                <a:cubicBezTo>
                  <a:pt x="407" y="402"/>
                  <a:pt x="407" y="402"/>
                  <a:pt x="407" y="402"/>
                </a:cubicBezTo>
                <a:cubicBezTo>
                  <a:pt x="405" y="403"/>
                  <a:pt x="405" y="403"/>
                  <a:pt x="405" y="403"/>
                </a:cubicBezTo>
                <a:cubicBezTo>
                  <a:pt x="407" y="400"/>
                  <a:pt x="407" y="400"/>
                  <a:pt x="407" y="400"/>
                </a:cubicBezTo>
                <a:cubicBezTo>
                  <a:pt x="407" y="399"/>
                  <a:pt x="407" y="399"/>
                  <a:pt x="407" y="399"/>
                </a:cubicBezTo>
                <a:cubicBezTo>
                  <a:pt x="405" y="397"/>
                  <a:pt x="405" y="397"/>
                  <a:pt x="405" y="397"/>
                </a:cubicBezTo>
                <a:cubicBezTo>
                  <a:pt x="407" y="397"/>
                  <a:pt x="407" y="397"/>
                  <a:pt x="407" y="397"/>
                </a:cubicBezTo>
                <a:cubicBezTo>
                  <a:pt x="407" y="396"/>
                  <a:pt x="407" y="396"/>
                  <a:pt x="407" y="396"/>
                </a:cubicBezTo>
                <a:cubicBezTo>
                  <a:pt x="404" y="393"/>
                  <a:pt x="404" y="393"/>
                  <a:pt x="404" y="393"/>
                </a:cubicBezTo>
                <a:cubicBezTo>
                  <a:pt x="401" y="392"/>
                  <a:pt x="401" y="392"/>
                  <a:pt x="401" y="392"/>
                </a:cubicBezTo>
                <a:cubicBezTo>
                  <a:pt x="400" y="390"/>
                  <a:pt x="400" y="390"/>
                  <a:pt x="400" y="390"/>
                </a:cubicBezTo>
                <a:cubicBezTo>
                  <a:pt x="401" y="389"/>
                  <a:pt x="401" y="389"/>
                  <a:pt x="401" y="389"/>
                </a:cubicBezTo>
                <a:lnTo>
                  <a:pt x="401" y="387"/>
                </a:lnTo>
                <a:close/>
                <a:moveTo>
                  <a:pt x="962" y="844"/>
                </a:moveTo>
                <a:cubicBezTo>
                  <a:pt x="964" y="844"/>
                  <a:pt x="964" y="844"/>
                  <a:pt x="964" y="844"/>
                </a:cubicBezTo>
                <a:cubicBezTo>
                  <a:pt x="964" y="842"/>
                  <a:pt x="964" y="842"/>
                  <a:pt x="964" y="842"/>
                </a:cubicBezTo>
                <a:cubicBezTo>
                  <a:pt x="967" y="842"/>
                  <a:pt x="967" y="842"/>
                  <a:pt x="967" y="842"/>
                </a:cubicBezTo>
                <a:cubicBezTo>
                  <a:pt x="968" y="841"/>
                  <a:pt x="968" y="841"/>
                  <a:pt x="968" y="841"/>
                </a:cubicBezTo>
                <a:cubicBezTo>
                  <a:pt x="968" y="840"/>
                  <a:pt x="968" y="840"/>
                  <a:pt x="968" y="840"/>
                </a:cubicBezTo>
                <a:cubicBezTo>
                  <a:pt x="967" y="840"/>
                  <a:pt x="967" y="840"/>
                  <a:pt x="967" y="840"/>
                </a:cubicBezTo>
                <a:cubicBezTo>
                  <a:pt x="966" y="838"/>
                  <a:pt x="966" y="838"/>
                  <a:pt x="966" y="838"/>
                </a:cubicBezTo>
                <a:cubicBezTo>
                  <a:pt x="964" y="840"/>
                  <a:pt x="964" y="840"/>
                  <a:pt x="964" y="840"/>
                </a:cubicBezTo>
                <a:cubicBezTo>
                  <a:pt x="963" y="840"/>
                  <a:pt x="963" y="840"/>
                  <a:pt x="963" y="840"/>
                </a:cubicBezTo>
                <a:cubicBezTo>
                  <a:pt x="962" y="842"/>
                  <a:pt x="962" y="842"/>
                  <a:pt x="962" y="842"/>
                </a:cubicBezTo>
                <a:lnTo>
                  <a:pt x="962" y="844"/>
                </a:lnTo>
                <a:close/>
                <a:moveTo>
                  <a:pt x="963" y="460"/>
                </a:moveTo>
                <a:cubicBezTo>
                  <a:pt x="962" y="462"/>
                  <a:pt x="962" y="462"/>
                  <a:pt x="962" y="462"/>
                </a:cubicBezTo>
                <a:cubicBezTo>
                  <a:pt x="963" y="462"/>
                  <a:pt x="963" y="462"/>
                  <a:pt x="963" y="462"/>
                </a:cubicBezTo>
                <a:lnTo>
                  <a:pt x="963" y="460"/>
                </a:lnTo>
                <a:close/>
                <a:moveTo>
                  <a:pt x="968" y="852"/>
                </a:moveTo>
                <a:cubicBezTo>
                  <a:pt x="968" y="853"/>
                  <a:pt x="968" y="853"/>
                  <a:pt x="968" y="853"/>
                </a:cubicBezTo>
                <a:cubicBezTo>
                  <a:pt x="969" y="853"/>
                  <a:pt x="969" y="853"/>
                  <a:pt x="969" y="853"/>
                </a:cubicBezTo>
                <a:cubicBezTo>
                  <a:pt x="969" y="852"/>
                  <a:pt x="969" y="852"/>
                  <a:pt x="969" y="852"/>
                </a:cubicBezTo>
                <a:cubicBezTo>
                  <a:pt x="969" y="850"/>
                  <a:pt x="969" y="850"/>
                  <a:pt x="969" y="850"/>
                </a:cubicBezTo>
                <a:cubicBezTo>
                  <a:pt x="968" y="849"/>
                  <a:pt x="968" y="849"/>
                  <a:pt x="968" y="849"/>
                </a:cubicBezTo>
                <a:lnTo>
                  <a:pt x="968" y="852"/>
                </a:lnTo>
                <a:close/>
                <a:moveTo>
                  <a:pt x="936" y="491"/>
                </a:moveTo>
                <a:cubicBezTo>
                  <a:pt x="934" y="491"/>
                  <a:pt x="934" y="491"/>
                  <a:pt x="934" y="491"/>
                </a:cubicBezTo>
                <a:cubicBezTo>
                  <a:pt x="936" y="492"/>
                  <a:pt x="936" y="492"/>
                  <a:pt x="936" y="492"/>
                </a:cubicBezTo>
                <a:lnTo>
                  <a:pt x="936" y="491"/>
                </a:lnTo>
                <a:close/>
                <a:moveTo>
                  <a:pt x="1053" y="389"/>
                </a:moveTo>
                <a:cubicBezTo>
                  <a:pt x="1049" y="387"/>
                  <a:pt x="1049" y="387"/>
                  <a:pt x="1049" y="387"/>
                </a:cubicBezTo>
                <a:cubicBezTo>
                  <a:pt x="1046" y="386"/>
                  <a:pt x="1046" y="386"/>
                  <a:pt x="1046" y="386"/>
                </a:cubicBezTo>
                <a:cubicBezTo>
                  <a:pt x="1040" y="386"/>
                  <a:pt x="1040" y="386"/>
                  <a:pt x="1040" y="386"/>
                </a:cubicBezTo>
                <a:cubicBezTo>
                  <a:pt x="1039" y="386"/>
                  <a:pt x="1039" y="386"/>
                  <a:pt x="1039" y="386"/>
                </a:cubicBezTo>
                <a:cubicBezTo>
                  <a:pt x="1036" y="386"/>
                  <a:pt x="1036" y="386"/>
                  <a:pt x="1036" y="386"/>
                </a:cubicBezTo>
                <a:cubicBezTo>
                  <a:pt x="1040" y="389"/>
                  <a:pt x="1040" y="389"/>
                  <a:pt x="1040" y="389"/>
                </a:cubicBezTo>
                <a:cubicBezTo>
                  <a:pt x="1045" y="393"/>
                  <a:pt x="1045" y="393"/>
                  <a:pt x="1045" y="393"/>
                </a:cubicBezTo>
                <a:cubicBezTo>
                  <a:pt x="1050" y="396"/>
                  <a:pt x="1050" y="396"/>
                  <a:pt x="1050" y="396"/>
                </a:cubicBezTo>
                <a:cubicBezTo>
                  <a:pt x="1058" y="396"/>
                  <a:pt x="1058" y="396"/>
                  <a:pt x="1058" y="396"/>
                </a:cubicBezTo>
                <a:cubicBezTo>
                  <a:pt x="1061" y="396"/>
                  <a:pt x="1061" y="396"/>
                  <a:pt x="1061" y="396"/>
                </a:cubicBezTo>
                <a:cubicBezTo>
                  <a:pt x="1062" y="396"/>
                  <a:pt x="1062" y="396"/>
                  <a:pt x="1062" y="396"/>
                </a:cubicBezTo>
                <a:cubicBezTo>
                  <a:pt x="1061" y="395"/>
                  <a:pt x="1061" y="395"/>
                  <a:pt x="1061" y="395"/>
                </a:cubicBezTo>
                <a:cubicBezTo>
                  <a:pt x="1059" y="392"/>
                  <a:pt x="1059" y="392"/>
                  <a:pt x="1059" y="392"/>
                </a:cubicBezTo>
                <a:lnTo>
                  <a:pt x="1053" y="389"/>
                </a:lnTo>
                <a:close/>
                <a:moveTo>
                  <a:pt x="930" y="501"/>
                </a:moveTo>
                <a:cubicBezTo>
                  <a:pt x="933" y="502"/>
                  <a:pt x="933" y="502"/>
                  <a:pt x="933" y="502"/>
                </a:cubicBezTo>
                <a:cubicBezTo>
                  <a:pt x="933" y="499"/>
                  <a:pt x="933" y="499"/>
                  <a:pt x="933" y="499"/>
                </a:cubicBezTo>
                <a:cubicBezTo>
                  <a:pt x="932" y="501"/>
                  <a:pt x="932" y="501"/>
                  <a:pt x="932" y="501"/>
                </a:cubicBezTo>
                <a:lnTo>
                  <a:pt x="930" y="501"/>
                </a:lnTo>
                <a:close/>
                <a:moveTo>
                  <a:pt x="973" y="909"/>
                </a:moveTo>
                <a:cubicBezTo>
                  <a:pt x="973" y="910"/>
                  <a:pt x="973" y="910"/>
                  <a:pt x="973" y="910"/>
                </a:cubicBezTo>
                <a:cubicBezTo>
                  <a:pt x="976" y="908"/>
                  <a:pt x="976" y="908"/>
                  <a:pt x="976" y="908"/>
                </a:cubicBezTo>
                <a:cubicBezTo>
                  <a:pt x="976" y="906"/>
                  <a:pt x="976" y="906"/>
                  <a:pt x="976" y="906"/>
                </a:cubicBezTo>
                <a:cubicBezTo>
                  <a:pt x="975" y="906"/>
                  <a:pt x="975" y="906"/>
                  <a:pt x="975" y="906"/>
                </a:cubicBezTo>
                <a:lnTo>
                  <a:pt x="973" y="909"/>
                </a:lnTo>
                <a:close/>
                <a:moveTo>
                  <a:pt x="971" y="859"/>
                </a:moveTo>
                <a:cubicBezTo>
                  <a:pt x="970" y="858"/>
                  <a:pt x="970" y="858"/>
                  <a:pt x="970" y="858"/>
                </a:cubicBezTo>
                <a:cubicBezTo>
                  <a:pt x="969" y="858"/>
                  <a:pt x="969" y="858"/>
                  <a:pt x="969" y="858"/>
                </a:cubicBezTo>
                <a:cubicBezTo>
                  <a:pt x="971" y="862"/>
                  <a:pt x="971" y="862"/>
                  <a:pt x="971" y="862"/>
                </a:cubicBezTo>
                <a:cubicBezTo>
                  <a:pt x="972" y="862"/>
                  <a:pt x="972" y="862"/>
                  <a:pt x="972" y="862"/>
                </a:cubicBezTo>
                <a:lnTo>
                  <a:pt x="971" y="859"/>
                </a:lnTo>
                <a:close/>
                <a:moveTo>
                  <a:pt x="970" y="914"/>
                </a:moveTo>
                <a:cubicBezTo>
                  <a:pt x="971" y="914"/>
                  <a:pt x="971" y="914"/>
                  <a:pt x="971" y="914"/>
                </a:cubicBezTo>
                <a:cubicBezTo>
                  <a:pt x="971" y="913"/>
                  <a:pt x="971" y="913"/>
                  <a:pt x="971" y="913"/>
                </a:cubicBezTo>
                <a:cubicBezTo>
                  <a:pt x="966" y="914"/>
                  <a:pt x="966" y="914"/>
                  <a:pt x="966" y="914"/>
                </a:cubicBezTo>
                <a:cubicBezTo>
                  <a:pt x="964" y="914"/>
                  <a:pt x="964" y="914"/>
                  <a:pt x="964" y="914"/>
                </a:cubicBezTo>
                <a:cubicBezTo>
                  <a:pt x="964" y="915"/>
                  <a:pt x="964" y="915"/>
                  <a:pt x="964" y="915"/>
                </a:cubicBezTo>
                <a:cubicBezTo>
                  <a:pt x="966" y="915"/>
                  <a:pt x="966" y="915"/>
                  <a:pt x="966" y="915"/>
                </a:cubicBezTo>
                <a:cubicBezTo>
                  <a:pt x="966" y="918"/>
                  <a:pt x="966" y="918"/>
                  <a:pt x="966" y="918"/>
                </a:cubicBezTo>
                <a:cubicBezTo>
                  <a:pt x="964" y="919"/>
                  <a:pt x="964" y="919"/>
                  <a:pt x="964" y="919"/>
                </a:cubicBezTo>
                <a:cubicBezTo>
                  <a:pt x="962" y="920"/>
                  <a:pt x="962" y="920"/>
                  <a:pt x="962" y="920"/>
                </a:cubicBezTo>
                <a:cubicBezTo>
                  <a:pt x="962" y="921"/>
                  <a:pt x="962" y="921"/>
                  <a:pt x="962" y="921"/>
                </a:cubicBezTo>
                <a:cubicBezTo>
                  <a:pt x="969" y="920"/>
                  <a:pt x="969" y="920"/>
                  <a:pt x="969" y="920"/>
                </a:cubicBezTo>
                <a:cubicBezTo>
                  <a:pt x="970" y="919"/>
                  <a:pt x="970" y="919"/>
                  <a:pt x="970" y="919"/>
                </a:cubicBezTo>
                <a:cubicBezTo>
                  <a:pt x="971" y="918"/>
                  <a:pt x="971" y="918"/>
                  <a:pt x="971" y="918"/>
                </a:cubicBezTo>
                <a:cubicBezTo>
                  <a:pt x="970" y="918"/>
                  <a:pt x="970" y="918"/>
                  <a:pt x="970" y="918"/>
                </a:cubicBezTo>
                <a:cubicBezTo>
                  <a:pt x="970" y="917"/>
                  <a:pt x="970" y="917"/>
                  <a:pt x="970" y="917"/>
                </a:cubicBezTo>
                <a:lnTo>
                  <a:pt x="970" y="914"/>
                </a:lnTo>
                <a:close/>
                <a:moveTo>
                  <a:pt x="962" y="833"/>
                </a:moveTo>
                <a:cubicBezTo>
                  <a:pt x="962" y="834"/>
                  <a:pt x="962" y="834"/>
                  <a:pt x="962" y="834"/>
                </a:cubicBezTo>
                <a:cubicBezTo>
                  <a:pt x="963" y="833"/>
                  <a:pt x="963" y="833"/>
                  <a:pt x="963" y="833"/>
                </a:cubicBezTo>
                <a:cubicBezTo>
                  <a:pt x="963" y="832"/>
                  <a:pt x="963" y="832"/>
                  <a:pt x="963" y="832"/>
                </a:cubicBezTo>
                <a:cubicBezTo>
                  <a:pt x="962" y="832"/>
                  <a:pt x="962" y="832"/>
                  <a:pt x="962" y="832"/>
                </a:cubicBezTo>
                <a:lnTo>
                  <a:pt x="962" y="833"/>
                </a:lnTo>
                <a:close/>
                <a:moveTo>
                  <a:pt x="972" y="872"/>
                </a:moveTo>
                <a:cubicBezTo>
                  <a:pt x="972" y="871"/>
                  <a:pt x="972" y="871"/>
                  <a:pt x="972" y="871"/>
                </a:cubicBezTo>
                <a:cubicBezTo>
                  <a:pt x="972" y="869"/>
                  <a:pt x="972" y="869"/>
                  <a:pt x="972" y="869"/>
                </a:cubicBezTo>
                <a:cubicBezTo>
                  <a:pt x="972" y="868"/>
                  <a:pt x="972" y="868"/>
                  <a:pt x="972" y="868"/>
                </a:cubicBezTo>
                <a:cubicBezTo>
                  <a:pt x="971" y="871"/>
                  <a:pt x="971" y="871"/>
                  <a:pt x="971" y="871"/>
                </a:cubicBezTo>
                <a:lnTo>
                  <a:pt x="972" y="872"/>
                </a:lnTo>
                <a:close/>
                <a:moveTo>
                  <a:pt x="384" y="303"/>
                </a:moveTo>
                <a:cubicBezTo>
                  <a:pt x="387" y="304"/>
                  <a:pt x="387" y="304"/>
                  <a:pt x="387" y="304"/>
                </a:cubicBezTo>
                <a:cubicBezTo>
                  <a:pt x="385" y="304"/>
                  <a:pt x="385" y="304"/>
                  <a:pt x="385" y="304"/>
                </a:cubicBezTo>
                <a:cubicBezTo>
                  <a:pt x="384" y="306"/>
                  <a:pt x="384" y="306"/>
                  <a:pt x="384" y="306"/>
                </a:cubicBezTo>
                <a:cubicBezTo>
                  <a:pt x="381" y="306"/>
                  <a:pt x="381" y="306"/>
                  <a:pt x="381" y="306"/>
                </a:cubicBezTo>
                <a:cubicBezTo>
                  <a:pt x="380" y="307"/>
                  <a:pt x="380" y="307"/>
                  <a:pt x="380" y="307"/>
                </a:cubicBezTo>
                <a:cubicBezTo>
                  <a:pt x="382" y="307"/>
                  <a:pt x="382" y="307"/>
                  <a:pt x="382" y="307"/>
                </a:cubicBezTo>
                <a:cubicBezTo>
                  <a:pt x="384" y="307"/>
                  <a:pt x="384" y="307"/>
                  <a:pt x="384" y="307"/>
                </a:cubicBezTo>
                <a:cubicBezTo>
                  <a:pt x="382" y="309"/>
                  <a:pt x="382" y="309"/>
                  <a:pt x="382" y="309"/>
                </a:cubicBezTo>
                <a:cubicBezTo>
                  <a:pt x="384" y="309"/>
                  <a:pt x="384" y="309"/>
                  <a:pt x="384" y="309"/>
                </a:cubicBezTo>
                <a:cubicBezTo>
                  <a:pt x="382" y="310"/>
                  <a:pt x="382" y="310"/>
                  <a:pt x="382" y="310"/>
                </a:cubicBezTo>
                <a:cubicBezTo>
                  <a:pt x="381" y="310"/>
                  <a:pt x="381" y="310"/>
                  <a:pt x="381" y="310"/>
                </a:cubicBezTo>
                <a:cubicBezTo>
                  <a:pt x="380" y="311"/>
                  <a:pt x="380" y="311"/>
                  <a:pt x="380" y="311"/>
                </a:cubicBezTo>
                <a:cubicBezTo>
                  <a:pt x="384" y="311"/>
                  <a:pt x="384" y="311"/>
                  <a:pt x="384" y="311"/>
                </a:cubicBezTo>
                <a:cubicBezTo>
                  <a:pt x="382" y="313"/>
                  <a:pt x="382" y="313"/>
                  <a:pt x="382" y="313"/>
                </a:cubicBezTo>
                <a:cubicBezTo>
                  <a:pt x="381" y="313"/>
                  <a:pt x="381" y="313"/>
                  <a:pt x="381" y="313"/>
                </a:cubicBezTo>
                <a:cubicBezTo>
                  <a:pt x="382" y="314"/>
                  <a:pt x="382" y="314"/>
                  <a:pt x="382" y="314"/>
                </a:cubicBezTo>
                <a:cubicBezTo>
                  <a:pt x="380" y="314"/>
                  <a:pt x="380" y="314"/>
                  <a:pt x="380" y="314"/>
                </a:cubicBezTo>
                <a:cubicBezTo>
                  <a:pt x="378" y="314"/>
                  <a:pt x="378" y="314"/>
                  <a:pt x="378" y="314"/>
                </a:cubicBezTo>
                <a:cubicBezTo>
                  <a:pt x="377" y="316"/>
                  <a:pt x="377" y="316"/>
                  <a:pt x="377" y="316"/>
                </a:cubicBezTo>
                <a:cubicBezTo>
                  <a:pt x="378" y="316"/>
                  <a:pt x="378" y="316"/>
                  <a:pt x="378" y="316"/>
                </a:cubicBezTo>
                <a:cubicBezTo>
                  <a:pt x="380" y="316"/>
                  <a:pt x="380" y="316"/>
                  <a:pt x="380" y="316"/>
                </a:cubicBezTo>
                <a:cubicBezTo>
                  <a:pt x="381" y="316"/>
                  <a:pt x="381" y="316"/>
                  <a:pt x="381" y="316"/>
                </a:cubicBezTo>
                <a:cubicBezTo>
                  <a:pt x="381" y="317"/>
                  <a:pt x="381" y="317"/>
                  <a:pt x="381" y="317"/>
                </a:cubicBezTo>
                <a:cubicBezTo>
                  <a:pt x="382" y="316"/>
                  <a:pt x="382" y="316"/>
                  <a:pt x="382" y="316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381" y="320"/>
                  <a:pt x="381" y="320"/>
                  <a:pt x="381" y="320"/>
                </a:cubicBezTo>
                <a:cubicBezTo>
                  <a:pt x="380" y="321"/>
                  <a:pt x="380" y="321"/>
                  <a:pt x="380" y="321"/>
                </a:cubicBezTo>
                <a:cubicBezTo>
                  <a:pt x="381" y="321"/>
                  <a:pt x="381" y="321"/>
                  <a:pt x="381" y="321"/>
                </a:cubicBezTo>
                <a:cubicBezTo>
                  <a:pt x="380" y="323"/>
                  <a:pt x="380" y="323"/>
                  <a:pt x="380" y="323"/>
                </a:cubicBezTo>
                <a:cubicBezTo>
                  <a:pt x="382" y="323"/>
                  <a:pt x="382" y="323"/>
                  <a:pt x="382" y="323"/>
                </a:cubicBezTo>
                <a:cubicBezTo>
                  <a:pt x="384" y="321"/>
                  <a:pt x="384" y="321"/>
                  <a:pt x="384" y="321"/>
                </a:cubicBezTo>
                <a:cubicBezTo>
                  <a:pt x="387" y="319"/>
                  <a:pt x="387" y="319"/>
                  <a:pt x="387" y="319"/>
                </a:cubicBezTo>
                <a:cubicBezTo>
                  <a:pt x="384" y="319"/>
                  <a:pt x="384" y="319"/>
                  <a:pt x="384" y="319"/>
                </a:cubicBezTo>
                <a:cubicBezTo>
                  <a:pt x="388" y="316"/>
                  <a:pt x="388" y="316"/>
                  <a:pt x="388" y="316"/>
                </a:cubicBezTo>
                <a:cubicBezTo>
                  <a:pt x="387" y="316"/>
                  <a:pt x="387" y="316"/>
                  <a:pt x="387" y="316"/>
                </a:cubicBezTo>
                <a:cubicBezTo>
                  <a:pt x="388" y="314"/>
                  <a:pt x="388" y="314"/>
                  <a:pt x="388" y="314"/>
                </a:cubicBezTo>
                <a:cubicBezTo>
                  <a:pt x="387" y="314"/>
                  <a:pt x="387" y="314"/>
                  <a:pt x="387" y="314"/>
                </a:cubicBezTo>
                <a:cubicBezTo>
                  <a:pt x="388" y="313"/>
                  <a:pt x="388" y="313"/>
                  <a:pt x="388" y="313"/>
                </a:cubicBezTo>
                <a:cubicBezTo>
                  <a:pt x="390" y="313"/>
                  <a:pt x="390" y="313"/>
                  <a:pt x="390" y="313"/>
                </a:cubicBezTo>
                <a:cubicBezTo>
                  <a:pt x="391" y="307"/>
                  <a:pt x="391" y="307"/>
                  <a:pt x="391" y="307"/>
                </a:cubicBezTo>
                <a:cubicBezTo>
                  <a:pt x="390" y="306"/>
                  <a:pt x="390" y="306"/>
                  <a:pt x="390" y="306"/>
                </a:cubicBezTo>
                <a:cubicBezTo>
                  <a:pt x="388" y="306"/>
                  <a:pt x="388" y="306"/>
                  <a:pt x="388" y="306"/>
                </a:cubicBezTo>
                <a:cubicBezTo>
                  <a:pt x="390" y="304"/>
                  <a:pt x="390" y="304"/>
                  <a:pt x="390" y="304"/>
                </a:cubicBezTo>
                <a:cubicBezTo>
                  <a:pt x="390" y="301"/>
                  <a:pt x="390" y="301"/>
                  <a:pt x="390" y="301"/>
                </a:cubicBezTo>
                <a:cubicBezTo>
                  <a:pt x="387" y="303"/>
                  <a:pt x="387" y="303"/>
                  <a:pt x="387" y="303"/>
                </a:cubicBezTo>
                <a:lnTo>
                  <a:pt x="384" y="303"/>
                </a:lnTo>
                <a:close/>
                <a:moveTo>
                  <a:pt x="928" y="817"/>
                </a:moveTo>
                <a:cubicBezTo>
                  <a:pt x="926" y="817"/>
                  <a:pt x="926" y="817"/>
                  <a:pt x="926" y="817"/>
                </a:cubicBezTo>
                <a:cubicBezTo>
                  <a:pt x="926" y="818"/>
                  <a:pt x="926" y="818"/>
                  <a:pt x="926" y="818"/>
                </a:cubicBezTo>
                <a:cubicBezTo>
                  <a:pt x="928" y="818"/>
                  <a:pt x="928" y="818"/>
                  <a:pt x="928" y="818"/>
                </a:cubicBezTo>
                <a:lnTo>
                  <a:pt x="928" y="817"/>
                </a:lnTo>
                <a:close/>
                <a:moveTo>
                  <a:pt x="3684" y="1281"/>
                </a:moveTo>
                <a:cubicBezTo>
                  <a:pt x="3685" y="1282"/>
                  <a:pt x="3685" y="1282"/>
                  <a:pt x="3685" y="1282"/>
                </a:cubicBezTo>
                <a:cubicBezTo>
                  <a:pt x="3686" y="1281"/>
                  <a:pt x="3686" y="1281"/>
                  <a:pt x="3686" y="1281"/>
                </a:cubicBezTo>
                <a:cubicBezTo>
                  <a:pt x="3686" y="1280"/>
                  <a:pt x="3686" y="1280"/>
                  <a:pt x="3686" y="1280"/>
                </a:cubicBezTo>
                <a:cubicBezTo>
                  <a:pt x="3685" y="1279"/>
                  <a:pt x="3685" y="1279"/>
                  <a:pt x="3685" y="1279"/>
                </a:cubicBezTo>
                <a:cubicBezTo>
                  <a:pt x="3684" y="1279"/>
                  <a:pt x="3684" y="1279"/>
                  <a:pt x="3684" y="1279"/>
                </a:cubicBezTo>
                <a:cubicBezTo>
                  <a:pt x="3684" y="1280"/>
                  <a:pt x="3684" y="1280"/>
                  <a:pt x="3684" y="1280"/>
                </a:cubicBezTo>
                <a:cubicBezTo>
                  <a:pt x="3683" y="1281"/>
                  <a:pt x="3683" y="1281"/>
                  <a:pt x="3683" y="1281"/>
                </a:cubicBezTo>
                <a:lnTo>
                  <a:pt x="3684" y="1281"/>
                </a:lnTo>
                <a:close/>
                <a:moveTo>
                  <a:pt x="3683" y="1265"/>
                </a:moveTo>
                <a:cubicBezTo>
                  <a:pt x="3682" y="1264"/>
                  <a:pt x="3682" y="1264"/>
                  <a:pt x="3682" y="1264"/>
                </a:cubicBezTo>
                <a:cubicBezTo>
                  <a:pt x="3682" y="1263"/>
                  <a:pt x="3682" y="1263"/>
                  <a:pt x="3682" y="1263"/>
                </a:cubicBezTo>
                <a:cubicBezTo>
                  <a:pt x="3681" y="1263"/>
                  <a:pt x="3681" y="1263"/>
                  <a:pt x="3681" y="1263"/>
                </a:cubicBezTo>
                <a:cubicBezTo>
                  <a:pt x="3681" y="1264"/>
                  <a:pt x="3681" y="1264"/>
                  <a:pt x="3681" y="1264"/>
                </a:cubicBezTo>
                <a:cubicBezTo>
                  <a:pt x="3681" y="1265"/>
                  <a:pt x="3681" y="1265"/>
                  <a:pt x="3681" y="1265"/>
                </a:cubicBezTo>
                <a:cubicBezTo>
                  <a:pt x="3682" y="1266"/>
                  <a:pt x="3682" y="1266"/>
                  <a:pt x="3682" y="1266"/>
                </a:cubicBezTo>
                <a:lnTo>
                  <a:pt x="3683" y="1265"/>
                </a:lnTo>
                <a:close/>
                <a:moveTo>
                  <a:pt x="3679" y="1321"/>
                </a:moveTo>
                <a:cubicBezTo>
                  <a:pt x="3680" y="1322"/>
                  <a:pt x="3680" y="1322"/>
                  <a:pt x="3680" y="1322"/>
                </a:cubicBezTo>
                <a:cubicBezTo>
                  <a:pt x="3680" y="1323"/>
                  <a:pt x="3680" y="1323"/>
                  <a:pt x="3680" y="1323"/>
                </a:cubicBezTo>
                <a:cubicBezTo>
                  <a:pt x="3681" y="1323"/>
                  <a:pt x="3681" y="1323"/>
                  <a:pt x="3681" y="1323"/>
                </a:cubicBezTo>
                <a:cubicBezTo>
                  <a:pt x="3681" y="1322"/>
                  <a:pt x="3681" y="1322"/>
                  <a:pt x="3681" y="1322"/>
                </a:cubicBezTo>
                <a:cubicBezTo>
                  <a:pt x="3681" y="1321"/>
                  <a:pt x="3681" y="1321"/>
                  <a:pt x="3681" y="1321"/>
                </a:cubicBezTo>
                <a:cubicBezTo>
                  <a:pt x="3680" y="1320"/>
                  <a:pt x="3680" y="1320"/>
                  <a:pt x="3680" y="1320"/>
                </a:cubicBezTo>
                <a:cubicBezTo>
                  <a:pt x="3679" y="1320"/>
                  <a:pt x="3679" y="1320"/>
                  <a:pt x="3679" y="1320"/>
                </a:cubicBezTo>
                <a:lnTo>
                  <a:pt x="3679" y="1321"/>
                </a:lnTo>
                <a:close/>
                <a:moveTo>
                  <a:pt x="3672" y="1314"/>
                </a:moveTo>
                <a:cubicBezTo>
                  <a:pt x="3671" y="1314"/>
                  <a:pt x="3671" y="1314"/>
                  <a:pt x="3671" y="1314"/>
                </a:cubicBezTo>
                <a:cubicBezTo>
                  <a:pt x="3671" y="1315"/>
                  <a:pt x="3671" y="1315"/>
                  <a:pt x="3671" y="1315"/>
                </a:cubicBezTo>
                <a:cubicBezTo>
                  <a:pt x="3671" y="1316"/>
                  <a:pt x="3671" y="1316"/>
                  <a:pt x="3671" y="1316"/>
                </a:cubicBezTo>
                <a:cubicBezTo>
                  <a:pt x="3673" y="1319"/>
                  <a:pt x="3673" y="1319"/>
                  <a:pt x="3673" y="1319"/>
                </a:cubicBezTo>
                <a:cubicBezTo>
                  <a:pt x="3674" y="1317"/>
                  <a:pt x="3674" y="1317"/>
                  <a:pt x="3674" y="1317"/>
                </a:cubicBezTo>
                <a:cubicBezTo>
                  <a:pt x="3674" y="1316"/>
                  <a:pt x="3674" y="1316"/>
                  <a:pt x="3674" y="1316"/>
                </a:cubicBezTo>
                <a:cubicBezTo>
                  <a:pt x="3673" y="1315"/>
                  <a:pt x="3673" y="1315"/>
                  <a:pt x="3673" y="1315"/>
                </a:cubicBezTo>
                <a:cubicBezTo>
                  <a:pt x="3673" y="1314"/>
                  <a:pt x="3673" y="1314"/>
                  <a:pt x="3673" y="1314"/>
                </a:cubicBezTo>
                <a:lnTo>
                  <a:pt x="3672" y="1314"/>
                </a:lnTo>
                <a:close/>
                <a:moveTo>
                  <a:pt x="3679" y="1269"/>
                </a:moveTo>
                <a:cubicBezTo>
                  <a:pt x="3679" y="1267"/>
                  <a:pt x="3679" y="1267"/>
                  <a:pt x="3679" y="1267"/>
                </a:cubicBezTo>
                <a:cubicBezTo>
                  <a:pt x="3678" y="1266"/>
                  <a:pt x="3678" y="1266"/>
                  <a:pt x="3678" y="1266"/>
                </a:cubicBezTo>
                <a:cubicBezTo>
                  <a:pt x="3677" y="1264"/>
                  <a:pt x="3677" y="1264"/>
                  <a:pt x="3677" y="1264"/>
                </a:cubicBezTo>
                <a:cubicBezTo>
                  <a:pt x="3675" y="1263"/>
                  <a:pt x="3675" y="1263"/>
                  <a:pt x="3675" y="1263"/>
                </a:cubicBezTo>
                <a:cubicBezTo>
                  <a:pt x="3674" y="1262"/>
                  <a:pt x="3674" y="1262"/>
                  <a:pt x="3674" y="1262"/>
                </a:cubicBezTo>
                <a:cubicBezTo>
                  <a:pt x="3674" y="1261"/>
                  <a:pt x="3674" y="1261"/>
                  <a:pt x="3674" y="1261"/>
                </a:cubicBezTo>
                <a:cubicBezTo>
                  <a:pt x="3673" y="1260"/>
                  <a:pt x="3673" y="1260"/>
                  <a:pt x="3673" y="1260"/>
                </a:cubicBezTo>
                <a:cubicBezTo>
                  <a:pt x="3672" y="1260"/>
                  <a:pt x="3672" y="1260"/>
                  <a:pt x="3672" y="1260"/>
                </a:cubicBezTo>
                <a:cubicBezTo>
                  <a:pt x="3672" y="1262"/>
                  <a:pt x="3672" y="1262"/>
                  <a:pt x="3672" y="1262"/>
                </a:cubicBezTo>
                <a:cubicBezTo>
                  <a:pt x="3673" y="1263"/>
                  <a:pt x="3673" y="1263"/>
                  <a:pt x="3673" y="1263"/>
                </a:cubicBezTo>
                <a:cubicBezTo>
                  <a:pt x="3674" y="1263"/>
                  <a:pt x="3674" y="1263"/>
                  <a:pt x="3674" y="1263"/>
                </a:cubicBezTo>
                <a:cubicBezTo>
                  <a:pt x="3674" y="1269"/>
                  <a:pt x="3674" y="1269"/>
                  <a:pt x="3674" y="1269"/>
                </a:cubicBezTo>
                <a:lnTo>
                  <a:pt x="3679" y="1269"/>
                </a:lnTo>
                <a:close/>
                <a:moveTo>
                  <a:pt x="3670" y="1004"/>
                </a:moveTo>
                <a:cubicBezTo>
                  <a:pt x="3671" y="1005"/>
                  <a:pt x="3671" y="1005"/>
                  <a:pt x="3671" y="1005"/>
                </a:cubicBezTo>
                <a:cubicBezTo>
                  <a:pt x="3674" y="1005"/>
                  <a:pt x="3674" y="1005"/>
                  <a:pt x="3674" y="1005"/>
                </a:cubicBezTo>
                <a:cubicBezTo>
                  <a:pt x="3677" y="1008"/>
                  <a:pt x="3677" y="1008"/>
                  <a:pt x="3677" y="1008"/>
                </a:cubicBezTo>
                <a:cubicBezTo>
                  <a:pt x="3678" y="1010"/>
                  <a:pt x="3678" y="1010"/>
                  <a:pt x="3678" y="1010"/>
                </a:cubicBezTo>
                <a:cubicBezTo>
                  <a:pt x="3679" y="1010"/>
                  <a:pt x="3679" y="1010"/>
                  <a:pt x="3679" y="1010"/>
                </a:cubicBezTo>
                <a:cubicBezTo>
                  <a:pt x="3679" y="1009"/>
                  <a:pt x="3679" y="1009"/>
                  <a:pt x="3679" y="1009"/>
                </a:cubicBezTo>
                <a:cubicBezTo>
                  <a:pt x="3679" y="1007"/>
                  <a:pt x="3679" y="1007"/>
                  <a:pt x="3679" y="1007"/>
                </a:cubicBezTo>
                <a:cubicBezTo>
                  <a:pt x="3677" y="1004"/>
                  <a:pt x="3677" y="1004"/>
                  <a:pt x="3677" y="1004"/>
                </a:cubicBezTo>
                <a:cubicBezTo>
                  <a:pt x="3675" y="1003"/>
                  <a:pt x="3675" y="1003"/>
                  <a:pt x="3675" y="1003"/>
                </a:cubicBezTo>
                <a:cubicBezTo>
                  <a:pt x="3674" y="1004"/>
                  <a:pt x="3674" y="1004"/>
                  <a:pt x="3674" y="1004"/>
                </a:cubicBezTo>
                <a:cubicBezTo>
                  <a:pt x="3671" y="1004"/>
                  <a:pt x="3671" y="1004"/>
                  <a:pt x="3671" y="1004"/>
                </a:cubicBezTo>
                <a:lnTo>
                  <a:pt x="3670" y="1004"/>
                </a:lnTo>
                <a:close/>
                <a:moveTo>
                  <a:pt x="394" y="283"/>
                </a:moveTo>
                <a:cubicBezTo>
                  <a:pt x="391" y="287"/>
                  <a:pt x="391" y="287"/>
                  <a:pt x="391" y="287"/>
                </a:cubicBezTo>
                <a:cubicBezTo>
                  <a:pt x="391" y="288"/>
                  <a:pt x="391" y="288"/>
                  <a:pt x="391" y="288"/>
                </a:cubicBezTo>
                <a:cubicBezTo>
                  <a:pt x="393" y="288"/>
                  <a:pt x="393" y="288"/>
                  <a:pt x="393" y="288"/>
                </a:cubicBezTo>
                <a:cubicBezTo>
                  <a:pt x="388" y="290"/>
                  <a:pt x="388" y="290"/>
                  <a:pt x="388" y="290"/>
                </a:cubicBezTo>
                <a:cubicBezTo>
                  <a:pt x="385" y="293"/>
                  <a:pt x="385" y="293"/>
                  <a:pt x="385" y="293"/>
                </a:cubicBezTo>
                <a:cubicBezTo>
                  <a:pt x="388" y="293"/>
                  <a:pt x="388" y="293"/>
                  <a:pt x="388" y="293"/>
                </a:cubicBezTo>
                <a:cubicBezTo>
                  <a:pt x="391" y="291"/>
                  <a:pt x="391" y="291"/>
                  <a:pt x="391" y="291"/>
                </a:cubicBezTo>
                <a:cubicBezTo>
                  <a:pt x="394" y="288"/>
                  <a:pt x="394" y="288"/>
                  <a:pt x="394" y="288"/>
                </a:cubicBezTo>
                <a:cubicBezTo>
                  <a:pt x="395" y="288"/>
                  <a:pt x="395" y="288"/>
                  <a:pt x="395" y="288"/>
                </a:cubicBezTo>
                <a:cubicBezTo>
                  <a:pt x="397" y="288"/>
                  <a:pt x="397" y="288"/>
                  <a:pt x="397" y="288"/>
                </a:cubicBezTo>
                <a:cubicBezTo>
                  <a:pt x="395" y="287"/>
                  <a:pt x="395" y="287"/>
                  <a:pt x="395" y="287"/>
                </a:cubicBezTo>
                <a:cubicBezTo>
                  <a:pt x="398" y="287"/>
                  <a:pt x="398" y="287"/>
                  <a:pt x="398" y="287"/>
                </a:cubicBezTo>
                <a:cubicBezTo>
                  <a:pt x="398" y="286"/>
                  <a:pt x="398" y="286"/>
                  <a:pt x="398" y="286"/>
                </a:cubicBezTo>
                <a:cubicBezTo>
                  <a:pt x="400" y="281"/>
                  <a:pt x="400" y="281"/>
                  <a:pt x="400" y="281"/>
                </a:cubicBezTo>
                <a:cubicBezTo>
                  <a:pt x="401" y="280"/>
                  <a:pt x="401" y="280"/>
                  <a:pt x="401" y="280"/>
                </a:cubicBezTo>
                <a:cubicBezTo>
                  <a:pt x="401" y="283"/>
                  <a:pt x="401" y="283"/>
                  <a:pt x="401" y="283"/>
                </a:cubicBezTo>
                <a:cubicBezTo>
                  <a:pt x="404" y="278"/>
                  <a:pt x="404" y="278"/>
                  <a:pt x="404" y="278"/>
                </a:cubicBezTo>
                <a:cubicBezTo>
                  <a:pt x="398" y="278"/>
                  <a:pt x="398" y="278"/>
                  <a:pt x="398" y="278"/>
                </a:cubicBezTo>
                <a:lnTo>
                  <a:pt x="394" y="283"/>
                </a:lnTo>
                <a:close/>
                <a:moveTo>
                  <a:pt x="3644" y="1314"/>
                </a:moveTo>
                <a:cubicBezTo>
                  <a:pt x="3645" y="1315"/>
                  <a:pt x="3645" y="1315"/>
                  <a:pt x="3645" y="1315"/>
                </a:cubicBezTo>
                <a:cubicBezTo>
                  <a:pt x="3648" y="1319"/>
                  <a:pt x="3648" y="1319"/>
                  <a:pt x="3648" y="1319"/>
                </a:cubicBezTo>
                <a:cubicBezTo>
                  <a:pt x="3651" y="1321"/>
                  <a:pt x="3651" y="1321"/>
                  <a:pt x="3651" y="1321"/>
                </a:cubicBezTo>
                <a:cubicBezTo>
                  <a:pt x="3652" y="1322"/>
                  <a:pt x="3652" y="1322"/>
                  <a:pt x="3652" y="1322"/>
                </a:cubicBezTo>
                <a:cubicBezTo>
                  <a:pt x="3653" y="1323"/>
                  <a:pt x="3653" y="1323"/>
                  <a:pt x="3653" y="1323"/>
                </a:cubicBezTo>
                <a:cubicBezTo>
                  <a:pt x="3655" y="1323"/>
                  <a:pt x="3655" y="1323"/>
                  <a:pt x="3655" y="1323"/>
                </a:cubicBezTo>
                <a:cubicBezTo>
                  <a:pt x="3656" y="1325"/>
                  <a:pt x="3656" y="1325"/>
                  <a:pt x="3656" y="1325"/>
                </a:cubicBezTo>
                <a:cubicBezTo>
                  <a:pt x="3657" y="1325"/>
                  <a:pt x="3657" y="1325"/>
                  <a:pt x="3657" y="1325"/>
                </a:cubicBezTo>
                <a:cubicBezTo>
                  <a:pt x="3658" y="1325"/>
                  <a:pt x="3658" y="1325"/>
                  <a:pt x="3658" y="1325"/>
                </a:cubicBezTo>
                <a:cubicBezTo>
                  <a:pt x="3659" y="1326"/>
                  <a:pt x="3659" y="1326"/>
                  <a:pt x="3659" y="1326"/>
                </a:cubicBezTo>
                <a:cubicBezTo>
                  <a:pt x="3660" y="1326"/>
                  <a:pt x="3660" y="1326"/>
                  <a:pt x="3660" y="1326"/>
                </a:cubicBezTo>
                <a:cubicBezTo>
                  <a:pt x="3660" y="1327"/>
                  <a:pt x="3660" y="1327"/>
                  <a:pt x="3660" y="1327"/>
                </a:cubicBezTo>
                <a:cubicBezTo>
                  <a:pt x="3661" y="1327"/>
                  <a:pt x="3661" y="1327"/>
                  <a:pt x="3661" y="1327"/>
                </a:cubicBezTo>
                <a:cubicBezTo>
                  <a:pt x="3661" y="1328"/>
                  <a:pt x="3661" y="1328"/>
                  <a:pt x="3661" y="1328"/>
                </a:cubicBezTo>
                <a:cubicBezTo>
                  <a:pt x="3662" y="1328"/>
                  <a:pt x="3662" y="1328"/>
                  <a:pt x="3662" y="1328"/>
                </a:cubicBezTo>
                <a:cubicBezTo>
                  <a:pt x="3663" y="1328"/>
                  <a:pt x="3663" y="1328"/>
                  <a:pt x="3663" y="1328"/>
                </a:cubicBezTo>
                <a:cubicBezTo>
                  <a:pt x="3664" y="1329"/>
                  <a:pt x="3664" y="1329"/>
                  <a:pt x="3664" y="1329"/>
                </a:cubicBezTo>
                <a:cubicBezTo>
                  <a:pt x="3666" y="1329"/>
                  <a:pt x="3666" y="1329"/>
                  <a:pt x="3666" y="1329"/>
                </a:cubicBezTo>
                <a:cubicBezTo>
                  <a:pt x="3666" y="1330"/>
                  <a:pt x="3666" y="1330"/>
                  <a:pt x="3666" y="1330"/>
                </a:cubicBezTo>
                <a:cubicBezTo>
                  <a:pt x="3668" y="1330"/>
                  <a:pt x="3668" y="1330"/>
                  <a:pt x="3668" y="1330"/>
                </a:cubicBezTo>
                <a:cubicBezTo>
                  <a:pt x="3668" y="1331"/>
                  <a:pt x="3668" y="1331"/>
                  <a:pt x="3668" y="1331"/>
                </a:cubicBezTo>
                <a:cubicBezTo>
                  <a:pt x="3669" y="1331"/>
                  <a:pt x="3669" y="1331"/>
                  <a:pt x="3669" y="1331"/>
                </a:cubicBezTo>
                <a:cubicBezTo>
                  <a:pt x="3669" y="1330"/>
                  <a:pt x="3669" y="1330"/>
                  <a:pt x="3669" y="1330"/>
                </a:cubicBezTo>
                <a:cubicBezTo>
                  <a:pt x="3670" y="1330"/>
                  <a:pt x="3670" y="1330"/>
                  <a:pt x="3670" y="1330"/>
                </a:cubicBezTo>
                <a:cubicBezTo>
                  <a:pt x="3670" y="1328"/>
                  <a:pt x="3670" y="1328"/>
                  <a:pt x="3670" y="1328"/>
                </a:cubicBezTo>
                <a:cubicBezTo>
                  <a:pt x="3668" y="1327"/>
                  <a:pt x="3668" y="1327"/>
                  <a:pt x="3668" y="1327"/>
                </a:cubicBezTo>
                <a:cubicBezTo>
                  <a:pt x="3667" y="1327"/>
                  <a:pt x="3667" y="1327"/>
                  <a:pt x="3667" y="1327"/>
                </a:cubicBezTo>
                <a:cubicBezTo>
                  <a:pt x="3666" y="1326"/>
                  <a:pt x="3666" y="1326"/>
                  <a:pt x="3666" y="1326"/>
                </a:cubicBezTo>
                <a:cubicBezTo>
                  <a:pt x="3663" y="1323"/>
                  <a:pt x="3663" y="1323"/>
                  <a:pt x="3663" y="1323"/>
                </a:cubicBezTo>
                <a:cubicBezTo>
                  <a:pt x="3661" y="1323"/>
                  <a:pt x="3661" y="1323"/>
                  <a:pt x="3661" y="1323"/>
                </a:cubicBezTo>
                <a:cubicBezTo>
                  <a:pt x="3659" y="1322"/>
                  <a:pt x="3659" y="1322"/>
                  <a:pt x="3659" y="1322"/>
                </a:cubicBezTo>
                <a:cubicBezTo>
                  <a:pt x="3659" y="1321"/>
                  <a:pt x="3659" y="1321"/>
                  <a:pt x="3659" y="1321"/>
                </a:cubicBezTo>
                <a:cubicBezTo>
                  <a:pt x="3658" y="1321"/>
                  <a:pt x="3658" y="1321"/>
                  <a:pt x="3658" y="1321"/>
                </a:cubicBezTo>
                <a:cubicBezTo>
                  <a:pt x="3657" y="1320"/>
                  <a:pt x="3657" y="1320"/>
                  <a:pt x="3657" y="1320"/>
                </a:cubicBezTo>
                <a:cubicBezTo>
                  <a:pt x="3656" y="1319"/>
                  <a:pt x="3656" y="1319"/>
                  <a:pt x="3656" y="1319"/>
                </a:cubicBezTo>
                <a:cubicBezTo>
                  <a:pt x="3655" y="1319"/>
                  <a:pt x="3655" y="1319"/>
                  <a:pt x="3655" y="1319"/>
                </a:cubicBezTo>
                <a:cubicBezTo>
                  <a:pt x="3654" y="1317"/>
                  <a:pt x="3654" y="1317"/>
                  <a:pt x="3654" y="1317"/>
                </a:cubicBezTo>
                <a:cubicBezTo>
                  <a:pt x="3654" y="1315"/>
                  <a:pt x="3654" y="1315"/>
                  <a:pt x="3654" y="1315"/>
                </a:cubicBezTo>
                <a:cubicBezTo>
                  <a:pt x="3653" y="1315"/>
                  <a:pt x="3653" y="1315"/>
                  <a:pt x="3653" y="1315"/>
                </a:cubicBezTo>
                <a:cubicBezTo>
                  <a:pt x="3651" y="1312"/>
                  <a:pt x="3651" y="1312"/>
                  <a:pt x="3651" y="1312"/>
                </a:cubicBezTo>
                <a:cubicBezTo>
                  <a:pt x="3649" y="1312"/>
                  <a:pt x="3649" y="1312"/>
                  <a:pt x="3649" y="1312"/>
                </a:cubicBezTo>
                <a:cubicBezTo>
                  <a:pt x="3648" y="1311"/>
                  <a:pt x="3648" y="1311"/>
                  <a:pt x="3648" y="1311"/>
                </a:cubicBezTo>
                <a:cubicBezTo>
                  <a:pt x="3648" y="1310"/>
                  <a:pt x="3648" y="1310"/>
                  <a:pt x="3648" y="1310"/>
                </a:cubicBezTo>
                <a:cubicBezTo>
                  <a:pt x="3646" y="1310"/>
                  <a:pt x="3646" y="1310"/>
                  <a:pt x="3646" y="1310"/>
                </a:cubicBezTo>
                <a:cubicBezTo>
                  <a:pt x="3644" y="1308"/>
                  <a:pt x="3644" y="1308"/>
                  <a:pt x="3644" y="1308"/>
                </a:cubicBezTo>
                <a:cubicBezTo>
                  <a:pt x="3643" y="1308"/>
                  <a:pt x="3643" y="1308"/>
                  <a:pt x="3643" y="1308"/>
                </a:cubicBezTo>
                <a:cubicBezTo>
                  <a:pt x="3641" y="1307"/>
                  <a:pt x="3641" y="1307"/>
                  <a:pt x="3641" y="1307"/>
                </a:cubicBezTo>
                <a:cubicBezTo>
                  <a:pt x="3641" y="1309"/>
                  <a:pt x="3641" y="1309"/>
                  <a:pt x="3641" y="1309"/>
                </a:cubicBezTo>
                <a:cubicBezTo>
                  <a:pt x="3641" y="1310"/>
                  <a:pt x="3641" y="1310"/>
                  <a:pt x="3641" y="1310"/>
                </a:cubicBezTo>
                <a:cubicBezTo>
                  <a:pt x="3643" y="1312"/>
                  <a:pt x="3643" y="1312"/>
                  <a:pt x="3643" y="1312"/>
                </a:cubicBezTo>
                <a:lnTo>
                  <a:pt x="3644" y="1314"/>
                </a:lnTo>
                <a:close/>
                <a:moveTo>
                  <a:pt x="3670" y="987"/>
                </a:moveTo>
                <a:cubicBezTo>
                  <a:pt x="3671" y="985"/>
                  <a:pt x="3671" y="985"/>
                  <a:pt x="3671" y="985"/>
                </a:cubicBezTo>
                <a:cubicBezTo>
                  <a:pt x="3671" y="984"/>
                  <a:pt x="3671" y="984"/>
                  <a:pt x="3671" y="984"/>
                </a:cubicBezTo>
                <a:cubicBezTo>
                  <a:pt x="3672" y="983"/>
                  <a:pt x="3672" y="983"/>
                  <a:pt x="3672" y="983"/>
                </a:cubicBezTo>
                <a:cubicBezTo>
                  <a:pt x="3672" y="982"/>
                  <a:pt x="3672" y="982"/>
                  <a:pt x="3672" y="982"/>
                </a:cubicBezTo>
                <a:cubicBezTo>
                  <a:pt x="3671" y="983"/>
                  <a:pt x="3671" y="983"/>
                  <a:pt x="3671" y="983"/>
                </a:cubicBezTo>
                <a:cubicBezTo>
                  <a:pt x="3670" y="983"/>
                  <a:pt x="3670" y="983"/>
                  <a:pt x="3670" y="983"/>
                </a:cubicBezTo>
                <a:cubicBezTo>
                  <a:pt x="3669" y="983"/>
                  <a:pt x="3669" y="983"/>
                  <a:pt x="3669" y="983"/>
                </a:cubicBezTo>
                <a:cubicBezTo>
                  <a:pt x="3669" y="984"/>
                  <a:pt x="3669" y="984"/>
                  <a:pt x="3669" y="984"/>
                </a:cubicBezTo>
                <a:cubicBezTo>
                  <a:pt x="3668" y="985"/>
                  <a:pt x="3668" y="985"/>
                  <a:pt x="3668" y="985"/>
                </a:cubicBezTo>
                <a:cubicBezTo>
                  <a:pt x="3668" y="986"/>
                  <a:pt x="3668" y="986"/>
                  <a:pt x="3668" y="986"/>
                </a:cubicBezTo>
                <a:cubicBezTo>
                  <a:pt x="3669" y="986"/>
                  <a:pt x="3669" y="986"/>
                  <a:pt x="3669" y="986"/>
                </a:cubicBezTo>
                <a:lnTo>
                  <a:pt x="3670" y="987"/>
                </a:lnTo>
                <a:close/>
                <a:moveTo>
                  <a:pt x="3670" y="1208"/>
                </a:moveTo>
                <a:cubicBezTo>
                  <a:pt x="3669" y="1209"/>
                  <a:pt x="3669" y="1209"/>
                  <a:pt x="3669" y="1209"/>
                </a:cubicBezTo>
                <a:cubicBezTo>
                  <a:pt x="3670" y="1209"/>
                  <a:pt x="3670" y="1209"/>
                  <a:pt x="3670" y="1209"/>
                </a:cubicBezTo>
                <a:cubicBezTo>
                  <a:pt x="3671" y="1209"/>
                  <a:pt x="3671" y="1209"/>
                  <a:pt x="3671" y="1209"/>
                </a:cubicBezTo>
                <a:cubicBezTo>
                  <a:pt x="3672" y="1209"/>
                  <a:pt x="3672" y="1209"/>
                  <a:pt x="3672" y="1209"/>
                </a:cubicBezTo>
                <a:cubicBezTo>
                  <a:pt x="3671" y="1208"/>
                  <a:pt x="3671" y="1208"/>
                  <a:pt x="3671" y="1208"/>
                </a:cubicBezTo>
                <a:lnTo>
                  <a:pt x="3670" y="1208"/>
                </a:lnTo>
                <a:close/>
                <a:moveTo>
                  <a:pt x="358" y="347"/>
                </a:moveTo>
                <a:cubicBezTo>
                  <a:pt x="360" y="347"/>
                  <a:pt x="360" y="347"/>
                  <a:pt x="360" y="347"/>
                </a:cubicBezTo>
                <a:cubicBezTo>
                  <a:pt x="360" y="350"/>
                  <a:pt x="360" y="350"/>
                  <a:pt x="360" y="350"/>
                </a:cubicBezTo>
                <a:cubicBezTo>
                  <a:pt x="360" y="352"/>
                  <a:pt x="360" y="352"/>
                  <a:pt x="360" y="352"/>
                </a:cubicBezTo>
                <a:cubicBezTo>
                  <a:pt x="361" y="356"/>
                  <a:pt x="361" y="356"/>
                  <a:pt x="361" y="356"/>
                </a:cubicBezTo>
                <a:cubicBezTo>
                  <a:pt x="362" y="356"/>
                  <a:pt x="362" y="356"/>
                  <a:pt x="362" y="356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2" y="354"/>
                  <a:pt x="362" y="354"/>
                  <a:pt x="362" y="354"/>
                </a:cubicBezTo>
                <a:cubicBezTo>
                  <a:pt x="361" y="353"/>
                  <a:pt x="361" y="353"/>
                  <a:pt x="361" y="353"/>
                </a:cubicBezTo>
                <a:cubicBezTo>
                  <a:pt x="361" y="350"/>
                  <a:pt x="361" y="350"/>
                  <a:pt x="361" y="350"/>
                </a:cubicBezTo>
                <a:cubicBezTo>
                  <a:pt x="362" y="347"/>
                  <a:pt x="362" y="347"/>
                  <a:pt x="362" y="347"/>
                </a:cubicBezTo>
                <a:cubicBezTo>
                  <a:pt x="361" y="347"/>
                  <a:pt x="361" y="347"/>
                  <a:pt x="361" y="347"/>
                </a:cubicBezTo>
                <a:cubicBezTo>
                  <a:pt x="362" y="346"/>
                  <a:pt x="362" y="346"/>
                  <a:pt x="362" y="346"/>
                </a:cubicBezTo>
                <a:cubicBezTo>
                  <a:pt x="364" y="344"/>
                  <a:pt x="364" y="344"/>
                  <a:pt x="364" y="34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367" y="343"/>
                  <a:pt x="367" y="343"/>
                  <a:pt x="367" y="343"/>
                </a:cubicBezTo>
                <a:cubicBezTo>
                  <a:pt x="365" y="343"/>
                  <a:pt x="365" y="343"/>
                  <a:pt x="365" y="343"/>
                </a:cubicBezTo>
                <a:cubicBezTo>
                  <a:pt x="361" y="343"/>
                  <a:pt x="361" y="343"/>
                  <a:pt x="361" y="343"/>
                </a:cubicBezTo>
                <a:cubicBezTo>
                  <a:pt x="360" y="343"/>
                  <a:pt x="360" y="343"/>
                  <a:pt x="360" y="343"/>
                </a:cubicBezTo>
                <a:cubicBezTo>
                  <a:pt x="358" y="344"/>
                  <a:pt x="358" y="344"/>
                  <a:pt x="358" y="344"/>
                </a:cubicBezTo>
                <a:cubicBezTo>
                  <a:pt x="361" y="344"/>
                  <a:pt x="361" y="344"/>
                  <a:pt x="361" y="344"/>
                </a:cubicBezTo>
                <a:cubicBezTo>
                  <a:pt x="360" y="346"/>
                  <a:pt x="360" y="346"/>
                  <a:pt x="360" y="346"/>
                </a:cubicBezTo>
                <a:lnTo>
                  <a:pt x="358" y="347"/>
                </a:lnTo>
                <a:close/>
                <a:moveTo>
                  <a:pt x="394" y="337"/>
                </a:moveTo>
                <a:cubicBezTo>
                  <a:pt x="393" y="333"/>
                  <a:pt x="393" y="333"/>
                  <a:pt x="393" y="333"/>
                </a:cubicBezTo>
                <a:cubicBezTo>
                  <a:pt x="391" y="333"/>
                  <a:pt x="391" y="333"/>
                  <a:pt x="391" y="333"/>
                </a:cubicBezTo>
                <a:cubicBezTo>
                  <a:pt x="391" y="334"/>
                  <a:pt x="391" y="334"/>
                  <a:pt x="391" y="334"/>
                </a:cubicBezTo>
                <a:cubicBezTo>
                  <a:pt x="390" y="337"/>
                  <a:pt x="390" y="337"/>
                  <a:pt x="390" y="33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391" y="341"/>
                  <a:pt x="391" y="341"/>
                  <a:pt x="391" y="341"/>
                </a:cubicBezTo>
                <a:cubicBezTo>
                  <a:pt x="394" y="340"/>
                  <a:pt x="394" y="340"/>
                  <a:pt x="394" y="340"/>
                </a:cubicBezTo>
                <a:cubicBezTo>
                  <a:pt x="393" y="339"/>
                  <a:pt x="393" y="339"/>
                  <a:pt x="393" y="339"/>
                </a:cubicBezTo>
                <a:cubicBezTo>
                  <a:pt x="394" y="339"/>
                  <a:pt x="394" y="339"/>
                  <a:pt x="394" y="339"/>
                </a:cubicBezTo>
                <a:lnTo>
                  <a:pt x="394" y="337"/>
                </a:lnTo>
                <a:close/>
                <a:moveTo>
                  <a:pt x="382" y="286"/>
                </a:moveTo>
                <a:cubicBezTo>
                  <a:pt x="381" y="286"/>
                  <a:pt x="381" y="286"/>
                  <a:pt x="381" y="286"/>
                </a:cubicBezTo>
                <a:cubicBezTo>
                  <a:pt x="382" y="284"/>
                  <a:pt x="382" y="284"/>
                  <a:pt x="382" y="284"/>
                </a:cubicBezTo>
                <a:cubicBezTo>
                  <a:pt x="384" y="286"/>
                  <a:pt x="384" y="286"/>
                  <a:pt x="384" y="286"/>
                </a:cubicBezTo>
                <a:cubicBezTo>
                  <a:pt x="387" y="287"/>
                  <a:pt x="387" y="287"/>
                  <a:pt x="387" y="287"/>
                </a:cubicBezTo>
                <a:cubicBezTo>
                  <a:pt x="390" y="287"/>
                  <a:pt x="390" y="287"/>
                  <a:pt x="390" y="287"/>
                </a:cubicBezTo>
                <a:cubicBezTo>
                  <a:pt x="391" y="284"/>
                  <a:pt x="391" y="284"/>
                  <a:pt x="391" y="284"/>
                </a:cubicBezTo>
                <a:cubicBezTo>
                  <a:pt x="390" y="284"/>
                  <a:pt x="390" y="284"/>
                  <a:pt x="390" y="284"/>
                </a:cubicBezTo>
                <a:cubicBezTo>
                  <a:pt x="388" y="284"/>
                  <a:pt x="388" y="284"/>
                  <a:pt x="388" y="284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5" y="281"/>
                  <a:pt x="385" y="281"/>
                  <a:pt x="385" y="281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90" y="283"/>
                  <a:pt x="390" y="283"/>
                  <a:pt x="390" y="283"/>
                </a:cubicBezTo>
                <a:cubicBezTo>
                  <a:pt x="391" y="283"/>
                  <a:pt x="391" y="283"/>
                  <a:pt x="391" y="283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3" y="281"/>
                  <a:pt x="393" y="281"/>
                  <a:pt x="393" y="281"/>
                </a:cubicBezTo>
                <a:cubicBezTo>
                  <a:pt x="394" y="281"/>
                  <a:pt x="394" y="281"/>
                  <a:pt x="394" y="281"/>
                </a:cubicBezTo>
                <a:cubicBezTo>
                  <a:pt x="394" y="280"/>
                  <a:pt x="394" y="280"/>
                  <a:pt x="394" y="280"/>
                </a:cubicBezTo>
                <a:cubicBezTo>
                  <a:pt x="391" y="280"/>
                  <a:pt x="391" y="280"/>
                  <a:pt x="391" y="280"/>
                </a:cubicBezTo>
                <a:cubicBezTo>
                  <a:pt x="390" y="280"/>
                  <a:pt x="390" y="280"/>
                  <a:pt x="390" y="280"/>
                </a:cubicBezTo>
                <a:cubicBezTo>
                  <a:pt x="387" y="281"/>
                  <a:pt x="387" y="281"/>
                  <a:pt x="387" y="281"/>
                </a:cubicBezTo>
                <a:cubicBezTo>
                  <a:pt x="388" y="280"/>
                  <a:pt x="388" y="280"/>
                  <a:pt x="388" y="280"/>
                </a:cubicBezTo>
                <a:cubicBezTo>
                  <a:pt x="391" y="278"/>
                  <a:pt x="391" y="278"/>
                  <a:pt x="391" y="278"/>
                </a:cubicBezTo>
                <a:cubicBezTo>
                  <a:pt x="387" y="278"/>
                  <a:pt x="387" y="278"/>
                  <a:pt x="387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4" y="280"/>
                  <a:pt x="384" y="280"/>
                  <a:pt x="384" y="280"/>
                </a:cubicBezTo>
                <a:cubicBezTo>
                  <a:pt x="384" y="278"/>
                  <a:pt x="384" y="278"/>
                  <a:pt x="384" y="278"/>
                </a:cubicBezTo>
                <a:cubicBezTo>
                  <a:pt x="382" y="278"/>
                  <a:pt x="382" y="278"/>
                  <a:pt x="382" y="278"/>
                </a:cubicBezTo>
                <a:cubicBezTo>
                  <a:pt x="381" y="280"/>
                  <a:pt x="381" y="280"/>
                  <a:pt x="381" y="280"/>
                </a:cubicBezTo>
                <a:cubicBezTo>
                  <a:pt x="381" y="281"/>
                  <a:pt x="381" y="281"/>
                  <a:pt x="381" y="281"/>
                </a:cubicBezTo>
                <a:cubicBezTo>
                  <a:pt x="380" y="281"/>
                  <a:pt x="380" y="281"/>
                  <a:pt x="380" y="281"/>
                </a:cubicBezTo>
                <a:cubicBezTo>
                  <a:pt x="380" y="280"/>
                  <a:pt x="380" y="280"/>
                  <a:pt x="380" y="280"/>
                </a:cubicBezTo>
                <a:cubicBezTo>
                  <a:pt x="378" y="281"/>
                  <a:pt x="378" y="281"/>
                  <a:pt x="378" y="281"/>
                </a:cubicBezTo>
                <a:cubicBezTo>
                  <a:pt x="377" y="283"/>
                  <a:pt x="377" y="283"/>
                  <a:pt x="377" y="283"/>
                </a:cubicBezTo>
                <a:cubicBezTo>
                  <a:pt x="378" y="283"/>
                  <a:pt x="378" y="283"/>
                  <a:pt x="378" y="283"/>
                </a:cubicBezTo>
                <a:cubicBezTo>
                  <a:pt x="378" y="284"/>
                  <a:pt x="378" y="284"/>
                  <a:pt x="378" y="284"/>
                </a:cubicBezTo>
                <a:cubicBezTo>
                  <a:pt x="380" y="286"/>
                  <a:pt x="380" y="286"/>
                  <a:pt x="380" y="286"/>
                </a:cubicBezTo>
                <a:cubicBezTo>
                  <a:pt x="378" y="286"/>
                  <a:pt x="378" y="286"/>
                  <a:pt x="378" y="286"/>
                </a:cubicBezTo>
                <a:cubicBezTo>
                  <a:pt x="378" y="287"/>
                  <a:pt x="378" y="287"/>
                  <a:pt x="378" y="287"/>
                </a:cubicBezTo>
                <a:cubicBezTo>
                  <a:pt x="378" y="288"/>
                  <a:pt x="378" y="288"/>
                  <a:pt x="378" y="288"/>
                </a:cubicBezTo>
                <a:cubicBezTo>
                  <a:pt x="380" y="288"/>
                  <a:pt x="380" y="288"/>
                  <a:pt x="380" y="288"/>
                </a:cubicBezTo>
                <a:cubicBezTo>
                  <a:pt x="381" y="287"/>
                  <a:pt x="381" y="287"/>
                  <a:pt x="381" y="287"/>
                </a:cubicBezTo>
                <a:lnTo>
                  <a:pt x="382" y="286"/>
                </a:lnTo>
                <a:close/>
                <a:moveTo>
                  <a:pt x="374" y="304"/>
                </a:moveTo>
                <a:cubicBezTo>
                  <a:pt x="377" y="301"/>
                  <a:pt x="377" y="301"/>
                  <a:pt x="377" y="301"/>
                </a:cubicBezTo>
                <a:cubicBezTo>
                  <a:pt x="380" y="297"/>
                  <a:pt x="380" y="297"/>
                  <a:pt x="380" y="297"/>
                </a:cubicBezTo>
                <a:cubicBezTo>
                  <a:pt x="382" y="294"/>
                  <a:pt x="382" y="294"/>
                  <a:pt x="382" y="294"/>
                </a:cubicBezTo>
                <a:cubicBezTo>
                  <a:pt x="385" y="288"/>
                  <a:pt x="385" y="288"/>
                  <a:pt x="385" y="288"/>
                </a:cubicBezTo>
                <a:cubicBezTo>
                  <a:pt x="384" y="287"/>
                  <a:pt x="384" y="287"/>
                  <a:pt x="384" y="287"/>
                </a:cubicBezTo>
                <a:cubicBezTo>
                  <a:pt x="382" y="287"/>
                  <a:pt x="382" y="287"/>
                  <a:pt x="382" y="287"/>
                </a:cubicBezTo>
                <a:cubicBezTo>
                  <a:pt x="381" y="288"/>
                  <a:pt x="381" y="288"/>
                  <a:pt x="381" y="288"/>
                </a:cubicBezTo>
                <a:cubicBezTo>
                  <a:pt x="380" y="288"/>
                  <a:pt x="380" y="288"/>
                  <a:pt x="380" y="288"/>
                </a:cubicBezTo>
                <a:cubicBezTo>
                  <a:pt x="378" y="290"/>
                  <a:pt x="378" y="290"/>
                  <a:pt x="378" y="290"/>
                </a:cubicBezTo>
                <a:cubicBezTo>
                  <a:pt x="380" y="290"/>
                  <a:pt x="380" y="290"/>
                  <a:pt x="380" y="290"/>
                </a:cubicBezTo>
                <a:cubicBezTo>
                  <a:pt x="378" y="291"/>
                  <a:pt x="378" y="291"/>
                  <a:pt x="378" y="291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377" y="294"/>
                  <a:pt x="377" y="294"/>
                  <a:pt x="377" y="294"/>
                </a:cubicBezTo>
                <a:cubicBezTo>
                  <a:pt x="375" y="296"/>
                  <a:pt x="375" y="296"/>
                  <a:pt x="375" y="296"/>
                </a:cubicBezTo>
                <a:cubicBezTo>
                  <a:pt x="377" y="296"/>
                  <a:pt x="377" y="296"/>
                  <a:pt x="377" y="296"/>
                </a:cubicBezTo>
                <a:cubicBezTo>
                  <a:pt x="375" y="297"/>
                  <a:pt x="375" y="297"/>
                  <a:pt x="375" y="297"/>
                </a:cubicBezTo>
                <a:cubicBezTo>
                  <a:pt x="377" y="297"/>
                  <a:pt x="377" y="297"/>
                  <a:pt x="377" y="297"/>
                </a:cubicBezTo>
                <a:cubicBezTo>
                  <a:pt x="378" y="297"/>
                  <a:pt x="378" y="297"/>
                  <a:pt x="378" y="297"/>
                </a:cubicBezTo>
                <a:cubicBezTo>
                  <a:pt x="375" y="300"/>
                  <a:pt x="375" y="300"/>
                  <a:pt x="375" y="300"/>
                </a:cubicBezTo>
                <a:lnTo>
                  <a:pt x="374" y="304"/>
                </a:lnTo>
                <a:close/>
                <a:moveTo>
                  <a:pt x="388" y="298"/>
                </a:moveTo>
                <a:cubicBezTo>
                  <a:pt x="388" y="300"/>
                  <a:pt x="388" y="300"/>
                  <a:pt x="388" y="300"/>
                </a:cubicBezTo>
                <a:cubicBezTo>
                  <a:pt x="391" y="300"/>
                  <a:pt x="391" y="300"/>
                  <a:pt x="391" y="300"/>
                </a:cubicBezTo>
                <a:cubicBezTo>
                  <a:pt x="394" y="298"/>
                  <a:pt x="394" y="298"/>
                  <a:pt x="394" y="298"/>
                </a:cubicBezTo>
                <a:cubicBezTo>
                  <a:pt x="394" y="297"/>
                  <a:pt x="394" y="297"/>
                  <a:pt x="394" y="297"/>
                </a:cubicBezTo>
                <a:cubicBezTo>
                  <a:pt x="395" y="296"/>
                  <a:pt x="395" y="296"/>
                  <a:pt x="395" y="296"/>
                </a:cubicBezTo>
                <a:cubicBezTo>
                  <a:pt x="397" y="297"/>
                  <a:pt x="397" y="297"/>
                  <a:pt x="397" y="297"/>
                </a:cubicBezTo>
                <a:cubicBezTo>
                  <a:pt x="398" y="297"/>
                  <a:pt x="398" y="297"/>
                  <a:pt x="398" y="297"/>
                </a:cubicBezTo>
                <a:cubicBezTo>
                  <a:pt x="398" y="294"/>
                  <a:pt x="398" y="294"/>
                  <a:pt x="398" y="294"/>
                </a:cubicBezTo>
                <a:cubicBezTo>
                  <a:pt x="398" y="293"/>
                  <a:pt x="398" y="293"/>
                  <a:pt x="398" y="293"/>
                </a:cubicBezTo>
                <a:cubicBezTo>
                  <a:pt x="394" y="293"/>
                  <a:pt x="394" y="293"/>
                  <a:pt x="394" y="293"/>
                </a:cubicBezTo>
                <a:cubicBezTo>
                  <a:pt x="391" y="293"/>
                  <a:pt x="391" y="293"/>
                  <a:pt x="391" y="293"/>
                </a:cubicBezTo>
                <a:cubicBezTo>
                  <a:pt x="391" y="294"/>
                  <a:pt x="391" y="294"/>
                  <a:pt x="391" y="294"/>
                </a:cubicBezTo>
                <a:cubicBezTo>
                  <a:pt x="390" y="296"/>
                  <a:pt x="390" y="296"/>
                  <a:pt x="390" y="296"/>
                </a:cubicBezTo>
                <a:cubicBezTo>
                  <a:pt x="391" y="296"/>
                  <a:pt x="391" y="296"/>
                  <a:pt x="391" y="296"/>
                </a:cubicBezTo>
                <a:cubicBezTo>
                  <a:pt x="390" y="297"/>
                  <a:pt x="390" y="297"/>
                  <a:pt x="390" y="297"/>
                </a:cubicBezTo>
                <a:lnTo>
                  <a:pt x="388" y="298"/>
                </a:lnTo>
                <a:close/>
                <a:moveTo>
                  <a:pt x="3627" y="1203"/>
                </a:moveTo>
                <a:cubicBezTo>
                  <a:pt x="3628" y="1206"/>
                  <a:pt x="3628" y="1206"/>
                  <a:pt x="3628" y="1206"/>
                </a:cubicBezTo>
                <a:cubicBezTo>
                  <a:pt x="3630" y="1206"/>
                  <a:pt x="3630" y="1206"/>
                  <a:pt x="3630" y="1206"/>
                </a:cubicBezTo>
                <a:cubicBezTo>
                  <a:pt x="3631" y="1208"/>
                  <a:pt x="3631" y="1208"/>
                  <a:pt x="3631" y="1208"/>
                </a:cubicBezTo>
                <a:cubicBezTo>
                  <a:pt x="3635" y="1209"/>
                  <a:pt x="3635" y="1209"/>
                  <a:pt x="3635" y="1209"/>
                </a:cubicBezTo>
                <a:cubicBezTo>
                  <a:pt x="3636" y="1209"/>
                  <a:pt x="3636" y="1209"/>
                  <a:pt x="3636" y="1209"/>
                </a:cubicBezTo>
                <a:cubicBezTo>
                  <a:pt x="3635" y="1208"/>
                  <a:pt x="3635" y="1208"/>
                  <a:pt x="3635" y="1208"/>
                </a:cubicBezTo>
                <a:cubicBezTo>
                  <a:pt x="3634" y="1207"/>
                  <a:pt x="3634" y="1207"/>
                  <a:pt x="3634" y="1207"/>
                </a:cubicBezTo>
                <a:cubicBezTo>
                  <a:pt x="3633" y="1206"/>
                  <a:pt x="3633" y="1206"/>
                  <a:pt x="3633" y="1206"/>
                </a:cubicBezTo>
                <a:cubicBezTo>
                  <a:pt x="3628" y="1203"/>
                  <a:pt x="3628" y="1203"/>
                  <a:pt x="3628" y="1203"/>
                </a:cubicBezTo>
                <a:lnTo>
                  <a:pt x="3627" y="1203"/>
                </a:lnTo>
                <a:close/>
                <a:moveTo>
                  <a:pt x="3693" y="1293"/>
                </a:moveTo>
                <a:cubicBezTo>
                  <a:pt x="3692" y="1291"/>
                  <a:pt x="3692" y="1291"/>
                  <a:pt x="3692" y="1291"/>
                </a:cubicBezTo>
                <a:cubicBezTo>
                  <a:pt x="3692" y="1290"/>
                  <a:pt x="3692" y="1290"/>
                  <a:pt x="3692" y="1290"/>
                </a:cubicBezTo>
                <a:cubicBezTo>
                  <a:pt x="3691" y="1290"/>
                  <a:pt x="3691" y="1290"/>
                  <a:pt x="3691" y="1290"/>
                </a:cubicBezTo>
                <a:cubicBezTo>
                  <a:pt x="3691" y="1292"/>
                  <a:pt x="3691" y="1292"/>
                  <a:pt x="3691" y="1292"/>
                </a:cubicBezTo>
                <a:cubicBezTo>
                  <a:pt x="3692" y="1293"/>
                  <a:pt x="3692" y="1293"/>
                  <a:pt x="3692" y="1293"/>
                </a:cubicBezTo>
                <a:lnTo>
                  <a:pt x="3693" y="1293"/>
                </a:lnTo>
                <a:close/>
                <a:moveTo>
                  <a:pt x="1274" y="1150"/>
                </a:moveTo>
                <a:cubicBezTo>
                  <a:pt x="1274" y="1147"/>
                  <a:pt x="1274" y="1147"/>
                  <a:pt x="1274" y="1147"/>
                </a:cubicBezTo>
                <a:cubicBezTo>
                  <a:pt x="1273" y="1141"/>
                  <a:pt x="1273" y="1141"/>
                  <a:pt x="1273" y="1141"/>
                </a:cubicBezTo>
                <a:cubicBezTo>
                  <a:pt x="1270" y="1137"/>
                  <a:pt x="1270" y="1137"/>
                  <a:pt x="1270" y="1137"/>
                </a:cubicBezTo>
                <a:cubicBezTo>
                  <a:pt x="1268" y="1136"/>
                  <a:pt x="1268" y="1136"/>
                  <a:pt x="1268" y="1136"/>
                </a:cubicBezTo>
                <a:cubicBezTo>
                  <a:pt x="1264" y="1134"/>
                  <a:pt x="1264" y="1134"/>
                  <a:pt x="1264" y="1134"/>
                </a:cubicBezTo>
                <a:cubicBezTo>
                  <a:pt x="1261" y="1134"/>
                  <a:pt x="1261" y="1134"/>
                  <a:pt x="1261" y="1134"/>
                </a:cubicBezTo>
                <a:cubicBezTo>
                  <a:pt x="1257" y="1134"/>
                  <a:pt x="1257" y="1134"/>
                  <a:pt x="1257" y="1134"/>
                </a:cubicBezTo>
                <a:cubicBezTo>
                  <a:pt x="1254" y="1134"/>
                  <a:pt x="1254" y="1134"/>
                  <a:pt x="1254" y="1134"/>
                </a:cubicBezTo>
                <a:cubicBezTo>
                  <a:pt x="1253" y="1133"/>
                  <a:pt x="1253" y="1133"/>
                  <a:pt x="1253" y="1133"/>
                </a:cubicBezTo>
                <a:cubicBezTo>
                  <a:pt x="1250" y="1131"/>
                  <a:pt x="1250" y="1131"/>
                  <a:pt x="1250" y="1131"/>
                </a:cubicBezTo>
                <a:cubicBezTo>
                  <a:pt x="1247" y="1130"/>
                  <a:pt x="1247" y="1130"/>
                  <a:pt x="1247" y="1130"/>
                </a:cubicBezTo>
                <a:cubicBezTo>
                  <a:pt x="1244" y="1128"/>
                  <a:pt x="1244" y="1128"/>
                  <a:pt x="1244" y="1128"/>
                </a:cubicBezTo>
                <a:cubicBezTo>
                  <a:pt x="1241" y="1126"/>
                  <a:pt x="1241" y="1126"/>
                  <a:pt x="1241" y="1126"/>
                </a:cubicBezTo>
                <a:cubicBezTo>
                  <a:pt x="1237" y="1121"/>
                  <a:pt x="1237" y="1121"/>
                  <a:pt x="1237" y="1121"/>
                </a:cubicBezTo>
                <a:cubicBezTo>
                  <a:pt x="1234" y="1117"/>
                  <a:pt x="1234" y="1117"/>
                  <a:pt x="1234" y="1117"/>
                </a:cubicBezTo>
                <a:cubicBezTo>
                  <a:pt x="1231" y="1116"/>
                  <a:pt x="1231" y="1116"/>
                  <a:pt x="1231" y="1116"/>
                </a:cubicBezTo>
                <a:cubicBezTo>
                  <a:pt x="1228" y="1114"/>
                  <a:pt x="1228" y="1114"/>
                  <a:pt x="1228" y="1114"/>
                </a:cubicBezTo>
                <a:cubicBezTo>
                  <a:pt x="1221" y="1107"/>
                  <a:pt x="1221" y="1107"/>
                  <a:pt x="1221" y="1107"/>
                </a:cubicBezTo>
                <a:cubicBezTo>
                  <a:pt x="1217" y="1106"/>
                  <a:pt x="1217" y="1106"/>
                  <a:pt x="1217" y="1106"/>
                </a:cubicBezTo>
                <a:cubicBezTo>
                  <a:pt x="1211" y="1103"/>
                  <a:pt x="1211" y="1103"/>
                  <a:pt x="1211" y="1103"/>
                </a:cubicBezTo>
                <a:cubicBezTo>
                  <a:pt x="1207" y="1103"/>
                  <a:pt x="1207" y="1103"/>
                  <a:pt x="1207" y="1103"/>
                </a:cubicBezTo>
                <a:cubicBezTo>
                  <a:pt x="1202" y="1104"/>
                  <a:pt x="1202" y="1104"/>
                  <a:pt x="1202" y="1104"/>
                </a:cubicBezTo>
                <a:cubicBezTo>
                  <a:pt x="1200" y="1104"/>
                  <a:pt x="1200" y="1104"/>
                  <a:pt x="1200" y="1104"/>
                </a:cubicBezTo>
                <a:cubicBezTo>
                  <a:pt x="1198" y="1106"/>
                  <a:pt x="1198" y="1106"/>
                  <a:pt x="1198" y="1106"/>
                </a:cubicBezTo>
                <a:cubicBezTo>
                  <a:pt x="1197" y="1106"/>
                  <a:pt x="1197" y="1106"/>
                  <a:pt x="1197" y="1106"/>
                </a:cubicBezTo>
                <a:cubicBezTo>
                  <a:pt x="1194" y="1104"/>
                  <a:pt x="1194" y="1104"/>
                  <a:pt x="1194" y="1104"/>
                </a:cubicBezTo>
                <a:cubicBezTo>
                  <a:pt x="1191" y="1103"/>
                  <a:pt x="1191" y="1103"/>
                  <a:pt x="1191" y="1103"/>
                </a:cubicBezTo>
                <a:cubicBezTo>
                  <a:pt x="1190" y="1103"/>
                  <a:pt x="1190" y="1103"/>
                  <a:pt x="1190" y="1103"/>
                </a:cubicBezTo>
                <a:cubicBezTo>
                  <a:pt x="1187" y="1103"/>
                  <a:pt x="1187" y="1103"/>
                  <a:pt x="1187" y="1103"/>
                </a:cubicBezTo>
                <a:cubicBezTo>
                  <a:pt x="1184" y="1101"/>
                  <a:pt x="1184" y="1101"/>
                  <a:pt x="1184" y="1101"/>
                </a:cubicBezTo>
                <a:cubicBezTo>
                  <a:pt x="1181" y="1100"/>
                  <a:pt x="1181" y="1100"/>
                  <a:pt x="1181" y="1100"/>
                </a:cubicBezTo>
                <a:cubicBezTo>
                  <a:pt x="1175" y="1097"/>
                  <a:pt x="1175" y="1097"/>
                  <a:pt x="1175" y="1097"/>
                </a:cubicBezTo>
                <a:cubicBezTo>
                  <a:pt x="1174" y="1097"/>
                  <a:pt x="1174" y="1097"/>
                  <a:pt x="1174" y="1097"/>
                </a:cubicBezTo>
                <a:cubicBezTo>
                  <a:pt x="1172" y="1098"/>
                  <a:pt x="1172" y="1098"/>
                  <a:pt x="1172" y="1098"/>
                </a:cubicBezTo>
                <a:cubicBezTo>
                  <a:pt x="1169" y="1098"/>
                  <a:pt x="1169" y="1098"/>
                  <a:pt x="1169" y="1098"/>
                </a:cubicBezTo>
                <a:cubicBezTo>
                  <a:pt x="1168" y="1100"/>
                  <a:pt x="1168" y="1100"/>
                  <a:pt x="1168" y="1100"/>
                </a:cubicBezTo>
                <a:cubicBezTo>
                  <a:pt x="1167" y="1101"/>
                  <a:pt x="1167" y="1101"/>
                  <a:pt x="1167" y="1101"/>
                </a:cubicBezTo>
                <a:cubicBezTo>
                  <a:pt x="1167" y="1100"/>
                  <a:pt x="1167" y="1100"/>
                  <a:pt x="1167" y="1100"/>
                </a:cubicBezTo>
                <a:cubicBezTo>
                  <a:pt x="1165" y="1101"/>
                  <a:pt x="1165" y="1101"/>
                  <a:pt x="1165" y="1101"/>
                </a:cubicBezTo>
                <a:cubicBezTo>
                  <a:pt x="1164" y="1104"/>
                  <a:pt x="1164" y="1104"/>
                  <a:pt x="1164" y="1104"/>
                </a:cubicBezTo>
                <a:cubicBezTo>
                  <a:pt x="1164" y="1103"/>
                  <a:pt x="1164" y="1103"/>
                  <a:pt x="1164" y="1103"/>
                </a:cubicBezTo>
                <a:cubicBezTo>
                  <a:pt x="1162" y="1103"/>
                  <a:pt x="1162" y="1103"/>
                  <a:pt x="1162" y="1103"/>
                </a:cubicBezTo>
                <a:cubicBezTo>
                  <a:pt x="1164" y="1101"/>
                  <a:pt x="1164" y="1101"/>
                  <a:pt x="1164" y="1101"/>
                </a:cubicBezTo>
                <a:cubicBezTo>
                  <a:pt x="1165" y="1100"/>
                  <a:pt x="1165" y="1100"/>
                  <a:pt x="1165" y="1100"/>
                </a:cubicBezTo>
                <a:cubicBezTo>
                  <a:pt x="1165" y="1098"/>
                  <a:pt x="1165" y="1098"/>
                  <a:pt x="1165" y="1098"/>
                </a:cubicBezTo>
                <a:cubicBezTo>
                  <a:pt x="1164" y="1098"/>
                  <a:pt x="1164" y="1098"/>
                  <a:pt x="1164" y="1098"/>
                </a:cubicBezTo>
                <a:cubicBezTo>
                  <a:pt x="1161" y="1100"/>
                  <a:pt x="1161" y="1100"/>
                  <a:pt x="1161" y="1100"/>
                </a:cubicBezTo>
                <a:cubicBezTo>
                  <a:pt x="1161" y="1103"/>
                  <a:pt x="1161" y="1103"/>
                  <a:pt x="1161" y="1103"/>
                </a:cubicBezTo>
                <a:cubicBezTo>
                  <a:pt x="1159" y="1106"/>
                  <a:pt x="1159" y="1106"/>
                  <a:pt x="1159" y="1106"/>
                </a:cubicBezTo>
                <a:cubicBezTo>
                  <a:pt x="1158" y="1107"/>
                  <a:pt x="1158" y="1107"/>
                  <a:pt x="1158" y="1107"/>
                </a:cubicBezTo>
                <a:cubicBezTo>
                  <a:pt x="1157" y="1110"/>
                  <a:pt x="1157" y="1110"/>
                  <a:pt x="1157" y="1110"/>
                </a:cubicBezTo>
                <a:cubicBezTo>
                  <a:pt x="1157" y="1108"/>
                  <a:pt x="1157" y="1108"/>
                  <a:pt x="1157" y="1108"/>
                </a:cubicBezTo>
                <a:cubicBezTo>
                  <a:pt x="1158" y="1106"/>
                  <a:pt x="1158" y="1106"/>
                  <a:pt x="1158" y="1106"/>
                </a:cubicBezTo>
                <a:cubicBezTo>
                  <a:pt x="1158" y="1103"/>
                  <a:pt x="1158" y="1103"/>
                  <a:pt x="1158" y="1103"/>
                </a:cubicBezTo>
                <a:cubicBezTo>
                  <a:pt x="1158" y="1100"/>
                  <a:pt x="1158" y="1100"/>
                  <a:pt x="1158" y="1100"/>
                </a:cubicBezTo>
                <a:cubicBezTo>
                  <a:pt x="1161" y="1097"/>
                  <a:pt x="1161" y="1097"/>
                  <a:pt x="1161" y="1097"/>
                </a:cubicBezTo>
                <a:cubicBezTo>
                  <a:pt x="1161" y="1096"/>
                  <a:pt x="1161" y="1096"/>
                  <a:pt x="1161" y="1096"/>
                </a:cubicBezTo>
                <a:cubicBezTo>
                  <a:pt x="1159" y="1094"/>
                  <a:pt x="1159" y="1094"/>
                  <a:pt x="1159" y="1094"/>
                </a:cubicBezTo>
                <a:cubicBezTo>
                  <a:pt x="1158" y="1094"/>
                  <a:pt x="1158" y="1094"/>
                  <a:pt x="1158" y="1094"/>
                </a:cubicBezTo>
                <a:cubicBezTo>
                  <a:pt x="1159" y="1091"/>
                  <a:pt x="1159" y="1091"/>
                  <a:pt x="1159" y="1091"/>
                </a:cubicBezTo>
                <a:cubicBezTo>
                  <a:pt x="1159" y="1090"/>
                  <a:pt x="1159" y="1090"/>
                  <a:pt x="1159" y="1090"/>
                </a:cubicBezTo>
                <a:cubicBezTo>
                  <a:pt x="1158" y="1090"/>
                  <a:pt x="1158" y="1090"/>
                  <a:pt x="1158" y="1090"/>
                </a:cubicBezTo>
                <a:cubicBezTo>
                  <a:pt x="1158" y="1088"/>
                  <a:pt x="1158" y="1088"/>
                  <a:pt x="1158" y="1088"/>
                </a:cubicBezTo>
                <a:cubicBezTo>
                  <a:pt x="1157" y="1090"/>
                  <a:pt x="1157" y="1090"/>
                  <a:pt x="1157" y="1090"/>
                </a:cubicBezTo>
                <a:cubicBezTo>
                  <a:pt x="1155" y="1090"/>
                  <a:pt x="1155" y="1090"/>
                  <a:pt x="1155" y="1090"/>
                </a:cubicBezTo>
                <a:cubicBezTo>
                  <a:pt x="1157" y="1088"/>
                  <a:pt x="1157" y="1088"/>
                  <a:pt x="1157" y="1088"/>
                </a:cubicBezTo>
                <a:cubicBezTo>
                  <a:pt x="1155" y="1088"/>
                  <a:pt x="1155" y="1088"/>
                  <a:pt x="1155" y="1088"/>
                </a:cubicBezTo>
                <a:cubicBezTo>
                  <a:pt x="1155" y="1087"/>
                  <a:pt x="1155" y="1087"/>
                  <a:pt x="1155" y="1087"/>
                </a:cubicBezTo>
                <a:cubicBezTo>
                  <a:pt x="1154" y="1087"/>
                  <a:pt x="1154" y="1087"/>
                  <a:pt x="1154" y="1087"/>
                </a:cubicBezTo>
                <a:cubicBezTo>
                  <a:pt x="1152" y="1085"/>
                  <a:pt x="1152" y="1085"/>
                  <a:pt x="1152" y="1085"/>
                </a:cubicBezTo>
                <a:cubicBezTo>
                  <a:pt x="1151" y="1085"/>
                  <a:pt x="1151" y="1085"/>
                  <a:pt x="1151" y="1085"/>
                </a:cubicBezTo>
                <a:cubicBezTo>
                  <a:pt x="1151" y="1087"/>
                  <a:pt x="1151" y="1087"/>
                  <a:pt x="1151" y="1087"/>
                </a:cubicBezTo>
                <a:cubicBezTo>
                  <a:pt x="1149" y="1088"/>
                  <a:pt x="1149" y="1088"/>
                  <a:pt x="1149" y="1088"/>
                </a:cubicBezTo>
                <a:cubicBezTo>
                  <a:pt x="1149" y="1085"/>
                  <a:pt x="1149" y="1085"/>
                  <a:pt x="1149" y="1085"/>
                </a:cubicBezTo>
                <a:cubicBezTo>
                  <a:pt x="1149" y="1084"/>
                  <a:pt x="1149" y="1084"/>
                  <a:pt x="1149" y="1084"/>
                </a:cubicBezTo>
                <a:cubicBezTo>
                  <a:pt x="1148" y="1085"/>
                  <a:pt x="1148" y="1085"/>
                  <a:pt x="1148" y="1085"/>
                </a:cubicBezTo>
                <a:cubicBezTo>
                  <a:pt x="1148" y="1084"/>
                  <a:pt x="1148" y="1084"/>
                  <a:pt x="1148" y="1084"/>
                </a:cubicBezTo>
                <a:cubicBezTo>
                  <a:pt x="1148" y="1083"/>
                  <a:pt x="1148" y="1083"/>
                  <a:pt x="1148" y="1083"/>
                </a:cubicBezTo>
                <a:cubicBezTo>
                  <a:pt x="1147" y="1084"/>
                  <a:pt x="1147" y="1084"/>
                  <a:pt x="1147" y="1084"/>
                </a:cubicBezTo>
                <a:cubicBezTo>
                  <a:pt x="1147" y="1083"/>
                  <a:pt x="1147" y="1083"/>
                  <a:pt x="1147" y="1083"/>
                </a:cubicBezTo>
                <a:cubicBezTo>
                  <a:pt x="1145" y="1084"/>
                  <a:pt x="1145" y="1084"/>
                  <a:pt x="1145" y="1084"/>
                </a:cubicBezTo>
                <a:cubicBezTo>
                  <a:pt x="1145" y="1081"/>
                  <a:pt x="1145" y="1081"/>
                  <a:pt x="1145" y="1081"/>
                </a:cubicBezTo>
                <a:cubicBezTo>
                  <a:pt x="1144" y="1083"/>
                  <a:pt x="1144" y="1083"/>
                  <a:pt x="1144" y="1083"/>
                </a:cubicBezTo>
                <a:cubicBezTo>
                  <a:pt x="1142" y="1081"/>
                  <a:pt x="1142" y="1081"/>
                  <a:pt x="1142" y="1081"/>
                </a:cubicBezTo>
                <a:cubicBezTo>
                  <a:pt x="1141" y="1080"/>
                  <a:pt x="1141" y="1080"/>
                  <a:pt x="1141" y="1080"/>
                </a:cubicBezTo>
                <a:cubicBezTo>
                  <a:pt x="1139" y="1081"/>
                  <a:pt x="1139" y="1081"/>
                  <a:pt x="1139" y="1081"/>
                </a:cubicBezTo>
                <a:cubicBezTo>
                  <a:pt x="1139" y="1080"/>
                  <a:pt x="1139" y="1080"/>
                  <a:pt x="1139" y="1080"/>
                </a:cubicBezTo>
                <a:cubicBezTo>
                  <a:pt x="1139" y="1078"/>
                  <a:pt x="1139" y="1078"/>
                  <a:pt x="1139" y="1078"/>
                </a:cubicBezTo>
                <a:cubicBezTo>
                  <a:pt x="1138" y="1080"/>
                  <a:pt x="1138" y="1080"/>
                  <a:pt x="1138" y="1080"/>
                </a:cubicBezTo>
                <a:cubicBezTo>
                  <a:pt x="1136" y="1080"/>
                  <a:pt x="1136" y="1080"/>
                  <a:pt x="1136" y="1080"/>
                </a:cubicBezTo>
                <a:cubicBezTo>
                  <a:pt x="1136" y="1078"/>
                  <a:pt x="1136" y="1078"/>
                  <a:pt x="1136" y="1078"/>
                </a:cubicBezTo>
                <a:cubicBezTo>
                  <a:pt x="1135" y="1078"/>
                  <a:pt x="1135" y="1078"/>
                  <a:pt x="1135" y="1078"/>
                </a:cubicBezTo>
                <a:cubicBezTo>
                  <a:pt x="1134" y="1078"/>
                  <a:pt x="1134" y="1078"/>
                  <a:pt x="1134" y="1078"/>
                </a:cubicBezTo>
                <a:cubicBezTo>
                  <a:pt x="1134" y="1077"/>
                  <a:pt x="1134" y="1077"/>
                  <a:pt x="1134" y="1077"/>
                </a:cubicBezTo>
                <a:cubicBezTo>
                  <a:pt x="1132" y="1077"/>
                  <a:pt x="1132" y="1077"/>
                  <a:pt x="1132" y="1077"/>
                </a:cubicBezTo>
                <a:cubicBezTo>
                  <a:pt x="1132" y="1075"/>
                  <a:pt x="1132" y="1075"/>
                  <a:pt x="1132" y="1075"/>
                </a:cubicBezTo>
                <a:cubicBezTo>
                  <a:pt x="1131" y="1074"/>
                  <a:pt x="1131" y="1074"/>
                  <a:pt x="1131" y="1074"/>
                </a:cubicBezTo>
                <a:cubicBezTo>
                  <a:pt x="1129" y="1077"/>
                  <a:pt x="1129" y="1077"/>
                  <a:pt x="1129" y="1077"/>
                </a:cubicBezTo>
                <a:cubicBezTo>
                  <a:pt x="1129" y="1075"/>
                  <a:pt x="1129" y="1075"/>
                  <a:pt x="1129" y="1075"/>
                </a:cubicBezTo>
                <a:cubicBezTo>
                  <a:pt x="1128" y="1075"/>
                  <a:pt x="1128" y="1075"/>
                  <a:pt x="1128" y="1075"/>
                </a:cubicBezTo>
                <a:cubicBezTo>
                  <a:pt x="1128" y="1074"/>
                  <a:pt x="1128" y="1074"/>
                  <a:pt x="1128" y="1074"/>
                </a:cubicBezTo>
                <a:cubicBezTo>
                  <a:pt x="1126" y="1075"/>
                  <a:pt x="1126" y="1075"/>
                  <a:pt x="1126" y="1075"/>
                </a:cubicBezTo>
                <a:cubicBezTo>
                  <a:pt x="1126" y="1074"/>
                  <a:pt x="1126" y="1074"/>
                  <a:pt x="1126" y="1074"/>
                </a:cubicBezTo>
                <a:cubicBezTo>
                  <a:pt x="1124" y="1073"/>
                  <a:pt x="1124" y="1073"/>
                  <a:pt x="1124" y="1073"/>
                </a:cubicBezTo>
                <a:cubicBezTo>
                  <a:pt x="1124" y="1074"/>
                  <a:pt x="1124" y="1074"/>
                  <a:pt x="1124" y="1074"/>
                </a:cubicBezTo>
                <a:cubicBezTo>
                  <a:pt x="1124" y="1075"/>
                  <a:pt x="1124" y="1075"/>
                  <a:pt x="1124" y="1075"/>
                </a:cubicBezTo>
                <a:cubicBezTo>
                  <a:pt x="1122" y="1074"/>
                  <a:pt x="1122" y="1074"/>
                  <a:pt x="1122" y="1074"/>
                </a:cubicBezTo>
                <a:cubicBezTo>
                  <a:pt x="1121" y="1075"/>
                  <a:pt x="1121" y="1075"/>
                  <a:pt x="1121" y="1075"/>
                </a:cubicBezTo>
                <a:cubicBezTo>
                  <a:pt x="1121" y="1074"/>
                  <a:pt x="1121" y="1074"/>
                  <a:pt x="1121" y="1074"/>
                </a:cubicBezTo>
                <a:cubicBezTo>
                  <a:pt x="1119" y="1074"/>
                  <a:pt x="1119" y="1074"/>
                  <a:pt x="1119" y="1074"/>
                </a:cubicBezTo>
                <a:cubicBezTo>
                  <a:pt x="1118" y="1075"/>
                  <a:pt x="1118" y="1075"/>
                  <a:pt x="1118" y="1075"/>
                </a:cubicBezTo>
                <a:cubicBezTo>
                  <a:pt x="1116" y="1075"/>
                  <a:pt x="1116" y="1075"/>
                  <a:pt x="1116" y="1075"/>
                </a:cubicBezTo>
                <a:cubicBezTo>
                  <a:pt x="1115" y="1075"/>
                  <a:pt x="1115" y="1075"/>
                  <a:pt x="1115" y="1075"/>
                </a:cubicBezTo>
                <a:cubicBezTo>
                  <a:pt x="1114" y="1078"/>
                  <a:pt x="1114" y="1078"/>
                  <a:pt x="1114" y="1078"/>
                </a:cubicBezTo>
                <a:cubicBezTo>
                  <a:pt x="1114" y="1080"/>
                  <a:pt x="1114" y="1080"/>
                  <a:pt x="1114" y="1080"/>
                </a:cubicBezTo>
                <a:cubicBezTo>
                  <a:pt x="1114" y="1083"/>
                  <a:pt x="1114" y="1083"/>
                  <a:pt x="1114" y="1083"/>
                </a:cubicBezTo>
                <a:cubicBezTo>
                  <a:pt x="1112" y="1083"/>
                  <a:pt x="1112" y="1083"/>
                  <a:pt x="1112" y="1083"/>
                </a:cubicBezTo>
                <a:cubicBezTo>
                  <a:pt x="1111" y="1085"/>
                  <a:pt x="1111" y="1085"/>
                  <a:pt x="1111" y="1085"/>
                </a:cubicBezTo>
                <a:cubicBezTo>
                  <a:pt x="1112" y="1087"/>
                  <a:pt x="1112" y="1087"/>
                  <a:pt x="1112" y="1087"/>
                </a:cubicBezTo>
                <a:cubicBezTo>
                  <a:pt x="1109" y="1085"/>
                  <a:pt x="1109" y="1085"/>
                  <a:pt x="1109" y="1085"/>
                </a:cubicBezTo>
                <a:cubicBezTo>
                  <a:pt x="1108" y="1085"/>
                  <a:pt x="1108" y="1085"/>
                  <a:pt x="1108" y="1085"/>
                </a:cubicBezTo>
                <a:cubicBezTo>
                  <a:pt x="1106" y="1087"/>
                  <a:pt x="1106" y="1087"/>
                  <a:pt x="1106" y="1087"/>
                </a:cubicBezTo>
                <a:cubicBezTo>
                  <a:pt x="1105" y="1088"/>
                  <a:pt x="1105" y="1088"/>
                  <a:pt x="1105" y="1088"/>
                </a:cubicBezTo>
                <a:cubicBezTo>
                  <a:pt x="1104" y="1090"/>
                  <a:pt x="1104" y="1090"/>
                  <a:pt x="1104" y="1090"/>
                </a:cubicBezTo>
                <a:cubicBezTo>
                  <a:pt x="1102" y="1093"/>
                  <a:pt x="1102" y="1093"/>
                  <a:pt x="1102" y="1093"/>
                </a:cubicBezTo>
                <a:cubicBezTo>
                  <a:pt x="1101" y="1094"/>
                  <a:pt x="1101" y="1094"/>
                  <a:pt x="1101" y="1094"/>
                </a:cubicBezTo>
                <a:cubicBezTo>
                  <a:pt x="1099" y="1100"/>
                  <a:pt x="1099" y="1100"/>
                  <a:pt x="1099" y="1100"/>
                </a:cubicBezTo>
                <a:cubicBezTo>
                  <a:pt x="1099" y="1094"/>
                  <a:pt x="1099" y="1094"/>
                  <a:pt x="1099" y="1094"/>
                </a:cubicBezTo>
                <a:cubicBezTo>
                  <a:pt x="1102" y="1088"/>
                  <a:pt x="1102" y="1088"/>
                  <a:pt x="1102" y="1088"/>
                </a:cubicBezTo>
                <a:cubicBezTo>
                  <a:pt x="1101" y="1088"/>
                  <a:pt x="1101" y="1088"/>
                  <a:pt x="1101" y="1088"/>
                </a:cubicBezTo>
                <a:cubicBezTo>
                  <a:pt x="1099" y="1090"/>
                  <a:pt x="1099" y="1090"/>
                  <a:pt x="1099" y="1090"/>
                </a:cubicBezTo>
                <a:cubicBezTo>
                  <a:pt x="1098" y="1090"/>
                  <a:pt x="1098" y="1090"/>
                  <a:pt x="1098" y="1090"/>
                </a:cubicBezTo>
                <a:cubicBezTo>
                  <a:pt x="1096" y="1091"/>
                  <a:pt x="1096" y="1091"/>
                  <a:pt x="1096" y="1091"/>
                </a:cubicBezTo>
                <a:cubicBezTo>
                  <a:pt x="1095" y="1093"/>
                  <a:pt x="1095" y="1093"/>
                  <a:pt x="1095" y="1093"/>
                </a:cubicBezTo>
                <a:cubicBezTo>
                  <a:pt x="1093" y="1090"/>
                  <a:pt x="1093" y="1090"/>
                  <a:pt x="1093" y="1090"/>
                </a:cubicBezTo>
                <a:cubicBezTo>
                  <a:pt x="1092" y="1090"/>
                  <a:pt x="1092" y="1090"/>
                  <a:pt x="1092" y="1090"/>
                </a:cubicBezTo>
                <a:cubicBezTo>
                  <a:pt x="1088" y="1091"/>
                  <a:pt x="1088" y="1091"/>
                  <a:pt x="1088" y="1091"/>
                </a:cubicBezTo>
                <a:cubicBezTo>
                  <a:pt x="1088" y="1090"/>
                  <a:pt x="1088" y="1090"/>
                  <a:pt x="1088" y="1090"/>
                </a:cubicBezTo>
                <a:cubicBezTo>
                  <a:pt x="1086" y="1090"/>
                  <a:pt x="1086" y="1090"/>
                  <a:pt x="1086" y="1090"/>
                </a:cubicBezTo>
                <a:cubicBezTo>
                  <a:pt x="1085" y="1090"/>
                  <a:pt x="1085" y="1090"/>
                  <a:pt x="1085" y="1090"/>
                </a:cubicBezTo>
                <a:cubicBezTo>
                  <a:pt x="1085" y="1088"/>
                  <a:pt x="1085" y="1088"/>
                  <a:pt x="1085" y="1088"/>
                </a:cubicBezTo>
                <a:cubicBezTo>
                  <a:pt x="1083" y="1085"/>
                  <a:pt x="1083" y="1085"/>
                  <a:pt x="1083" y="1085"/>
                </a:cubicBezTo>
                <a:cubicBezTo>
                  <a:pt x="1083" y="1084"/>
                  <a:pt x="1083" y="1084"/>
                  <a:pt x="1083" y="1084"/>
                </a:cubicBezTo>
                <a:cubicBezTo>
                  <a:pt x="1086" y="1088"/>
                  <a:pt x="1086" y="1088"/>
                  <a:pt x="1086" y="1088"/>
                </a:cubicBezTo>
                <a:cubicBezTo>
                  <a:pt x="1088" y="1090"/>
                  <a:pt x="1088" y="1090"/>
                  <a:pt x="1088" y="1090"/>
                </a:cubicBezTo>
                <a:cubicBezTo>
                  <a:pt x="1089" y="1090"/>
                  <a:pt x="1089" y="1090"/>
                  <a:pt x="1089" y="1090"/>
                </a:cubicBezTo>
                <a:cubicBezTo>
                  <a:pt x="1089" y="1088"/>
                  <a:pt x="1089" y="1088"/>
                  <a:pt x="1089" y="1088"/>
                </a:cubicBezTo>
                <a:cubicBezTo>
                  <a:pt x="1093" y="1088"/>
                  <a:pt x="1093" y="1088"/>
                  <a:pt x="1093" y="1088"/>
                </a:cubicBezTo>
                <a:cubicBezTo>
                  <a:pt x="1095" y="1088"/>
                  <a:pt x="1095" y="1088"/>
                  <a:pt x="1095" y="1088"/>
                </a:cubicBezTo>
                <a:cubicBezTo>
                  <a:pt x="1096" y="1088"/>
                  <a:pt x="1096" y="1088"/>
                  <a:pt x="1096" y="1088"/>
                </a:cubicBezTo>
                <a:cubicBezTo>
                  <a:pt x="1098" y="1088"/>
                  <a:pt x="1098" y="1088"/>
                  <a:pt x="1098" y="1088"/>
                </a:cubicBezTo>
                <a:cubicBezTo>
                  <a:pt x="1099" y="1085"/>
                  <a:pt x="1099" y="1085"/>
                  <a:pt x="1099" y="1085"/>
                </a:cubicBezTo>
                <a:cubicBezTo>
                  <a:pt x="1101" y="1087"/>
                  <a:pt x="1101" y="1087"/>
                  <a:pt x="1101" y="1087"/>
                </a:cubicBezTo>
                <a:cubicBezTo>
                  <a:pt x="1102" y="1087"/>
                  <a:pt x="1102" y="1087"/>
                  <a:pt x="1102" y="1087"/>
                </a:cubicBezTo>
                <a:cubicBezTo>
                  <a:pt x="1105" y="1085"/>
                  <a:pt x="1105" y="1085"/>
                  <a:pt x="1105" y="1085"/>
                </a:cubicBezTo>
                <a:cubicBezTo>
                  <a:pt x="1108" y="1083"/>
                  <a:pt x="1108" y="1083"/>
                  <a:pt x="1108" y="1083"/>
                </a:cubicBezTo>
                <a:cubicBezTo>
                  <a:pt x="1109" y="1080"/>
                  <a:pt x="1109" y="1080"/>
                  <a:pt x="1109" y="1080"/>
                </a:cubicBezTo>
                <a:cubicBezTo>
                  <a:pt x="1111" y="1077"/>
                  <a:pt x="1111" y="1077"/>
                  <a:pt x="1111" y="1077"/>
                </a:cubicBezTo>
                <a:cubicBezTo>
                  <a:pt x="1111" y="1074"/>
                  <a:pt x="1111" y="1074"/>
                  <a:pt x="1111" y="1074"/>
                </a:cubicBezTo>
                <a:cubicBezTo>
                  <a:pt x="1112" y="1070"/>
                  <a:pt x="1112" y="1070"/>
                  <a:pt x="1112" y="1070"/>
                </a:cubicBezTo>
                <a:cubicBezTo>
                  <a:pt x="1112" y="1068"/>
                  <a:pt x="1112" y="1068"/>
                  <a:pt x="1112" y="1068"/>
                </a:cubicBezTo>
                <a:cubicBezTo>
                  <a:pt x="1111" y="1068"/>
                  <a:pt x="1111" y="1068"/>
                  <a:pt x="1111" y="1068"/>
                </a:cubicBezTo>
                <a:cubicBezTo>
                  <a:pt x="1105" y="1067"/>
                  <a:pt x="1105" y="1067"/>
                  <a:pt x="1105" y="1067"/>
                </a:cubicBezTo>
                <a:cubicBezTo>
                  <a:pt x="1101" y="1067"/>
                  <a:pt x="1101" y="1067"/>
                  <a:pt x="1101" y="1067"/>
                </a:cubicBezTo>
                <a:cubicBezTo>
                  <a:pt x="1101" y="1068"/>
                  <a:pt x="1101" y="1068"/>
                  <a:pt x="1101" y="1068"/>
                </a:cubicBezTo>
                <a:cubicBezTo>
                  <a:pt x="1099" y="1068"/>
                  <a:pt x="1099" y="1068"/>
                  <a:pt x="1099" y="1068"/>
                </a:cubicBezTo>
                <a:cubicBezTo>
                  <a:pt x="1093" y="1067"/>
                  <a:pt x="1093" y="1067"/>
                  <a:pt x="1093" y="1067"/>
                </a:cubicBezTo>
                <a:cubicBezTo>
                  <a:pt x="1089" y="1067"/>
                  <a:pt x="1089" y="1067"/>
                  <a:pt x="1089" y="1067"/>
                </a:cubicBezTo>
                <a:cubicBezTo>
                  <a:pt x="1086" y="1067"/>
                  <a:pt x="1086" y="1067"/>
                  <a:pt x="1086" y="1067"/>
                </a:cubicBezTo>
                <a:cubicBezTo>
                  <a:pt x="1085" y="1068"/>
                  <a:pt x="1085" y="1068"/>
                  <a:pt x="1085" y="1068"/>
                </a:cubicBezTo>
                <a:cubicBezTo>
                  <a:pt x="1085" y="1071"/>
                  <a:pt x="1085" y="1071"/>
                  <a:pt x="1085" y="1071"/>
                </a:cubicBezTo>
                <a:cubicBezTo>
                  <a:pt x="1085" y="1073"/>
                  <a:pt x="1085" y="1073"/>
                  <a:pt x="1085" y="1073"/>
                </a:cubicBezTo>
                <a:cubicBezTo>
                  <a:pt x="1086" y="1074"/>
                  <a:pt x="1086" y="1074"/>
                  <a:pt x="1086" y="1074"/>
                </a:cubicBezTo>
                <a:cubicBezTo>
                  <a:pt x="1083" y="1074"/>
                  <a:pt x="1083" y="1074"/>
                  <a:pt x="1083" y="1074"/>
                </a:cubicBezTo>
                <a:cubicBezTo>
                  <a:pt x="1083" y="1075"/>
                  <a:pt x="1083" y="1075"/>
                  <a:pt x="1083" y="1075"/>
                </a:cubicBezTo>
                <a:cubicBezTo>
                  <a:pt x="1083" y="1077"/>
                  <a:pt x="1083" y="1077"/>
                  <a:pt x="1083" y="1077"/>
                </a:cubicBezTo>
                <a:cubicBezTo>
                  <a:pt x="1083" y="1078"/>
                  <a:pt x="1083" y="1078"/>
                  <a:pt x="1083" y="1078"/>
                </a:cubicBezTo>
                <a:cubicBezTo>
                  <a:pt x="1082" y="1077"/>
                  <a:pt x="1082" y="1077"/>
                  <a:pt x="1082" y="1077"/>
                </a:cubicBezTo>
                <a:cubicBezTo>
                  <a:pt x="1079" y="1081"/>
                  <a:pt x="1079" y="1081"/>
                  <a:pt x="1079" y="1081"/>
                </a:cubicBezTo>
                <a:cubicBezTo>
                  <a:pt x="1075" y="1083"/>
                  <a:pt x="1075" y="1083"/>
                  <a:pt x="1075" y="1083"/>
                </a:cubicBezTo>
                <a:cubicBezTo>
                  <a:pt x="1071" y="1085"/>
                  <a:pt x="1071" y="1085"/>
                  <a:pt x="1071" y="1085"/>
                </a:cubicBezTo>
                <a:cubicBezTo>
                  <a:pt x="1068" y="1087"/>
                  <a:pt x="1068" y="1087"/>
                  <a:pt x="1068" y="1087"/>
                </a:cubicBezTo>
                <a:cubicBezTo>
                  <a:pt x="1066" y="1088"/>
                  <a:pt x="1066" y="1088"/>
                  <a:pt x="1066" y="1088"/>
                </a:cubicBezTo>
                <a:cubicBezTo>
                  <a:pt x="1066" y="1087"/>
                  <a:pt x="1066" y="1087"/>
                  <a:pt x="1066" y="1087"/>
                </a:cubicBezTo>
                <a:cubicBezTo>
                  <a:pt x="1063" y="1085"/>
                  <a:pt x="1063" y="1085"/>
                  <a:pt x="1063" y="1085"/>
                </a:cubicBezTo>
                <a:cubicBezTo>
                  <a:pt x="1061" y="1087"/>
                  <a:pt x="1061" y="1087"/>
                  <a:pt x="1061" y="1087"/>
                </a:cubicBezTo>
                <a:cubicBezTo>
                  <a:pt x="1063" y="1084"/>
                  <a:pt x="1063" y="1084"/>
                  <a:pt x="1063" y="1084"/>
                </a:cubicBezTo>
                <a:cubicBezTo>
                  <a:pt x="1066" y="1084"/>
                  <a:pt x="1066" y="1084"/>
                  <a:pt x="1066" y="1084"/>
                </a:cubicBezTo>
                <a:cubicBezTo>
                  <a:pt x="1068" y="1084"/>
                  <a:pt x="1068" y="1084"/>
                  <a:pt x="1068" y="1084"/>
                </a:cubicBezTo>
                <a:cubicBezTo>
                  <a:pt x="1069" y="1084"/>
                  <a:pt x="1069" y="1084"/>
                  <a:pt x="1069" y="1084"/>
                </a:cubicBezTo>
                <a:cubicBezTo>
                  <a:pt x="1069" y="1083"/>
                  <a:pt x="1069" y="1083"/>
                  <a:pt x="1069" y="1083"/>
                </a:cubicBezTo>
                <a:cubicBezTo>
                  <a:pt x="1071" y="1080"/>
                  <a:pt x="1071" y="1080"/>
                  <a:pt x="1071" y="1080"/>
                </a:cubicBezTo>
                <a:cubicBezTo>
                  <a:pt x="1072" y="1078"/>
                  <a:pt x="1072" y="1078"/>
                  <a:pt x="1072" y="1078"/>
                </a:cubicBezTo>
                <a:cubicBezTo>
                  <a:pt x="1072" y="1075"/>
                  <a:pt x="1072" y="1075"/>
                  <a:pt x="1072" y="1075"/>
                </a:cubicBezTo>
                <a:cubicBezTo>
                  <a:pt x="1075" y="1073"/>
                  <a:pt x="1075" y="1073"/>
                  <a:pt x="1075" y="1073"/>
                </a:cubicBezTo>
                <a:cubicBezTo>
                  <a:pt x="1079" y="1065"/>
                  <a:pt x="1079" y="1065"/>
                  <a:pt x="1079" y="1065"/>
                </a:cubicBezTo>
                <a:cubicBezTo>
                  <a:pt x="1085" y="1061"/>
                  <a:pt x="1085" y="1061"/>
                  <a:pt x="1085" y="1061"/>
                </a:cubicBezTo>
                <a:cubicBezTo>
                  <a:pt x="1086" y="1057"/>
                  <a:pt x="1086" y="1057"/>
                  <a:pt x="1086" y="1057"/>
                </a:cubicBezTo>
                <a:cubicBezTo>
                  <a:pt x="1089" y="1054"/>
                  <a:pt x="1089" y="1054"/>
                  <a:pt x="1089" y="1054"/>
                </a:cubicBezTo>
                <a:cubicBezTo>
                  <a:pt x="1091" y="1051"/>
                  <a:pt x="1091" y="1051"/>
                  <a:pt x="1091" y="1051"/>
                </a:cubicBezTo>
                <a:cubicBezTo>
                  <a:pt x="1093" y="1048"/>
                  <a:pt x="1093" y="1048"/>
                  <a:pt x="1093" y="1048"/>
                </a:cubicBezTo>
                <a:cubicBezTo>
                  <a:pt x="1092" y="1048"/>
                  <a:pt x="1092" y="1048"/>
                  <a:pt x="1092" y="1048"/>
                </a:cubicBezTo>
                <a:cubicBezTo>
                  <a:pt x="1093" y="1047"/>
                  <a:pt x="1093" y="1047"/>
                  <a:pt x="1093" y="1047"/>
                </a:cubicBezTo>
                <a:cubicBezTo>
                  <a:pt x="1095" y="1044"/>
                  <a:pt x="1095" y="1044"/>
                  <a:pt x="1095" y="1044"/>
                </a:cubicBezTo>
                <a:cubicBezTo>
                  <a:pt x="1093" y="1042"/>
                  <a:pt x="1093" y="1042"/>
                  <a:pt x="1093" y="1042"/>
                </a:cubicBezTo>
                <a:cubicBezTo>
                  <a:pt x="1092" y="1040"/>
                  <a:pt x="1092" y="1040"/>
                  <a:pt x="1092" y="1040"/>
                </a:cubicBezTo>
                <a:cubicBezTo>
                  <a:pt x="1089" y="1040"/>
                  <a:pt x="1089" y="1040"/>
                  <a:pt x="1089" y="1040"/>
                </a:cubicBezTo>
                <a:cubicBezTo>
                  <a:pt x="1088" y="1040"/>
                  <a:pt x="1088" y="1040"/>
                  <a:pt x="1088" y="1040"/>
                </a:cubicBezTo>
                <a:cubicBezTo>
                  <a:pt x="1086" y="1038"/>
                  <a:pt x="1086" y="1038"/>
                  <a:pt x="1086" y="1038"/>
                </a:cubicBezTo>
                <a:cubicBezTo>
                  <a:pt x="1086" y="1037"/>
                  <a:pt x="1086" y="1037"/>
                  <a:pt x="1086" y="1037"/>
                </a:cubicBezTo>
                <a:cubicBezTo>
                  <a:pt x="1083" y="1035"/>
                  <a:pt x="1083" y="1035"/>
                  <a:pt x="1083" y="1035"/>
                </a:cubicBezTo>
                <a:cubicBezTo>
                  <a:pt x="1085" y="1034"/>
                  <a:pt x="1085" y="1034"/>
                  <a:pt x="1085" y="1034"/>
                </a:cubicBezTo>
                <a:cubicBezTo>
                  <a:pt x="1085" y="1031"/>
                  <a:pt x="1085" y="1031"/>
                  <a:pt x="1085" y="1031"/>
                </a:cubicBezTo>
                <a:cubicBezTo>
                  <a:pt x="1082" y="1027"/>
                  <a:pt x="1082" y="1027"/>
                  <a:pt x="1082" y="1027"/>
                </a:cubicBezTo>
                <a:cubicBezTo>
                  <a:pt x="1081" y="1020"/>
                  <a:pt x="1081" y="1020"/>
                  <a:pt x="1081" y="1020"/>
                </a:cubicBezTo>
                <a:cubicBezTo>
                  <a:pt x="1081" y="1011"/>
                  <a:pt x="1081" y="1011"/>
                  <a:pt x="1081" y="1011"/>
                </a:cubicBezTo>
                <a:cubicBezTo>
                  <a:pt x="1079" y="1012"/>
                  <a:pt x="1079" y="1012"/>
                  <a:pt x="1079" y="1012"/>
                </a:cubicBezTo>
                <a:cubicBezTo>
                  <a:pt x="1079" y="1009"/>
                  <a:pt x="1079" y="1009"/>
                  <a:pt x="1079" y="1009"/>
                </a:cubicBezTo>
                <a:cubicBezTo>
                  <a:pt x="1078" y="1007"/>
                  <a:pt x="1078" y="1007"/>
                  <a:pt x="1078" y="1007"/>
                </a:cubicBezTo>
                <a:cubicBezTo>
                  <a:pt x="1076" y="1005"/>
                  <a:pt x="1076" y="1005"/>
                  <a:pt x="1076" y="1005"/>
                </a:cubicBezTo>
                <a:cubicBezTo>
                  <a:pt x="1075" y="1007"/>
                  <a:pt x="1075" y="1007"/>
                  <a:pt x="1075" y="1007"/>
                </a:cubicBezTo>
                <a:cubicBezTo>
                  <a:pt x="1073" y="1004"/>
                  <a:pt x="1073" y="1004"/>
                  <a:pt x="1073" y="1004"/>
                </a:cubicBezTo>
                <a:cubicBezTo>
                  <a:pt x="1073" y="1005"/>
                  <a:pt x="1073" y="1005"/>
                  <a:pt x="1073" y="1005"/>
                </a:cubicBezTo>
                <a:cubicBezTo>
                  <a:pt x="1072" y="1002"/>
                  <a:pt x="1072" y="1002"/>
                  <a:pt x="1072" y="1002"/>
                </a:cubicBezTo>
                <a:cubicBezTo>
                  <a:pt x="1072" y="1001"/>
                  <a:pt x="1072" y="1001"/>
                  <a:pt x="1072" y="1001"/>
                </a:cubicBezTo>
                <a:cubicBezTo>
                  <a:pt x="1071" y="1002"/>
                  <a:pt x="1071" y="1002"/>
                  <a:pt x="1071" y="1002"/>
                </a:cubicBezTo>
                <a:cubicBezTo>
                  <a:pt x="1069" y="1001"/>
                  <a:pt x="1069" y="1001"/>
                  <a:pt x="1069" y="1001"/>
                </a:cubicBezTo>
                <a:cubicBezTo>
                  <a:pt x="1066" y="999"/>
                  <a:pt x="1066" y="999"/>
                  <a:pt x="1066" y="999"/>
                </a:cubicBezTo>
                <a:cubicBezTo>
                  <a:pt x="1065" y="999"/>
                  <a:pt x="1065" y="999"/>
                  <a:pt x="1065" y="999"/>
                </a:cubicBezTo>
                <a:cubicBezTo>
                  <a:pt x="1066" y="998"/>
                  <a:pt x="1066" y="998"/>
                  <a:pt x="1066" y="998"/>
                </a:cubicBezTo>
                <a:cubicBezTo>
                  <a:pt x="1065" y="997"/>
                  <a:pt x="1065" y="997"/>
                  <a:pt x="1065" y="997"/>
                </a:cubicBezTo>
                <a:cubicBezTo>
                  <a:pt x="1062" y="995"/>
                  <a:pt x="1062" y="995"/>
                  <a:pt x="1062" y="995"/>
                </a:cubicBezTo>
                <a:cubicBezTo>
                  <a:pt x="1059" y="991"/>
                  <a:pt x="1059" y="991"/>
                  <a:pt x="1059" y="991"/>
                </a:cubicBezTo>
                <a:cubicBezTo>
                  <a:pt x="1056" y="989"/>
                  <a:pt x="1056" y="989"/>
                  <a:pt x="1056" y="989"/>
                </a:cubicBezTo>
                <a:cubicBezTo>
                  <a:pt x="1053" y="989"/>
                  <a:pt x="1053" y="989"/>
                  <a:pt x="1053" y="989"/>
                </a:cubicBezTo>
                <a:cubicBezTo>
                  <a:pt x="1049" y="987"/>
                  <a:pt x="1049" y="987"/>
                  <a:pt x="1049" y="987"/>
                </a:cubicBezTo>
                <a:cubicBezTo>
                  <a:pt x="1048" y="987"/>
                  <a:pt x="1048" y="987"/>
                  <a:pt x="1048" y="987"/>
                </a:cubicBezTo>
                <a:cubicBezTo>
                  <a:pt x="1046" y="987"/>
                  <a:pt x="1046" y="987"/>
                  <a:pt x="1046" y="987"/>
                </a:cubicBezTo>
                <a:cubicBezTo>
                  <a:pt x="1045" y="985"/>
                  <a:pt x="1045" y="985"/>
                  <a:pt x="1045" y="985"/>
                </a:cubicBezTo>
                <a:cubicBezTo>
                  <a:pt x="1042" y="984"/>
                  <a:pt x="1042" y="984"/>
                  <a:pt x="1042" y="984"/>
                </a:cubicBezTo>
                <a:cubicBezTo>
                  <a:pt x="1038" y="982"/>
                  <a:pt x="1038" y="982"/>
                  <a:pt x="1038" y="982"/>
                </a:cubicBezTo>
                <a:cubicBezTo>
                  <a:pt x="1035" y="982"/>
                  <a:pt x="1035" y="982"/>
                  <a:pt x="1035" y="982"/>
                </a:cubicBezTo>
                <a:cubicBezTo>
                  <a:pt x="1033" y="984"/>
                  <a:pt x="1033" y="984"/>
                  <a:pt x="1033" y="984"/>
                </a:cubicBezTo>
                <a:cubicBezTo>
                  <a:pt x="1036" y="985"/>
                  <a:pt x="1036" y="985"/>
                  <a:pt x="1036" y="985"/>
                </a:cubicBezTo>
                <a:cubicBezTo>
                  <a:pt x="1033" y="985"/>
                  <a:pt x="1033" y="985"/>
                  <a:pt x="1033" y="985"/>
                </a:cubicBezTo>
                <a:cubicBezTo>
                  <a:pt x="1032" y="985"/>
                  <a:pt x="1032" y="985"/>
                  <a:pt x="1032" y="985"/>
                </a:cubicBezTo>
                <a:cubicBezTo>
                  <a:pt x="1032" y="984"/>
                  <a:pt x="1032" y="984"/>
                  <a:pt x="1032" y="984"/>
                </a:cubicBezTo>
                <a:cubicBezTo>
                  <a:pt x="1030" y="984"/>
                  <a:pt x="1030" y="984"/>
                  <a:pt x="1030" y="984"/>
                </a:cubicBezTo>
                <a:cubicBezTo>
                  <a:pt x="1026" y="984"/>
                  <a:pt x="1026" y="984"/>
                  <a:pt x="1026" y="984"/>
                </a:cubicBezTo>
                <a:cubicBezTo>
                  <a:pt x="1025" y="984"/>
                  <a:pt x="1025" y="984"/>
                  <a:pt x="1025" y="984"/>
                </a:cubicBezTo>
                <a:cubicBezTo>
                  <a:pt x="1023" y="984"/>
                  <a:pt x="1023" y="984"/>
                  <a:pt x="1023" y="984"/>
                </a:cubicBezTo>
                <a:cubicBezTo>
                  <a:pt x="1023" y="987"/>
                  <a:pt x="1023" y="987"/>
                  <a:pt x="1023" y="987"/>
                </a:cubicBezTo>
                <a:cubicBezTo>
                  <a:pt x="1022" y="985"/>
                  <a:pt x="1022" y="985"/>
                  <a:pt x="1022" y="985"/>
                </a:cubicBezTo>
                <a:cubicBezTo>
                  <a:pt x="1019" y="984"/>
                  <a:pt x="1019" y="984"/>
                  <a:pt x="1019" y="984"/>
                </a:cubicBezTo>
                <a:cubicBezTo>
                  <a:pt x="1013" y="984"/>
                  <a:pt x="1013" y="984"/>
                  <a:pt x="1013" y="984"/>
                </a:cubicBezTo>
                <a:cubicBezTo>
                  <a:pt x="1010" y="984"/>
                  <a:pt x="1010" y="984"/>
                  <a:pt x="1010" y="984"/>
                </a:cubicBezTo>
                <a:cubicBezTo>
                  <a:pt x="1007" y="987"/>
                  <a:pt x="1007" y="987"/>
                  <a:pt x="1007" y="987"/>
                </a:cubicBezTo>
                <a:cubicBezTo>
                  <a:pt x="1007" y="982"/>
                  <a:pt x="1007" y="982"/>
                  <a:pt x="1007" y="982"/>
                </a:cubicBezTo>
                <a:cubicBezTo>
                  <a:pt x="1006" y="979"/>
                  <a:pt x="1006" y="979"/>
                  <a:pt x="1006" y="979"/>
                </a:cubicBezTo>
                <a:cubicBezTo>
                  <a:pt x="1006" y="978"/>
                  <a:pt x="1006" y="978"/>
                  <a:pt x="1006" y="978"/>
                </a:cubicBezTo>
                <a:cubicBezTo>
                  <a:pt x="1003" y="979"/>
                  <a:pt x="1003" y="979"/>
                  <a:pt x="1003" y="979"/>
                </a:cubicBezTo>
                <a:cubicBezTo>
                  <a:pt x="1003" y="977"/>
                  <a:pt x="1003" y="977"/>
                  <a:pt x="1003" y="977"/>
                </a:cubicBezTo>
                <a:cubicBezTo>
                  <a:pt x="1000" y="974"/>
                  <a:pt x="1000" y="974"/>
                  <a:pt x="1000" y="974"/>
                </a:cubicBezTo>
                <a:cubicBezTo>
                  <a:pt x="995" y="971"/>
                  <a:pt x="995" y="971"/>
                  <a:pt x="995" y="971"/>
                </a:cubicBezTo>
                <a:cubicBezTo>
                  <a:pt x="993" y="971"/>
                  <a:pt x="993" y="971"/>
                  <a:pt x="993" y="971"/>
                </a:cubicBezTo>
                <a:cubicBezTo>
                  <a:pt x="992" y="974"/>
                  <a:pt x="992" y="974"/>
                  <a:pt x="992" y="974"/>
                </a:cubicBezTo>
                <a:cubicBezTo>
                  <a:pt x="992" y="977"/>
                  <a:pt x="992" y="977"/>
                  <a:pt x="992" y="977"/>
                </a:cubicBezTo>
                <a:cubicBezTo>
                  <a:pt x="990" y="978"/>
                  <a:pt x="990" y="978"/>
                  <a:pt x="990" y="978"/>
                </a:cubicBezTo>
                <a:cubicBezTo>
                  <a:pt x="990" y="974"/>
                  <a:pt x="990" y="974"/>
                  <a:pt x="990" y="974"/>
                </a:cubicBezTo>
                <a:cubicBezTo>
                  <a:pt x="993" y="968"/>
                  <a:pt x="993" y="968"/>
                  <a:pt x="993" y="968"/>
                </a:cubicBezTo>
                <a:cubicBezTo>
                  <a:pt x="993" y="965"/>
                  <a:pt x="993" y="965"/>
                  <a:pt x="993" y="965"/>
                </a:cubicBezTo>
                <a:cubicBezTo>
                  <a:pt x="992" y="962"/>
                  <a:pt x="992" y="962"/>
                  <a:pt x="992" y="962"/>
                </a:cubicBezTo>
                <a:cubicBezTo>
                  <a:pt x="990" y="961"/>
                  <a:pt x="990" y="961"/>
                  <a:pt x="990" y="961"/>
                </a:cubicBezTo>
                <a:cubicBezTo>
                  <a:pt x="987" y="958"/>
                  <a:pt x="987" y="958"/>
                  <a:pt x="987" y="958"/>
                </a:cubicBezTo>
                <a:cubicBezTo>
                  <a:pt x="985" y="955"/>
                  <a:pt x="985" y="955"/>
                  <a:pt x="985" y="955"/>
                </a:cubicBezTo>
                <a:cubicBezTo>
                  <a:pt x="982" y="952"/>
                  <a:pt x="982" y="952"/>
                  <a:pt x="982" y="952"/>
                </a:cubicBezTo>
                <a:cubicBezTo>
                  <a:pt x="977" y="949"/>
                  <a:pt x="977" y="949"/>
                  <a:pt x="977" y="949"/>
                </a:cubicBezTo>
                <a:cubicBezTo>
                  <a:pt x="980" y="952"/>
                  <a:pt x="980" y="952"/>
                  <a:pt x="980" y="952"/>
                </a:cubicBezTo>
                <a:cubicBezTo>
                  <a:pt x="982" y="954"/>
                  <a:pt x="982" y="954"/>
                  <a:pt x="982" y="954"/>
                </a:cubicBezTo>
                <a:cubicBezTo>
                  <a:pt x="975" y="948"/>
                  <a:pt x="975" y="948"/>
                  <a:pt x="975" y="948"/>
                </a:cubicBezTo>
                <a:cubicBezTo>
                  <a:pt x="974" y="947"/>
                  <a:pt x="974" y="947"/>
                  <a:pt x="974" y="947"/>
                </a:cubicBezTo>
                <a:cubicBezTo>
                  <a:pt x="973" y="946"/>
                  <a:pt x="973" y="946"/>
                  <a:pt x="973" y="946"/>
                </a:cubicBezTo>
                <a:cubicBezTo>
                  <a:pt x="970" y="948"/>
                  <a:pt x="970" y="948"/>
                  <a:pt x="970" y="948"/>
                </a:cubicBezTo>
                <a:cubicBezTo>
                  <a:pt x="969" y="948"/>
                  <a:pt x="969" y="948"/>
                  <a:pt x="969" y="948"/>
                </a:cubicBezTo>
                <a:cubicBezTo>
                  <a:pt x="966" y="948"/>
                  <a:pt x="966" y="948"/>
                  <a:pt x="966" y="948"/>
                </a:cubicBezTo>
                <a:cubicBezTo>
                  <a:pt x="964" y="948"/>
                  <a:pt x="964" y="948"/>
                  <a:pt x="964" y="948"/>
                </a:cubicBezTo>
                <a:cubicBezTo>
                  <a:pt x="962" y="949"/>
                  <a:pt x="962" y="949"/>
                  <a:pt x="962" y="949"/>
                </a:cubicBezTo>
                <a:cubicBezTo>
                  <a:pt x="960" y="949"/>
                  <a:pt x="960" y="949"/>
                  <a:pt x="960" y="949"/>
                </a:cubicBezTo>
                <a:cubicBezTo>
                  <a:pt x="957" y="948"/>
                  <a:pt x="957" y="948"/>
                  <a:pt x="957" y="948"/>
                </a:cubicBezTo>
                <a:cubicBezTo>
                  <a:pt x="954" y="948"/>
                  <a:pt x="954" y="948"/>
                  <a:pt x="954" y="948"/>
                </a:cubicBezTo>
                <a:cubicBezTo>
                  <a:pt x="957" y="946"/>
                  <a:pt x="957" y="946"/>
                  <a:pt x="957" y="946"/>
                </a:cubicBezTo>
                <a:cubicBezTo>
                  <a:pt x="960" y="948"/>
                  <a:pt x="960" y="948"/>
                  <a:pt x="960" y="948"/>
                </a:cubicBezTo>
                <a:cubicBezTo>
                  <a:pt x="960" y="946"/>
                  <a:pt x="960" y="946"/>
                  <a:pt x="960" y="946"/>
                </a:cubicBezTo>
                <a:cubicBezTo>
                  <a:pt x="962" y="946"/>
                  <a:pt x="962" y="946"/>
                  <a:pt x="962" y="946"/>
                </a:cubicBezTo>
                <a:cubicBezTo>
                  <a:pt x="963" y="944"/>
                  <a:pt x="963" y="944"/>
                  <a:pt x="963" y="944"/>
                </a:cubicBezTo>
                <a:cubicBezTo>
                  <a:pt x="963" y="939"/>
                  <a:pt x="963" y="939"/>
                  <a:pt x="963" y="939"/>
                </a:cubicBezTo>
                <a:cubicBezTo>
                  <a:pt x="966" y="938"/>
                  <a:pt x="966" y="938"/>
                  <a:pt x="966" y="938"/>
                </a:cubicBezTo>
                <a:cubicBezTo>
                  <a:pt x="966" y="936"/>
                  <a:pt x="966" y="936"/>
                  <a:pt x="966" y="936"/>
                </a:cubicBezTo>
                <a:cubicBezTo>
                  <a:pt x="964" y="935"/>
                  <a:pt x="964" y="935"/>
                  <a:pt x="964" y="935"/>
                </a:cubicBezTo>
                <a:cubicBezTo>
                  <a:pt x="962" y="934"/>
                  <a:pt x="962" y="934"/>
                  <a:pt x="962" y="934"/>
                </a:cubicBezTo>
                <a:cubicBezTo>
                  <a:pt x="959" y="932"/>
                  <a:pt x="959" y="932"/>
                  <a:pt x="959" y="932"/>
                </a:cubicBezTo>
                <a:cubicBezTo>
                  <a:pt x="957" y="931"/>
                  <a:pt x="957" y="931"/>
                  <a:pt x="957" y="931"/>
                </a:cubicBezTo>
                <a:cubicBezTo>
                  <a:pt x="956" y="931"/>
                  <a:pt x="956" y="931"/>
                  <a:pt x="956" y="931"/>
                </a:cubicBezTo>
                <a:cubicBezTo>
                  <a:pt x="954" y="931"/>
                  <a:pt x="954" y="931"/>
                  <a:pt x="954" y="931"/>
                </a:cubicBezTo>
                <a:cubicBezTo>
                  <a:pt x="954" y="932"/>
                  <a:pt x="954" y="932"/>
                  <a:pt x="954" y="932"/>
                </a:cubicBezTo>
                <a:cubicBezTo>
                  <a:pt x="953" y="934"/>
                  <a:pt x="953" y="934"/>
                  <a:pt x="953" y="934"/>
                </a:cubicBezTo>
                <a:cubicBezTo>
                  <a:pt x="954" y="931"/>
                  <a:pt x="954" y="931"/>
                  <a:pt x="954" y="931"/>
                </a:cubicBezTo>
                <a:cubicBezTo>
                  <a:pt x="953" y="929"/>
                  <a:pt x="953" y="929"/>
                  <a:pt x="953" y="929"/>
                </a:cubicBezTo>
                <a:cubicBezTo>
                  <a:pt x="950" y="928"/>
                  <a:pt x="950" y="928"/>
                  <a:pt x="950" y="928"/>
                </a:cubicBezTo>
                <a:cubicBezTo>
                  <a:pt x="949" y="928"/>
                  <a:pt x="949" y="928"/>
                  <a:pt x="949" y="928"/>
                </a:cubicBezTo>
                <a:cubicBezTo>
                  <a:pt x="950" y="929"/>
                  <a:pt x="950" y="929"/>
                  <a:pt x="950" y="929"/>
                </a:cubicBezTo>
                <a:cubicBezTo>
                  <a:pt x="950" y="931"/>
                  <a:pt x="950" y="931"/>
                  <a:pt x="950" y="931"/>
                </a:cubicBezTo>
                <a:cubicBezTo>
                  <a:pt x="949" y="929"/>
                  <a:pt x="949" y="929"/>
                  <a:pt x="949" y="929"/>
                </a:cubicBezTo>
                <a:cubicBezTo>
                  <a:pt x="949" y="931"/>
                  <a:pt x="949" y="931"/>
                  <a:pt x="949" y="931"/>
                </a:cubicBezTo>
                <a:cubicBezTo>
                  <a:pt x="947" y="932"/>
                  <a:pt x="947" y="932"/>
                  <a:pt x="947" y="932"/>
                </a:cubicBezTo>
                <a:cubicBezTo>
                  <a:pt x="947" y="928"/>
                  <a:pt x="947" y="928"/>
                  <a:pt x="947" y="928"/>
                </a:cubicBezTo>
                <a:cubicBezTo>
                  <a:pt x="946" y="926"/>
                  <a:pt x="946" y="926"/>
                  <a:pt x="946" y="926"/>
                </a:cubicBezTo>
                <a:cubicBezTo>
                  <a:pt x="944" y="925"/>
                  <a:pt x="944" y="925"/>
                  <a:pt x="944" y="925"/>
                </a:cubicBezTo>
                <a:cubicBezTo>
                  <a:pt x="944" y="926"/>
                  <a:pt x="944" y="926"/>
                  <a:pt x="944" y="926"/>
                </a:cubicBezTo>
                <a:cubicBezTo>
                  <a:pt x="943" y="923"/>
                  <a:pt x="943" y="923"/>
                  <a:pt x="943" y="923"/>
                </a:cubicBezTo>
                <a:cubicBezTo>
                  <a:pt x="942" y="923"/>
                  <a:pt x="942" y="923"/>
                  <a:pt x="942" y="923"/>
                </a:cubicBezTo>
                <a:cubicBezTo>
                  <a:pt x="940" y="923"/>
                  <a:pt x="940" y="923"/>
                  <a:pt x="940" y="923"/>
                </a:cubicBezTo>
                <a:cubicBezTo>
                  <a:pt x="942" y="922"/>
                  <a:pt x="942" y="922"/>
                  <a:pt x="942" y="922"/>
                </a:cubicBezTo>
                <a:cubicBezTo>
                  <a:pt x="943" y="922"/>
                  <a:pt x="943" y="922"/>
                  <a:pt x="943" y="922"/>
                </a:cubicBezTo>
                <a:cubicBezTo>
                  <a:pt x="942" y="921"/>
                  <a:pt x="942" y="921"/>
                  <a:pt x="942" y="921"/>
                </a:cubicBezTo>
                <a:cubicBezTo>
                  <a:pt x="943" y="921"/>
                  <a:pt x="943" y="921"/>
                  <a:pt x="943" y="921"/>
                </a:cubicBezTo>
                <a:cubicBezTo>
                  <a:pt x="944" y="921"/>
                  <a:pt x="944" y="921"/>
                  <a:pt x="944" y="921"/>
                </a:cubicBezTo>
                <a:cubicBezTo>
                  <a:pt x="949" y="921"/>
                  <a:pt x="949" y="921"/>
                  <a:pt x="949" y="921"/>
                </a:cubicBezTo>
                <a:cubicBezTo>
                  <a:pt x="952" y="919"/>
                  <a:pt x="952" y="919"/>
                  <a:pt x="952" y="919"/>
                </a:cubicBezTo>
                <a:cubicBezTo>
                  <a:pt x="954" y="918"/>
                  <a:pt x="954" y="918"/>
                  <a:pt x="954" y="918"/>
                </a:cubicBezTo>
                <a:cubicBezTo>
                  <a:pt x="946" y="919"/>
                  <a:pt x="946" y="919"/>
                  <a:pt x="946" y="919"/>
                </a:cubicBezTo>
                <a:cubicBezTo>
                  <a:pt x="936" y="919"/>
                  <a:pt x="936" y="919"/>
                  <a:pt x="936" y="919"/>
                </a:cubicBezTo>
                <a:cubicBezTo>
                  <a:pt x="932" y="919"/>
                  <a:pt x="932" y="919"/>
                  <a:pt x="932" y="919"/>
                </a:cubicBezTo>
                <a:cubicBezTo>
                  <a:pt x="930" y="919"/>
                  <a:pt x="930" y="919"/>
                  <a:pt x="930" y="919"/>
                </a:cubicBezTo>
                <a:cubicBezTo>
                  <a:pt x="927" y="919"/>
                  <a:pt x="927" y="919"/>
                  <a:pt x="927" y="919"/>
                </a:cubicBezTo>
                <a:cubicBezTo>
                  <a:pt x="924" y="919"/>
                  <a:pt x="924" y="919"/>
                  <a:pt x="924" y="919"/>
                </a:cubicBezTo>
                <a:cubicBezTo>
                  <a:pt x="926" y="921"/>
                  <a:pt x="926" y="921"/>
                  <a:pt x="926" y="921"/>
                </a:cubicBezTo>
                <a:cubicBezTo>
                  <a:pt x="929" y="921"/>
                  <a:pt x="929" y="921"/>
                  <a:pt x="929" y="921"/>
                </a:cubicBezTo>
                <a:cubicBezTo>
                  <a:pt x="930" y="921"/>
                  <a:pt x="930" y="921"/>
                  <a:pt x="930" y="921"/>
                </a:cubicBezTo>
                <a:cubicBezTo>
                  <a:pt x="932" y="922"/>
                  <a:pt x="932" y="922"/>
                  <a:pt x="932" y="922"/>
                </a:cubicBezTo>
                <a:cubicBezTo>
                  <a:pt x="929" y="922"/>
                  <a:pt x="929" y="922"/>
                  <a:pt x="929" y="922"/>
                </a:cubicBezTo>
                <a:cubicBezTo>
                  <a:pt x="926" y="922"/>
                  <a:pt x="926" y="922"/>
                  <a:pt x="926" y="922"/>
                </a:cubicBezTo>
                <a:cubicBezTo>
                  <a:pt x="924" y="923"/>
                  <a:pt x="924" y="923"/>
                  <a:pt x="924" y="923"/>
                </a:cubicBezTo>
                <a:cubicBezTo>
                  <a:pt x="921" y="925"/>
                  <a:pt x="921" y="925"/>
                  <a:pt x="921" y="925"/>
                </a:cubicBezTo>
                <a:cubicBezTo>
                  <a:pt x="919" y="926"/>
                  <a:pt x="919" y="926"/>
                  <a:pt x="919" y="926"/>
                </a:cubicBezTo>
                <a:cubicBezTo>
                  <a:pt x="916" y="928"/>
                  <a:pt x="916" y="928"/>
                  <a:pt x="916" y="928"/>
                </a:cubicBezTo>
                <a:cubicBezTo>
                  <a:pt x="914" y="926"/>
                  <a:pt x="914" y="926"/>
                  <a:pt x="914" y="926"/>
                </a:cubicBezTo>
                <a:cubicBezTo>
                  <a:pt x="913" y="926"/>
                  <a:pt x="913" y="926"/>
                  <a:pt x="913" y="926"/>
                </a:cubicBezTo>
                <a:cubicBezTo>
                  <a:pt x="911" y="926"/>
                  <a:pt x="911" y="926"/>
                  <a:pt x="911" y="926"/>
                </a:cubicBezTo>
                <a:cubicBezTo>
                  <a:pt x="907" y="925"/>
                  <a:pt x="907" y="925"/>
                  <a:pt x="907" y="925"/>
                </a:cubicBezTo>
                <a:cubicBezTo>
                  <a:pt x="904" y="922"/>
                  <a:pt x="904" y="922"/>
                  <a:pt x="904" y="922"/>
                </a:cubicBezTo>
                <a:cubicBezTo>
                  <a:pt x="901" y="921"/>
                  <a:pt x="901" y="921"/>
                  <a:pt x="901" y="921"/>
                </a:cubicBezTo>
                <a:cubicBezTo>
                  <a:pt x="900" y="919"/>
                  <a:pt x="900" y="919"/>
                  <a:pt x="900" y="919"/>
                </a:cubicBezTo>
                <a:cubicBezTo>
                  <a:pt x="894" y="919"/>
                  <a:pt x="894" y="919"/>
                  <a:pt x="894" y="919"/>
                </a:cubicBezTo>
                <a:cubicBezTo>
                  <a:pt x="887" y="921"/>
                  <a:pt x="887" y="921"/>
                  <a:pt x="887" y="921"/>
                </a:cubicBezTo>
                <a:cubicBezTo>
                  <a:pt x="878" y="922"/>
                  <a:pt x="878" y="922"/>
                  <a:pt x="878" y="922"/>
                </a:cubicBezTo>
                <a:cubicBezTo>
                  <a:pt x="877" y="921"/>
                  <a:pt x="877" y="921"/>
                  <a:pt x="877" y="921"/>
                </a:cubicBezTo>
                <a:cubicBezTo>
                  <a:pt x="877" y="918"/>
                  <a:pt x="877" y="918"/>
                  <a:pt x="877" y="918"/>
                </a:cubicBezTo>
                <a:cubicBezTo>
                  <a:pt x="877" y="913"/>
                  <a:pt x="877" y="913"/>
                  <a:pt x="877" y="913"/>
                </a:cubicBezTo>
                <a:cubicBezTo>
                  <a:pt x="876" y="911"/>
                  <a:pt x="876" y="911"/>
                  <a:pt x="876" y="911"/>
                </a:cubicBezTo>
                <a:cubicBezTo>
                  <a:pt x="873" y="909"/>
                  <a:pt x="873" y="909"/>
                  <a:pt x="873" y="909"/>
                </a:cubicBezTo>
                <a:cubicBezTo>
                  <a:pt x="868" y="908"/>
                  <a:pt x="868" y="908"/>
                  <a:pt x="868" y="908"/>
                </a:cubicBezTo>
                <a:cubicBezTo>
                  <a:pt x="864" y="908"/>
                  <a:pt x="864" y="908"/>
                  <a:pt x="864" y="908"/>
                </a:cubicBezTo>
                <a:cubicBezTo>
                  <a:pt x="861" y="908"/>
                  <a:pt x="861" y="908"/>
                  <a:pt x="861" y="908"/>
                </a:cubicBezTo>
                <a:cubicBezTo>
                  <a:pt x="860" y="905"/>
                  <a:pt x="860" y="905"/>
                  <a:pt x="860" y="905"/>
                </a:cubicBezTo>
                <a:cubicBezTo>
                  <a:pt x="860" y="906"/>
                  <a:pt x="860" y="906"/>
                  <a:pt x="860" y="906"/>
                </a:cubicBezTo>
                <a:cubicBezTo>
                  <a:pt x="860" y="908"/>
                  <a:pt x="860" y="908"/>
                  <a:pt x="860" y="908"/>
                </a:cubicBezTo>
                <a:cubicBezTo>
                  <a:pt x="858" y="908"/>
                  <a:pt x="858" y="908"/>
                  <a:pt x="858" y="908"/>
                </a:cubicBezTo>
                <a:cubicBezTo>
                  <a:pt x="856" y="906"/>
                  <a:pt x="856" y="906"/>
                  <a:pt x="856" y="906"/>
                </a:cubicBezTo>
                <a:cubicBezTo>
                  <a:pt x="857" y="908"/>
                  <a:pt x="857" y="908"/>
                  <a:pt x="857" y="908"/>
                </a:cubicBezTo>
                <a:cubicBezTo>
                  <a:pt x="854" y="909"/>
                  <a:pt x="854" y="909"/>
                  <a:pt x="854" y="909"/>
                </a:cubicBezTo>
                <a:cubicBezTo>
                  <a:pt x="853" y="909"/>
                  <a:pt x="853" y="909"/>
                  <a:pt x="853" y="909"/>
                </a:cubicBezTo>
                <a:cubicBezTo>
                  <a:pt x="848" y="912"/>
                  <a:pt x="848" y="912"/>
                  <a:pt x="848" y="912"/>
                </a:cubicBezTo>
                <a:cubicBezTo>
                  <a:pt x="844" y="912"/>
                  <a:pt x="844" y="912"/>
                  <a:pt x="844" y="912"/>
                </a:cubicBezTo>
                <a:cubicBezTo>
                  <a:pt x="841" y="915"/>
                  <a:pt x="841" y="915"/>
                  <a:pt x="841" y="915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8" y="918"/>
                  <a:pt x="838" y="918"/>
                  <a:pt x="838" y="918"/>
                </a:cubicBezTo>
                <a:cubicBezTo>
                  <a:pt x="838" y="919"/>
                  <a:pt x="838" y="919"/>
                  <a:pt x="838" y="919"/>
                </a:cubicBezTo>
                <a:cubicBezTo>
                  <a:pt x="838" y="921"/>
                  <a:pt x="838" y="921"/>
                  <a:pt x="838" y="921"/>
                </a:cubicBezTo>
                <a:cubicBezTo>
                  <a:pt x="840" y="925"/>
                  <a:pt x="840" y="925"/>
                  <a:pt x="840" y="925"/>
                </a:cubicBezTo>
                <a:cubicBezTo>
                  <a:pt x="843" y="929"/>
                  <a:pt x="843" y="929"/>
                  <a:pt x="843" y="929"/>
                </a:cubicBezTo>
                <a:cubicBezTo>
                  <a:pt x="843" y="934"/>
                  <a:pt x="843" y="934"/>
                  <a:pt x="843" y="934"/>
                </a:cubicBezTo>
                <a:cubicBezTo>
                  <a:pt x="841" y="938"/>
                  <a:pt x="841" y="938"/>
                  <a:pt x="841" y="938"/>
                </a:cubicBezTo>
                <a:cubicBezTo>
                  <a:pt x="838" y="941"/>
                  <a:pt x="838" y="941"/>
                  <a:pt x="838" y="941"/>
                </a:cubicBezTo>
                <a:cubicBezTo>
                  <a:pt x="835" y="941"/>
                  <a:pt x="835" y="941"/>
                  <a:pt x="835" y="941"/>
                </a:cubicBezTo>
                <a:cubicBezTo>
                  <a:pt x="834" y="939"/>
                  <a:pt x="834" y="939"/>
                  <a:pt x="834" y="939"/>
                </a:cubicBezTo>
                <a:cubicBezTo>
                  <a:pt x="834" y="938"/>
                  <a:pt x="834" y="938"/>
                  <a:pt x="834" y="938"/>
                </a:cubicBezTo>
                <a:cubicBezTo>
                  <a:pt x="834" y="936"/>
                  <a:pt x="834" y="936"/>
                  <a:pt x="834" y="936"/>
                </a:cubicBezTo>
                <a:cubicBezTo>
                  <a:pt x="831" y="934"/>
                  <a:pt x="831" y="934"/>
                  <a:pt x="831" y="934"/>
                </a:cubicBezTo>
                <a:cubicBezTo>
                  <a:pt x="831" y="929"/>
                  <a:pt x="831" y="929"/>
                  <a:pt x="831" y="929"/>
                </a:cubicBezTo>
                <a:cubicBezTo>
                  <a:pt x="834" y="925"/>
                  <a:pt x="834" y="925"/>
                  <a:pt x="834" y="925"/>
                </a:cubicBezTo>
                <a:cubicBezTo>
                  <a:pt x="835" y="922"/>
                  <a:pt x="835" y="922"/>
                  <a:pt x="835" y="922"/>
                </a:cubicBezTo>
                <a:cubicBezTo>
                  <a:pt x="837" y="921"/>
                  <a:pt x="837" y="921"/>
                  <a:pt x="837" y="921"/>
                </a:cubicBezTo>
                <a:cubicBezTo>
                  <a:pt x="837" y="919"/>
                  <a:pt x="837" y="919"/>
                  <a:pt x="837" y="919"/>
                </a:cubicBezTo>
                <a:cubicBezTo>
                  <a:pt x="837" y="916"/>
                  <a:pt x="837" y="916"/>
                  <a:pt x="837" y="916"/>
                </a:cubicBezTo>
                <a:cubicBezTo>
                  <a:pt x="835" y="915"/>
                  <a:pt x="835" y="915"/>
                  <a:pt x="835" y="915"/>
                </a:cubicBezTo>
                <a:cubicBezTo>
                  <a:pt x="837" y="913"/>
                  <a:pt x="837" y="913"/>
                  <a:pt x="837" y="913"/>
                </a:cubicBezTo>
                <a:cubicBezTo>
                  <a:pt x="835" y="912"/>
                  <a:pt x="835" y="912"/>
                  <a:pt x="835" y="912"/>
                </a:cubicBezTo>
                <a:cubicBezTo>
                  <a:pt x="834" y="911"/>
                  <a:pt x="834" y="911"/>
                  <a:pt x="834" y="911"/>
                </a:cubicBezTo>
                <a:cubicBezTo>
                  <a:pt x="834" y="909"/>
                  <a:pt x="834" y="909"/>
                  <a:pt x="834" y="909"/>
                </a:cubicBezTo>
                <a:cubicBezTo>
                  <a:pt x="834" y="906"/>
                  <a:pt x="834" y="906"/>
                  <a:pt x="834" y="906"/>
                </a:cubicBezTo>
                <a:cubicBezTo>
                  <a:pt x="837" y="905"/>
                  <a:pt x="837" y="905"/>
                  <a:pt x="837" y="905"/>
                </a:cubicBezTo>
                <a:cubicBezTo>
                  <a:pt x="838" y="905"/>
                  <a:pt x="838" y="905"/>
                  <a:pt x="838" y="905"/>
                </a:cubicBezTo>
                <a:cubicBezTo>
                  <a:pt x="840" y="903"/>
                  <a:pt x="840" y="903"/>
                  <a:pt x="840" y="903"/>
                </a:cubicBezTo>
                <a:cubicBezTo>
                  <a:pt x="841" y="902"/>
                  <a:pt x="841" y="902"/>
                  <a:pt x="841" y="902"/>
                </a:cubicBezTo>
                <a:cubicBezTo>
                  <a:pt x="844" y="901"/>
                  <a:pt x="844" y="901"/>
                  <a:pt x="844" y="901"/>
                </a:cubicBezTo>
                <a:cubicBezTo>
                  <a:pt x="844" y="898"/>
                  <a:pt x="844" y="898"/>
                  <a:pt x="844" y="898"/>
                </a:cubicBezTo>
                <a:cubicBezTo>
                  <a:pt x="843" y="896"/>
                  <a:pt x="843" y="896"/>
                  <a:pt x="843" y="896"/>
                </a:cubicBezTo>
                <a:cubicBezTo>
                  <a:pt x="840" y="895"/>
                  <a:pt x="840" y="895"/>
                  <a:pt x="840" y="895"/>
                </a:cubicBezTo>
                <a:cubicBezTo>
                  <a:pt x="837" y="896"/>
                  <a:pt x="837" y="896"/>
                  <a:pt x="837" y="896"/>
                </a:cubicBezTo>
                <a:cubicBezTo>
                  <a:pt x="835" y="898"/>
                  <a:pt x="835" y="898"/>
                  <a:pt x="835" y="898"/>
                </a:cubicBezTo>
                <a:cubicBezTo>
                  <a:pt x="834" y="899"/>
                  <a:pt x="834" y="899"/>
                  <a:pt x="834" y="899"/>
                </a:cubicBezTo>
                <a:cubicBezTo>
                  <a:pt x="834" y="898"/>
                  <a:pt x="834" y="898"/>
                  <a:pt x="834" y="898"/>
                </a:cubicBezTo>
                <a:cubicBezTo>
                  <a:pt x="833" y="898"/>
                  <a:pt x="833" y="898"/>
                  <a:pt x="833" y="898"/>
                </a:cubicBezTo>
                <a:cubicBezTo>
                  <a:pt x="833" y="901"/>
                  <a:pt x="833" y="901"/>
                  <a:pt x="833" y="901"/>
                </a:cubicBezTo>
                <a:cubicBezTo>
                  <a:pt x="830" y="902"/>
                  <a:pt x="830" y="902"/>
                  <a:pt x="830" y="902"/>
                </a:cubicBezTo>
                <a:cubicBezTo>
                  <a:pt x="824" y="905"/>
                  <a:pt x="824" y="905"/>
                  <a:pt x="824" y="905"/>
                </a:cubicBezTo>
                <a:cubicBezTo>
                  <a:pt x="820" y="909"/>
                  <a:pt x="820" y="909"/>
                  <a:pt x="820" y="909"/>
                </a:cubicBezTo>
                <a:cubicBezTo>
                  <a:pt x="817" y="911"/>
                  <a:pt x="817" y="911"/>
                  <a:pt x="817" y="911"/>
                </a:cubicBezTo>
                <a:cubicBezTo>
                  <a:pt x="813" y="911"/>
                  <a:pt x="813" y="911"/>
                  <a:pt x="813" y="911"/>
                </a:cubicBezTo>
                <a:cubicBezTo>
                  <a:pt x="808" y="911"/>
                  <a:pt x="808" y="911"/>
                  <a:pt x="808" y="911"/>
                </a:cubicBezTo>
                <a:cubicBezTo>
                  <a:pt x="807" y="911"/>
                  <a:pt x="807" y="911"/>
                  <a:pt x="807" y="911"/>
                </a:cubicBezTo>
                <a:cubicBezTo>
                  <a:pt x="805" y="913"/>
                  <a:pt x="805" y="913"/>
                  <a:pt x="805" y="913"/>
                </a:cubicBezTo>
                <a:cubicBezTo>
                  <a:pt x="804" y="916"/>
                  <a:pt x="804" y="916"/>
                  <a:pt x="804" y="916"/>
                </a:cubicBezTo>
                <a:cubicBezTo>
                  <a:pt x="802" y="918"/>
                  <a:pt x="802" y="918"/>
                  <a:pt x="802" y="918"/>
                </a:cubicBezTo>
                <a:cubicBezTo>
                  <a:pt x="801" y="916"/>
                  <a:pt x="801" y="916"/>
                  <a:pt x="801" y="916"/>
                </a:cubicBezTo>
                <a:cubicBezTo>
                  <a:pt x="802" y="915"/>
                  <a:pt x="802" y="915"/>
                  <a:pt x="802" y="915"/>
                </a:cubicBezTo>
                <a:cubicBezTo>
                  <a:pt x="804" y="915"/>
                  <a:pt x="804" y="915"/>
                  <a:pt x="804" y="915"/>
                </a:cubicBezTo>
                <a:cubicBezTo>
                  <a:pt x="801" y="913"/>
                  <a:pt x="801" y="913"/>
                  <a:pt x="801" y="913"/>
                </a:cubicBezTo>
                <a:cubicBezTo>
                  <a:pt x="798" y="913"/>
                  <a:pt x="798" y="913"/>
                  <a:pt x="798" y="913"/>
                </a:cubicBezTo>
                <a:cubicBezTo>
                  <a:pt x="795" y="915"/>
                  <a:pt x="795" y="915"/>
                  <a:pt x="795" y="915"/>
                </a:cubicBezTo>
                <a:cubicBezTo>
                  <a:pt x="794" y="918"/>
                  <a:pt x="794" y="918"/>
                  <a:pt x="794" y="918"/>
                </a:cubicBezTo>
                <a:cubicBezTo>
                  <a:pt x="792" y="919"/>
                  <a:pt x="792" y="919"/>
                  <a:pt x="792" y="919"/>
                </a:cubicBezTo>
                <a:cubicBezTo>
                  <a:pt x="791" y="921"/>
                  <a:pt x="791" y="921"/>
                  <a:pt x="791" y="921"/>
                </a:cubicBezTo>
                <a:cubicBezTo>
                  <a:pt x="790" y="922"/>
                  <a:pt x="790" y="922"/>
                  <a:pt x="790" y="922"/>
                </a:cubicBezTo>
                <a:cubicBezTo>
                  <a:pt x="790" y="923"/>
                  <a:pt x="790" y="923"/>
                  <a:pt x="790" y="923"/>
                </a:cubicBezTo>
                <a:cubicBezTo>
                  <a:pt x="790" y="925"/>
                  <a:pt x="790" y="925"/>
                  <a:pt x="790" y="925"/>
                </a:cubicBezTo>
                <a:cubicBezTo>
                  <a:pt x="788" y="925"/>
                  <a:pt x="788" y="925"/>
                  <a:pt x="788" y="925"/>
                </a:cubicBezTo>
                <a:cubicBezTo>
                  <a:pt x="790" y="926"/>
                  <a:pt x="790" y="926"/>
                  <a:pt x="790" y="926"/>
                </a:cubicBezTo>
                <a:cubicBezTo>
                  <a:pt x="788" y="932"/>
                  <a:pt x="788" y="932"/>
                  <a:pt x="788" y="932"/>
                </a:cubicBezTo>
                <a:cubicBezTo>
                  <a:pt x="788" y="934"/>
                  <a:pt x="788" y="934"/>
                  <a:pt x="788" y="934"/>
                </a:cubicBezTo>
                <a:cubicBezTo>
                  <a:pt x="788" y="935"/>
                  <a:pt x="788" y="935"/>
                  <a:pt x="788" y="935"/>
                </a:cubicBezTo>
                <a:cubicBezTo>
                  <a:pt x="785" y="936"/>
                  <a:pt x="785" y="936"/>
                  <a:pt x="785" y="936"/>
                </a:cubicBezTo>
                <a:cubicBezTo>
                  <a:pt x="784" y="936"/>
                  <a:pt x="784" y="936"/>
                  <a:pt x="784" y="936"/>
                </a:cubicBezTo>
                <a:cubicBezTo>
                  <a:pt x="781" y="939"/>
                  <a:pt x="781" y="939"/>
                  <a:pt x="781" y="939"/>
                </a:cubicBezTo>
                <a:cubicBezTo>
                  <a:pt x="780" y="942"/>
                  <a:pt x="780" y="942"/>
                  <a:pt x="780" y="942"/>
                </a:cubicBezTo>
                <a:cubicBezTo>
                  <a:pt x="775" y="945"/>
                  <a:pt x="775" y="945"/>
                  <a:pt x="775" y="945"/>
                </a:cubicBezTo>
                <a:cubicBezTo>
                  <a:pt x="772" y="946"/>
                  <a:pt x="772" y="946"/>
                  <a:pt x="772" y="946"/>
                </a:cubicBezTo>
                <a:cubicBezTo>
                  <a:pt x="772" y="948"/>
                  <a:pt x="772" y="948"/>
                  <a:pt x="772" y="948"/>
                </a:cubicBezTo>
                <a:cubicBezTo>
                  <a:pt x="772" y="954"/>
                  <a:pt x="772" y="954"/>
                  <a:pt x="772" y="954"/>
                </a:cubicBezTo>
                <a:cubicBezTo>
                  <a:pt x="771" y="952"/>
                  <a:pt x="771" y="952"/>
                  <a:pt x="771" y="952"/>
                </a:cubicBezTo>
                <a:cubicBezTo>
                  <a:pt x="770" y="951"/>
                  <a:pt x="770" y="951"/>
                  <a:pt x="770" y="951"/>
                </a:cubicBezTo>
                <a:cubicBezTo>
                  <a:pt x="767" y="947"/>
                  <a:pt x="767" y="947"/>
                  <a:pt x="767" y="947"/>
                </a:cubicBezTo>
                <a:cubicBezTo>
                  <a:pt x="767" y="946"/>
                  <a:pt x="767" y="946"/>
                  <a:pt x="767" y="946"/>
                </a:cubicBezTo>
                <a:cubicBezTo>
                  <a:pt x="764" y="945"/>
                  <a:pt x="764" y="945"/>
                  <a:pt x="764" y="945"/>
                </a:cubicBezTo>
                <a:cubicBezTo>
                  <a:pt x="762" y="944"/>
                  <a:pt x="762" y="944"/>
                  <a:pt x="762" y="944"/>
                </a:cubicBezTo>
                <a:cubicBezTo>
                  <a:pt x="759" y="939"/>
                  <a:pt x="759" y="939"/>
                  <a:pt x="759" y="939"/>
                </a:cubicBezTo>
                <a:cubicBezTo>
                  <a:pt x="757" y="938"/>
                  <a:pt x="757" y="938"/>
                  <a:pt x="757" y="938"/>
                </a:cubicBezTo>
                <a:cubicBezTo>
                  <a:pt x="754" y="936"/>
                  <a:pt x="754" y="936"/>
                  <a:pt x="754" y="936"/>
                </a:cubicBezTo>
                <a:cubicBezTo>
                  <a:pt x="747" y="935"/>
                  <a:pt x="747" y="935"/>
                  <a:pt x="747" y="935"/>
                </a:cubicBezTo>
                <a:cubicBezTo>
                  <a:pt x="748" y="934"/>
                  <a:pt x="748" y="934"/>
                  <a:pt x="748" y="934"/>
                </a:cubicBezTo>
                <a:cubicBezTo>
                  <a:pt x="741" y="934"/>
                  <a:pt x="741" y="934"/>
                  <a:pt x="741" y="934"/>
                </a:cubicBezTo>
                <a:cubicBezTo>
                  <a:pt x="739" y="935"/>
                  <a:pt x="739" y="935"/>
                  <a:pt x="739" y="935"/>
                </a:cubicBezTo>
                <a:cubicBezTo>
                  <a:pt x="738" y="936"/>
                  <a:pt x="738" y="936"/>
                  <a:pt x="738" y="936"/>
                </a:cubicBezTo>
                <a:cubicBezTo>
                  <a:pt x="734" y="939"/>
                  <a:pt x="734" y="939"/>
                  <a:pt x="734" y="939"/>
                </a:cubicBezTo>
                <a:cubicBezTo>
                  <a:pt x="729" y="941"/>
                  <a:pt x="729" y="941"/>
                  <a:pt x="729" y="941"/>
                </a:cubicBezTo>
                <a:cubicBezTo>
                  <a:pt x="724" y="944"/>
                  <a:pt x="724" y="944"/>
                  <a:pt x="724" y="944"/>
                </a:cubicBezTo>
                <a:cubicBezTo>
                  <a:pt x="722" y="945"/>
                  <a:pt x="722" y="945"/>
                  <a:pt x="722" y="945"/>
                </a:cubicBezTo>
                <a:cubicBezTo>
                  <a:pt x="718" y="945"/>
                  <a:pt x="718" y="945"/>
                  <a:pt x="718" y="945"/>
                </a:cubicBezTo>
                <a:cubicBezTo>
                  <a:pt x="716" y="944"/>
                  <a:pt x="716" y="944"/>
                  <a:pt x="716" y="944"/>
                </a:cubicBezTo>
                <a:cubicBezTo>
                  <a:pt x="715" y="942"/>
                  <a:pt x="715" y="942"/>
                  <a:pt x="715" y="942"/>
                </a:cubicBezTo>
                <a:cubicBezTo>
                  <a:pt x="714" y="941"/>
                  <a:pt x="714" y="941"/>
                  <a:pt x="714" y="941"/>
                </a:cubicBezTo>
                <a:cubicBezTo>
                  <a:pt x="712" y="941"/>
                  <a:pt x="712" y="941"/>
                  <a:pt x="712" y="941"/>
                </a:cubicBezTo>
                <a:cubicBezTo>
                  <a:pt x="714" y="942"/>
                  <a:pt x="714" y="942"/>
                  <a:pt x="714" y="942"/>
                </a:cubicBezTo>
                <a:cubicBezTo>
                  <a:pt x="709" y="942"/>
                  <a:pt x="709" y="942"/>
                  <a:pt x="709" y="942"/>
                </a:cubicBezTo>
                <a:cubicBezTo>
                  <a:pt x="708" y="942"/>
                  <a:pt x="708" y="942"/>
                  <a:pt x="708" y="942"/>
                </a:cubicBezTo>
                <a:cubicBezTo>
                  <a:pt x="708" y="939"/>
                  <a:pt x="708" y="939"/>
                  <a:pt x="708" y="939"/>
                </a:cubicBezTo>
                <a:cubicBezTo>
                  <a:pt x="706" y="939"/>
                  <a:pt x="706" y="939"/>
                  <a:pt x="706" y="939"/>
                </a:cubicBezTo>
                <a:cubicBezTo>
                  <a:pt x="706" y="936"/>
                  <a:pt x="706" y="936"/>
                  <a:pt x="706" y="936"/>
                </a:cubicBezTo>
                <a:cubicBezTo>
                  <a:pt x="705" y="934"/>
                  <a:pt x="705" y="934"/>
                  <a:pt x="705" y="934"/>
                </a:cubicBezTo>
                <a:cubicBezTo>
                  <a:pt x="704" y="934"/>
                  <a:pt x="704" y="934"/>
                  <a:pt x="704" y="934"/>
                </a:cubicBezTo>
                <a:cubicBezTo>
                  <a:pt x="701" y="931"/>
                  <a:pt x="701" y="931"/>
                  <a:pt x="701" y="931"/>
                </a:cubicBezTo>
                <a:cubicBezTo>
                  <a:pt x="699" y="928"/>
                  <a:pt x="699" y="928"/>
                  <a:pt x="699" y="928"/>
                </a:cubicBezTo>
                <a:cubicBezTo>
                  <a:pt x="696" y="926"/>
                  <a:pt x="696" y="926"/>
                  <a:pt x="696" y="926"/>
                </a:cubicBezTo>
                <a:cubicBezTo>
                  <a:pt x="695" y="923"/>
                  <a:pt x="695" y="923"/>
                  <a:pt x="695" y="923"/>
                </a:cubicBezTo>
                <a:cubicBezTo>
                  <a:pt x="694" y="920"/>
                  <a:pt x="694" y="920"/>
                  <a:pt x="694" y="920"/>
                </a:cubicBezTo>
                <a:cubicBezTo>
                  <a:pt x="694" y="919"/>
                  <a:pt x="694" y="919"/>
                  <a:pt x="694" y="919"/>
                </a:cubicBezTo>
                <a:cubicBezTo>
                  <a:pt x="692" y="916"/>
                  <a:pt x="692" y="916"/>
                  <a:pt x="692" y="916"/>
                </a:cubicBezTo>
                <a:cubicBezTo>
                  <a:pt x="692" y="915"/>
                  <a:pt x="692" y="915"/>
                  <a:pt x="692" y="915"/>
                </a:cubicBezTo>
                <a:cubicBezTo>
                  <a:pt x="691" y="912"/>
                  <a:pt x="691" y="912"/>
                  <a:pt x="691" y="912"/>
                </a:cubicBezTo>
                <a:cubicBezTo>
                  <a:pt x="691" y="911"/>
                  <a:pt x="691" y="911"/>
                  <a:pt x="691" y="911"/>
                </a:cubicBezTo>
                <a:cubicBezTo>
                  <a:pt x="692" y="906"/>
                  <a:pt x="692" y="906"/>
                  <a:pt x="692" y="906"/>
                </a:cubicBezTo>
                <a:cubicBezTo>
                  <a:pt x="694" y="905"/>
                  <a:pt x="694" y="905"/>
                  <a:pt x="694" y="905"/>
                </a:cubicBezTo>
                <a:cubicBezTo>
                  <a:pt x="694" y="903"/>
                  <a:pt x="694" y="903"/>
                  <a:pt x="694" y="903"/>
                </a:cubicBezTo>
                <a:cubicBezTo>
                  <a:pt x="692" y="903"/>
                  <a:pt x="692" y="903"/>
                  <a:pt x="692" y="903"/>
                </a:cubicBezTo>
                <a:cubicBezTo>
                  <a:pt x="694" y="899"/>
                  <a:pt x="694" y="899"/>
                  <a:pt x="694" y="899"/>
                </a:cubicBezTo>
                <a:cubicBezTo>
                  <a:pt x="694" y="898"/>
                  <a:pt x="694" y="898"/>
                  <a:pt x="694" y="898"/>
                </a:cubicBezTo>
                <a:cubicBezTo>
                  <a:pt x="694" y="895"/>
                  <a:pt x="694" y="895"/>
                  <a:pt x="694" y="895"/>
                </a:cubicBezTo>
                <a:cubicBezTo>
                  <a:pt x="694" y="893"/>
                  <a:pt x="694" y="893"/>
                  <a:pt x="694" y="893"/>
                </a:cubicBezTo>
                <a:cubicBezTo>
                  <a:pt x="695" y="892"/>
                  <a:pt x="695" y="892"/>
                  <a:pt x="695" y="892"/>
                </a:cubicBezTo>
                <a:cubicBezTo>
                  <a:pt x="696" y="889"/>
                  <a:pt x="696" y="889"/>
                  <a:pt x="696" y="889"/>
                </a:cubicBezTo>
                <a:cubicBezTo>
                  <a:pt x="698" y="883"/>
                  <a:pt x="698" y="883"/>
                  <a:pt x="698" y="883"/>
                </a:cubicBezTo>
                <a:cubicBezTo>
                  <a:pt x="698" y="878"/>
                  <a:pt x="698" y="878"/>
                  <a:pt x="698" y="878"/>
                </a:cubicBezTo>
                <a:cubicBezTo>
                  <a:pt x="701" y="873"/>
                  <a:pt x="701" y="873"/>
                  <a:pt x="701" y="873"/>
                </a:cubicBezTo>
                <a:cubicBezTo>
                  <a:pt x="702" y="870"/>
                  <a:pt x="702" y="870"/>
                  <a:pt x="702" y="870"/>
                </a:cubicBezTo>
                <a:cubicBezTo>
                  <a:pt x="702" y="868"/>
                  <a:pt x="702" y="868"/>
                  <a:pt x="702" y="868"/>
                </a:cubicBezTo>
                <a:cubicBezTo>
                  <a:pt x="702" y="866"/>
                  <a:pt x="702" y="866"/>
                  <a:pt x="702" y="866"/>
                </a:cubicBezTo>
                <a:cubicBezTo>
                  <a:pt x="701" y="863"/>
                  <a:pt x="701" y="863"/>
                  <a:pt x="701" y="863"/>
                </a:cubicBezTo>
                <a:cubicBezTo>
                  <a:pt x="701" y="862"/>
                  <a:pt x="701" y="862"/>
                  <a:pt x="701" y="862"/>
                </a:cubicBezTo>
                <a:cubicBezTo>
                  <a:pt x="702" y="862"/>
                  <a:pt x="702" y="862"/>
                  <a:pt x="702" y="862"/>
                </a:cubicBezTo>
                <a:cubicBezTo>
                  <a:pt x="704" y="862"/>
                  <a:pt x="704" y="862"/>
                  <a:pt x="704" y="862"/>
                </a:cubicBezTo>
                <a:cubicBezTo>
                  <a:pt x="704" y="860"/>
                  <a:pt x="704" y="860"/>
                  <a:pt x="704" y="860"/>
                </a:cubicBezTo>
                <a:cubicBezTo>
                  <a:pt x="702" y="859"/>
                  <a:pt x="702" y="859"/>
                  <a:pt x="702" y="859"/>
                </a:cubicBezTo>
                <a:cubicBezTo>
                  <a:pt x="702" y="858"/>
                  <a:pt x="702" y="858"/>
                  <a:pt x="702" y="858"/>
                </a:cubicBezTo>
                <a:cubicBezTo>
                  <a:pt x="701" y="856"/>
                  <a:pt x="701" y="856"/>
                  <a:pt x="701" y="856"/>
                </a:cubicBezTo>
                <a:cubicBezTo>
                  <a:pt x="701" y="858"/>
                  <a:pt x="701" y="858"/>
                  <a:pt x="701" y="858"/>
                </a:cubicBezTo>
                <a:cubicBezTo>
                  <a:pt x="699" y="858"/>
                  <a:pt x="699" y="858"/>
                  <a:pt x="699" y="858"/>
                </a:cubicBezTo>
                <a:cubicBezTo>
                  <a:pt x="699" y="856"/>
                  <a:pt x="699" y="856"/>
                  <a:pt x="699" y="856"/>
                </a:cubicBezTo>
                <a:cubicBezTo>
                  <a:pt x="698" y="856"/>
                  <a:pt x="698" y="856"/>
                  <a:pt x="698" y="856"/>
                </a:cubicBezTo>
                <a:cubicBezTo>
                  <a:pt x="696" y="855"/>
                  <a:pt x="696" y="855"/>
                  <a:pt x="696" y="855"/>
                </a:cubicBezTo>
                <a:cubicBezTo>
                  <a:pt x="695" y="855"/>
                  <a:pt x="695" y="855"/>
                  <a:pt x="695" y="855"/>
                </a:cubicBezTo>
                <a:cubicBezTo>
                  <a:pt x="695" y="856"/>
                  <a:pt x="695" y="856"/>
                  <a:pt x="695" y="856"/>
                </a:cubicBezTo>
                <a:cubicBezTo>
                  <a:pt x="694" y="855"/>
                  <a:pt x="694" y="855"/>
                  <a:pt x="694" y="855"/>
                </a:cubicBezTo>
                <a:cubicBezTo>
                  <a:pt x="692" y="852"/>
                  <a:pt x="692" y="852"/>
                  <a:pt x="692" y="852"/>
                </a:cubicBezTo>
                <a:cubicBezTo>
                  <a:pt x="695" y="853"/>
                  <a:pt x="695" y="853"/>
                  <a:pt x="695" y="853"/>
                </a:cubicBezTo>
                <a:cubicBezTo>
                  <a:pt x="698" y="855"/>
                  <a:pt x="698" y="855"/>
                  <a:pt x="698" y="855"/>
                </a:cubicBezTo>
                <a:cubicBezTo>
                  <a:pt x="695" y="852"/>
                  <a:pt x="695" y="852"/>
                  <a:pt x="695" y="852"/>
                </a:cubicBezTo>
                <a:cubicBezTo>
                  <a:pt x="692" y="849"/>
                  <a:pt x="692" y="849"/>
                  <a:pt x="692" y="849"/>
                </a:cubicBezTo>
                <a:cubicBezTo>
                  <a:pt x="689" y="849"/>
                  <a:pt x="689" y="849"/>
                  <a:pt x="689" y="849"/>
                </a:cubicBezTo>
                <a:cubicBezTo>
                  <a:pt x="686" y="848"/>
                  <a:pt x="686" y="848"/>
                  <a:pt x="686" y="848"/>
                </a:cubicBezTo>
                <a:cubicBezTo>
                  <a:pt x="685" y="846"/>
                  <a:pt x="685" y="846"/>
                  <a:pt x="685" y="846"/>
                </a:cubicBezTo>
                <a:cubicBezTo>
                  <a:pt x="684" y="848"/>
                  <a:pt x="684" y="848"/>
                  <a:pt x="684" y="848"/>
                </a:cubicBezTo>
                <a:cubicBezTo>
                  <a:pt x="679" y="848"/>
                  <a:pt x="679" y="848"/>
                  <a:pt x="679" y="848"/>
                </a:cubicBezTo>
                <a:cubicBezTo>
                  <a:pt x="675" y="846"/>
                  <a:pt x="675" y="846"/>
                  <a:pt x="675" y="846"/>
                </a:cubicBezTo>
                <a:cubicBezTo>
                  <a:pt x="672" y="846"/>
                  <a:pt x="672" y="846"/>
                  <a:pt x="672" y="846"/>
                </a:cubicBezTo>
                <a:cubicBezTo>
                  <a:pt x="672" y="848"/>
                  <a:pt x="672" y="848"/>
                  <a:pt x="672" y="848"/>
                </a:cubicBezTo>
                <a:cubicBezTo>
                  <a:pt x="668" y="849"/>
                  <a:pt x="668" y="849"/>
                  <a:pt x="668" y="849"/>
                </a:cubicBezTo>
                <a:cubicBezTo>
                  <a:pt x="665" y="849"/>
                  <a:pt x="665" y="849"/>
                  <a:pt x="665" y="849"/>
                </a:cubicBezTo>
                <a:cubicBezTo>
                  <a:pt x="661" y="849"/>
                  <a:pt x="661" y="849"/>
                  <a:pt x="661" y="849"/>
                </a:cubicBezTo>
                <a:cubicBezTo>
                  <a:pt x="656" y="849"/>
                  <a:pt x="656" y="849"/>
                  <a:pt x="656" y="849"/>
                </a:cubicBezTo>
                <a:cubicBezTo>
                  <a:pt x="652" y="848"/>
                  <a:pt x="652" y="848"/>
                  <a:pt x="652" y="848"/>
                </a:cubicBezTo>
                <a:cubicBezTo>
                  <a:pt x="651" y="848"/>
                  <a:pt x="651" y="848"/>
                  <a:pt x="651" y="848"/>
                </a:cubicBezTo>
                <a:cubicBezTo>
                  <a:pt x="649" y="848"/>
                  <a:pt x="649" y="848"/>
                  <a:pt x="649" y="848"/>
                </a:cubicBezTo>
                <a:cubicBezTo>
                  <a:pt x="646" y="849"/>
                  <a:pt x="646" y="849"/>
                  <a:pt x="646" y="849"/>
                </a:cubicBezTo>
                <a:cubicBezTo>
                  <a:pt x="645" y="850"/>
                  <a:pt x="645" y="850"/>
                  <a:pt x="645" y="850"/>
                </a:cubicBezTo>
                <a:cubicBezTo>
                  <a:pt x="640" y="848"/>
                  <a:pt x="640" y="848"/>
                  <a:pt x="640" y="848"/>
                </a:cubicBezTo>
                <a:cubicBezTo>
                  <a:pt x="642" y="849"/>
                  <a:pt x="642" y="849"/>
                  <a:pt x="642" y="849"/>
                </a:cubicBezTo>
                <a:cubicBezTo>
                  <a:pt x="640" y="850"/>
                  <a:pt x="640" y="850"/>
                  <a:pt x="640" y="850"/>
                </a:cubicBezTo>
                <a:cubicBezTo>
                  <a:pt x="639" y="849"/>
                  <a:pt x="639" y="849"/>
                  <a:pt x="639" y="849"/>
                </a:cubicBezTo>
                <a:cubicBezTo>
                  <a:pt x="638" y="848"/>
                  <a:pt x="638" y="848"/>
                  <a:pt x="638" y="848"/>
                </a:cubicBezTo>
                <a:cubicBezTo>
                  <a:pt x="636" y="848"/>
                  <a:pt x="636" y="848"/>
                  <a:pt x="636" y="848"/>
                </a:cubicBezTo>
                <a:cubicBezTo>
                  <a:pt x="638" y="846"/>
                  <a:pt x="638" y="846"/>
                  <a:pt x="638" y="846"/>
                </a:cubicBezTo>
                <a:cubicBezTo>
                  <a:pt x="640" y="843"/>
                  <a:pt x="640" y="843"/>
                  <a:pt x="640" y="843"/>
                </a:cubicBezTo>
                <a:cubicBezTo>
                  <a:pt x="643" y="840"/>
                  <a:pt x="643" y="840"/>
                  <a:pt x="643" y="840"/>
                </a:cubicBezTo>
                <a:cubicBezTo>
                  <a:pt x="645" y="837"/>
                  <a:pt x="645" y="837"/>
                  <a:pt x="645" y="837"/>
                </a:cubicBezTo>
                <a:cubicBezTo>
                  <a:pt x="645" y="839"/>
                  <a:pt x="645" y="839"/>
                  <a:pt x="645" y="839"/>
                </a:cubicBezTo>
                <a:cubicBezTo>
                  <a:pt x="646" y="835"/>
                  <a:pt x="646" y="835"/>
                  <a:pt x="646" y="835"/>
                </a:cubicBezTo>
                <a:cubicBezTo>
                  <a:pt x="646" y="830"/>
                  <a:pt x="646" y="830"/>
                  <a:pt x="646" y="830"/>
                </a:cubicBezTo>
                <a:cubicBezTo>
                  <a:pt x="648" y="823"/>
                  <a:pt x="648" y="823"/>
                  <a:pt x="648" y="823"/>
                </a:cubicBezTo>
                <a:cubicBezTo>
                  <a:pt x="649" y="817"/>
                  <a:pt x="649" y="817"/>
                  <a:pt x="649" y="817"/>
                </a:cubicBezTo>
                <a:cubicBezTo>
                  <a:pt x="651" y="815"/>
                  <a:pt x="651" y="815"/>
                  <a:pt x="651" y="815"/>
                </a:cubicBezTo>
                <a:cubicBezTo>
                  <a:pt x="649" y="815"/>
                  <a:pt x="649" y="815"/>
                  <a:pt x="649" y="815"/>
                </a:cubicBezTo>
                <a:cubicBezTo>
                  <a:pt x="648" y="815"/>
                  <a:pt x="648" y="815"/>
                  <a:pt x="648" y="815"/>
                </a:cubicBezTo>
                <a:cubicBezTo>
                  <a:pt x="649" y="812"/>
                  <a:pt x="649" y="812"/>
                  <a:pt x="649" y="812"/>
                </a:cubicBezTo>
                <a:cubicBezTo>
                  <a:pt x="649" y="810"/>
                  <a:pt x="649" y="810"/>
                  <a:pt x="649" y="810"/>
                </a:cubicBezTo>
                <a:cubicBezTo>
                  <a:pt x="652" y="807"/>
                  <a:pt x="652" y="807"/>
                  <a:pt x="652" y="807"/>
                </a:cubicBezTo>
                <a:cubicBezTo>
                  <a:pt x="652" y="812"/>
                  <a:pt x="652" y="812"/>
                  <a:pt x="652" y="812"/>
                </a:cubicBezTo>
                <a:cubicBezTo>
                  <a:pt x="652" y="815"/>
                  <a:pt x="652" y="815"/>
                  <a:pt x="652" y="815"/>
                </a:cubicBezTo>
                <a:cubicBezTo>
                  <a:pt x="653" y="816"/>
                  <a:pt x="653" y="816"/>
                  <a:pt x="653" y="816"/>
                </a:cubicBezTo>
                <a:cubicBezTo>
                  <a:pt x="655" y="812"/>
                  <a:pt x="655" y="812"/>
                  <a:pt x="655" y="812"/>
                </a:cubicBezTo>
                <a:cubicBezTo>
                  <a:pt x="656" y="807"/>
                  <a:pt x="656" y="807"/>
                  <a:pt x="656" y="807"/>
                </a:cubicBezTo>
                <a:cubicBezTo>
                  <a:pt x="661" y="800"/>
                  <a:pt x="661" y="800"/>
                  <a:pt x="661" y="800"/>
                </a:cubicBezTo>
                <a:cubicBezTo>
                  <a:pt x="658" y="802"/>
                  <a:pt x="658" y="802"/>
                  <a:pt x="658" y="802"/>
                </a:cubicBezTo>
                <a:cubicBezTo>
                  <a:pt x="658" y="800"/>
                  <a:pt x="658" y="800"/>
                  <a:pt x="658" y="800"/>
                </a:cubicBezTo>
                <a:cubicBezTo>
                  <a:pt x="659" y="799"/>
                  <a:pt x="659" y="799"/>
                  <a:pt x="659" y="799"/>
                </a:cubicBezTo>
                <a:cubicBezTo>
                  <a:pt x="661" y="797"/>
                  <a:pt x="661" y="797"/>
                  <a:pt x="661" y="797"/>
                </a:cubicBezTo>
                <a:cubicBezTo>
                  <a:pt x="658" y="797"/>
                  <a:pt x="658" y="797"/>
                  <a:pt x="658" y="797"/>
                </a:cubicBezTo>
                <a:cubicBezTo>
                  <a:pt x="661" y="794"/>
                  <a:pt x="661" y="794"/>
                  <a:pt x="661" y="794"/>
                </a:cubicBezTo>
                <a:cubicBezTo>
                  <a:pt x="661" y="793"/>
                  <a:pt x="661" y="793"/>
                  <a:pt x="661" y="793"/>
                </a:cubicBezTo>
                <a:cubicBezTo>
                  <a:pt x="662" y="792"/>
                  <a:pt x="662" y="792"/>
                  <a:pt x="662" y="792"/>
                </a:cubicBezTo>
                <a:cubicBezTo>
                  <a:pt x="662" y="790"/>
                  <a:pt x="662" y="790"/>
                  <a:pt x="662" y="790"/>
                </a:cubicBezTo>
                <a:cubicBezTo>
                  <a:pt x="665" y="786"/>
                  <a:pt x="665" y="786"/>
                  <a:pt x="665" y="786"/>
                </a:cubicBezTo>
                <a:cubicBezTo>
                  <a:pt x="669" y="782"/>
                  <a:pt x="669" y="782"/>
                  <a:pt x="669" y="782"/>
                </a:cubicBezTo>
                <a:cubicBezTo>
                  <a:pt x="672" y="777"/>
                  <a:pt x="672" y="777"/>
                  <a:pt x="672" y="777"/>
                </a:cubicBezTo>
                <a:cubicBezTo>
                  <a:pt x="672" y="774"/>
                  <a:pt x="672" y="774"/>
                  <a:pt x="672" y="774"/>
                </a:cubicBezTo>
                <a:cubicBezTo>
                  <a:pt x="672" y="772"/>
                  <a:pt x="672" y="772"/>
                  <a:pt x="672" y="772"/>
                </a:cubicBezTo>
                <a:cubicBezTo>
                  <a:pt x="671" y="770"/>
                  <a:pt x="671" y="770"/>
                  <a:pt x="671" y="770"/>
                </a:cubicBezTo>
                <a:cubicBezTo>
                  <a:pt x="666" y="770"/>
                  <a:pt x="666" y="770"/>
                  <a:pt x="666" y="770"/>
                </a:cubicBezTo>
                <a:cubicBezTo>
                  <a:pt x="665" y="772"/>
                  <a:pt x="665" y="772"/>
                  <a:pt x="665" y="772"/>
                </a:cubicBezTo>
                <a:cubicBezTo>
                  <a:pt x="663" y="772"/>
                  <a:pt x="663" y="772"/>
                  <a:pt x="663" y="772"/>
                </a:cubicBezTo>
                <a:cubicBezTo>
                  <a:pt x="658" y="770"/>
                  <a:pt x="658" y="770"/>
                  <a:pt x="658" y="770"/>
                </a:cubicBezTo>
                <a:cubicBezTo>
                  <a:pt x="655" y="770"/>
                  <a:pt x="655" y="770"/>
                  <a:pt x="655" y="770"/>
                </a:cubicBezTo>
                <a:cubicBezTo>
                  <a:pt x="652" y="770"/>
                  <a:pt x="652" y="770"/>
                  <a:pt x="652" y="770"/>
                </a:cubicBezTo>
                <a:cubicBezTo>
                  <a:pt x="642" y="773"/>
                  <a:pt x="642" y="773"/>
                  <a:pt x="642" y="773"/>
                </a:cubicBezTo>
                <a:cubicBezTo>
                  <a:pt x="635" y="774"/>
                  <a:pt x="635" y="774"/>
                  <a:pt x="635" y="774"/>
                </a:cubicBezTo>
                <a:cubicBezTo>
                  <a:pt x="630" y="776"/>
                  <a:pt x="630" y="776"/>
                  <a:pt x="630" y="776"/>
                </a:cubicBezTo>
                <a:cubicBezTo>
                  <a:pt x="629" y="780"/>
                  <a:pt x="629" y="780"/>
                  <a:pt x="629" y="780"/>
                </a:cubicBezTo>
                <a:cubicBezTo>
                  <a:pt x="629" y="779"/>
                  <a:pt x="629" y="779"/>
                  <a:pt x="629" y="779"/>
                </a:cubicBezTo>
                <a:cubicBezTo>
                  <a:pt x="628" y="783"/>
                  <a:pt x="628" y="783"/>
                  <a:pt x="628" y="783"/>
                </a:cubicBezTo>
                <a:cubicBezTo>
                  <a:pt x="626" y="787"/>
                  <a:pt x="626" y="787"/>
                  <a:pt x="626" y="787"/>
                </a:cubicBezTo>
                <a:cubicBezTo>
                  <a:pt x="626" y="790"/>
                  <a:pt x="626" y="790"/>
                  <a:pt x="626" y="790"/>
                </a:cubicBezTo>
                <a:cubicBezTo>
                  <a:pt x="626" y="793"/>
                  <a:pt x="626" y="793"/>
                  <a:pt x="626" y="793"/>
                </a:cubicBezTo>
                <a:cubicBezTo>
                  <a:pt x="622" y="796"/>
                  <a:pt x="622" y="796"/>
                  <a:pt x="622" y="796"/>
                </a:cubicBezTo>
                <a:cubicBezTo>
                  <a:pt x="620" y="800"/>
                  <a:pt x="620" y="800"/>
                  <a:pt x="620" y="800"/>
                </a:cubicBezTo>
                <a:cubicBezTo>
                  <a:pt x="618" y="803"/>
                  <a:pt x="618" y="803"/>
                  <a:pt x="618" y="803"/>
                </a:cubicBezTo>
                <a:cubicBezTo>
                  <a:pt x="615" y="804"/>
                  <a:pt x="615" y="804"/>
                  <a:pt x="615" y="804"/>
                </a:cubicBezTo>
                <a:cubicBezTo>
                  <a:pt x="612" y="807"/>
                  <a:pt x="612" y="807"/>
                  <a:pt x="612" y="807"/>
                </a:cubicBezTo>
                <a:cubicBezTo>
                  <a:pt x="613" y="809"/>
                  <a:pt x="613" y="809"/>
                  <a:pt x="613" y="809"/>
                </a:cubicBezTo>
                <a:cubicBezTo>
                  <a:pt x="612" y="812"/>
                  <a:pt x="612" y="812"/>
                  <a:pt x="612" y="812"/>
                </a:cubicBezTo>
                <a:cubicBezTo>
                  <a:pt x="610" y="813"/>
                  <a:pt x="610" y="813"/>
                  <a:pt x="610" y="813"/>
                </a:cubicBezTo>
                <a:cubicBezTo>
                  <a:pt x="609" y="813"/>
                  <a:pt x="609" y="813"/>
                  <a:pt x="609" y="813"/>
                </a:cubicBezTo>
                <a:cubicBezTo>
                  <a:pt x="606" y="813"/>
                  <a:pt x="606" y="813"/>
                  <a:pt x="606" y="813"/>
                </a:cubicBezTo>
                <a:cubicBezTo>
                  <a:pt x="606" y="812"/>
                  <a:pt x="606" y="812"/>
                  <a:pt x="606" y="812"/>
                </a:cubicBezTo>
                <a:cubicBezTo>
                  <a:pt x="606" y="810"/>
                  <a:pt x="606" y="810"/>
                  <a:pt x="606" y="810"/>
                </a:cubicBezTo>
                <a:cubicBezTo>
                  <a:pt x="605" y="809"/>
                  <a:pt x="605" y="809"/>
                  <a:pt x="605" y="809"/>
                </a:cubicBezTo>
                <a:cubicBezTo>
                  <a:pt x="600" y="809"/>
                  <a:pt x="600" y="809"/>
                  <a:pt x="600" y="809"/>
                </a:cubicBezTo>
                <a:cubicBezTo>
                  <a:pt x="597" y="810"/>
                  <a:pt x="597" y="810"/>
                  <a:pt x="597" y="810"/>
                </a:cubicBezTo>
                <a:cubicBezTo>
                  <a:pt x="596" y="813"/>
                  <a:pt x="596" y="813"/>
                  <a:pt x="596" y="813"/>
                </a:cubicBezTo>
                <a:cubicBezTo>
                  <a:pt x="595" y="812"/>
                  <a:pt x="595" y="812"/>
                  <a:pt x="595" y="812"/>
                </a:cubicBezTo>
                <a:cubicBezTo>
                  <a:pt x="590" y="813"/>
                  <a:pt x="590" y="813"/>
                  <a:pt x="590" y="813"/>
                </a:cubicBezTo>
                <a:cubicBezTo>
                  <a:pt x="584" y="814"/>
                  <a:pt x="584" y="814"/>
                  <a:pt x="584" y="814"/>
                </a:cubicBezTo>
                <a:cubicBezTo>
                  <a:pt x="583" y="815"/>
                  <a:pt x="583" y="815"/>
                  <a:pt x="583" y="815"/>
                </a:cubicBezTo>
                <a:cubicBezTo>
                  <a:pt x="579" y="816"/>
                  <a:pt x="579" y="816"/>
                  <a:pt x="579" y="816"/>
                </a:cubicBezTo>
                <a:cubicBezTo>
                  <a:pt x="576" y="816"/>
                  <a:pt x="576" y="816"/>
                  <a:pt x="576" y="816"/>
                </a:cubicBezTo>
                <a:cubicBezTo>
                  <a:pt x="573" y="815"/>
                  <a:pt x="573" y="815"/>
                  <a:pt x="573" y="815"/>
                </a:cubicBezTo>
                <a:cubicBezTo>
                  <a:pt x="569" y="810"/>
                  <a:pt x="569" y="810"/>
                  <a:pt x="569" y="810"/>
                </a:cubicBezTo>
                <a:cubicBezTo>
                  <a:pt x="565" y="809"/>
                  <a:pt x="565" y="809"/>
                  <a:pt x="565" y="809"/>
                </a:cubicBezTo>
                <a:cubicBezTo>
                  <a:pt x="560" y="809"/>
                  <a:pt x="560" y="809"/>
                  <a:pt x="560" y="809"/>
                </a:cubicBezTo>
                <a:cubicBezTo>
                  <a:pt x="559" y="809"/>
                  <a:pt x="559" y="809"/>
                  <a:pt x="559" y="809"/>
                </a:cubicBezTo>
                <a:cubicBezTo>
                  <a:pt x="559" y="807"/>
                  <a:pt x="559" y="807"/>
                  <a:pt x="559" y="807"/>
                </a:cubicBezTo>
                <a:cubicBezTo>
                  <a:pt x="560" y="807"/>
                  <a:pt x="560" y="807"/>
                  <a:pt x="560" y="807"/>
                </a:cubicBezTo>
                <a:cubicBezTo>
                  <a:pt x="559" y="806"/>
                  <a:pt x="559" y="806"/>
                  <a:pt x="559" y="806"/>
                </a:cubicBezTo>
                <a:cubicBezTo>
                  <a:pt x="557" y="804"/>
                  <a:pt x="557" y="804"/>
                  <a:pt x="557" y="804"/>
                </a:cubicBezTo>
                <a:cubicBezTo>
                  <a:pt x="556" y="799"/>
                  <a:pt x="556" y="799"/>
                  <a:pt x="556" y="799"/>
                </a:cubicBezTo>
                <a:cubicBezTo>
                  <a:pt x="553" y="792"/>
                  <a:pt x="553" y="792"/>
                  <a:pt x="553" y="792"/>
                </a:cubicBezTo>
                <a:cubicBezTo>
                  <a:pt x="550" y="786"/>
                  <a:pt x="550" y="786"/>
                  <a:pt x="550" y="786"/>
                </a:cubicBezTo>
                <a:cubicBezTo>
                  <a:pt x="547" y="780"/>
                  <a:pt x="547" y="780"/>
                  <a:pt x="547" y="780"/>
                </a:cubicBezTo>
                <a:cubicBezTo>
                  <a:pt x="546" y="773"/>
                  <a:pt x="546" y="773"/>
                  <a:pt x="546" y="773"/>
                </a:cubicBezTo>
                <a:cubicBezTo>
                  <a:pt x="546" y="772"/>
                  <a:pt x="546" y="772"/>
                  <a:pt x="546" y="772"/>
                </a:cubicBezTo>
                <a:cubicBezTo>
                  <a:pt x="544" y="770"/>
                  <a:pt x="544" y="770"/>
                  <a:pt x="544" y="770"/>
                </a:cubicBezTo>
                <a:cubicBezTo>
                  <a:pt x="544" y="766"/>
                  <a:pt x="544" y="766"/>
                  <a:pt x="544" y="766"/>
                </a:cubicBezTo>
                <a:cubicBezTo>
                  <a:pt x="544" y="763"/>
                  <a:pt x="544" y="763"/>
                  <a:pt x="544" y="763"/>
                </a:cubicBezTo>
                <a:cubicBezTo>
                  <a:pt x="544" y="759"/>
                  <a:pt x="544" y="759"/>
                  <a:pt x="544" y="759"/>
                </a:cubicBezTo>
                <a:cubicBezTo>
                  <a:pt x="546" y="753"/>
                  <a:pt x="546" y="753"/>
                  <a:pt x="546" y="753"/>
                </a:cubicBezTo>
                <a:cubicBezTo>
                  <a:pt x="547" y="749"/>
                  <a:pt x="547" y="749"/>
                  <a:pt x="547" y="749"/>
                </a:cubicBezTo>
                <a:cubicBezTo>
                  <a:pt x="549" y="744"/>
                  <a:pt x="549" y="744"/>
                  <a:pt x="549" y="744"/>
                </a:cubicBezTo>
                <a:cubicBezTo>
                  <a:pt x="549" y="741"/>
                  <a:pt x="549" y="741"/>
                  <a:pt x="549" y="741"/>
                </a:cubicBezTo>
                <a:cubicBezTo>
                  <a:pt x="547" y="740"/>
                  <a:pt x="547" y="740"/>
                  <a:pt x="547" y="740"/>
                </a:cubicBezTo>
                <a:cubicBezTo>
                  <a:pt x="549" y="739"/>
                  <a:pt x="549" y="739"/>
                  <a:pt x="549" y="739"/>
                </a:cubicBezTo>
                <a:cubicBezTo>
                  <a:pt x="550" y="733"/>
                  <a:pt x="550" y="733"/>
                  <a:pt x="550" y="733"/>
                </a:cubicBezTo>
                <a:cubicBezTo>
                  <a:pt x="549" y="730"/>
                  <a:pt x="549" y="730"/>
                  <a:pt x="549" y="730"/>
                </a:cubicBezTo>
                <a:cubicBezTo>
                  <a:pt x="550" y="730"/>
                  <a:pt x="550" y="730"/>
                  <a:pt x="550" y="730"/>
                </a:cubicBezTo>
                <a:cubicBezTo>
                  <a:pt x="552" y="726"/>
                  <a:pt x="552" y="726"/>
                  <a:pt x="552" y="726"/>
                </a:cubicBezTo>
                <a:cubicBezTo>
                  <a:pt x="553" y="724"/>
                  <a:pt x="553" y="724"/>
                  <a:pt x="553" y="724"/>
                </a:cubicBezTo>
                <a:cubicBezTo>
                  <a:pt x="552" y="720"/>
                  <a:pt x="552" y="720"/>
                  <a:pt x="552" y="720"/>
                </a:cubicBezTo>
                <a:cubicBezTo>
                  <a:pt x="553" y="718"/>
                  <a:pt x="553" y="718"/>
                  <a:pt x="553" y="718"/>
                </a:cubicBezTo>
                <a:cubicBezTo>
                  <a:pt x="554" y="718"/>
                  <a:pt x="554" y="718"/>
                  <a:pt x="554" y="718"/>
                </a:cubicBezTo>
                <a:cubicBezTo>
                  <a:pt x="556" y="717"/>
                  <a:pt x="556" y="717"/>
                  <a:pt x="556" y="717"/>
                </a:cubicBezTo>
                <a:cubicBezTo>
                  <a:pt x="556" y="718"/>
                  <a:pt x="556" y="718"/>
                  <a:pt x="556" y="718"/>
                </a:cubicBezTo>
                <a:cubicBezTo>
                  <a:pt x="556" y="721"/>
                  <a:pt x="556" y="721"/>
                  <a:pt x="556" y="721"/>
                </a:cubicBezTo>
                <a:cubicBezTo>
                  <a:pt x="562" y="710"/>
                  <a:pt x="562" y="710"/>
                  <a:pt x="562" y="710"/>
                </a:cubicBezTo>
                <a:cubicBezTo>
                  <a:pt x="559" y="711"/>
                  <a:pt x="559" y="711"/>
                  <a:pt x="559" y="711"/>
                </a:cubicBezTo>
                <a:cubicBezTo>
                  <a:pt x="560" y="710"/>
                  <a:pt x="560" y="710"/>
                  <a:pt x="560" y="710"/>
                </a:cubicBezTo>
                <a:cubicBezTo>
                  <a:pt x="560" y="708"/>
                  <a:pt x="560" y="708"/>
                  <a:pt x="560" y="708"/>
                </a:cubicBezTo>
                <a:cubicBezTo>
                  <a:pt x="560" y="706"/>
                  <a:pt x="560" y="706"/>
                  <a:pt x="560" y="706"/>
                </a:cubicBezTo>
                <a:cubicBezTo>
                  <a:pt x="560" y="700"/>
                  <a:pt x="560" y="700"/>
                  <a:pt x="560" y="700"/>
                </a:cubicBezTo>
                <a:cubicBezTo>
                  <a:pt x="560" y="698"/>
                  <a:pt x="560" y="698"/>
                  <a:pt x="560" y="698"/>
                </a:cubicBezTo>
                <a:cubicBezTo>
                  <a:pt x="560" y="696"/>
                  <a:pt x="560" y="696"/>
                  <a:pt x="560" y="696"/>
                </a:cubicBezTo>
                <a:cubicBezTo>
                  <a:pt x="562" y="694"/>
                  <a:pt x="562" y="694"/>
                  <a:pt x="562" y="694"/>
                </a:cubicBezTo>
                <a:cubicBezTo>
                  <a:pt x="563" y="693"/>
                  <a:pt x="563" y="693"/>
                  <a:pt x="563" y="693"/>
                </a:cubicBezTo>
                <a:cubicBezTo>
                  <a:pt x="560" y="693"/>
                  <a:pt x="560" y="693"/>
                  <a:pt x="560" y="693"/>
                </a:cubicBezTo>
                <a:cubicBezTo>
                  <a:pt x="559" y="693"/>
                  <a:pt x="559" y="693"/>
                  <a:pt x="559" y="693"/>
                </a:cubicBezTo>
                <a:cubicBezTo>
                  <a:pt x="560" y="691"/>
                  <a:pt x="560" y="691"/>
                  <a:pt x="560" y="691"/>
                </a:cubicBezTo>
                <a:cubicBezTo>
                  <a:pt x="559" y="690"/>
                  <a:pt x="559" y="690"/>
                  <a:pt x="559" y="690"/>
                </a:cubicBezTo>
                <a:cubicBezTo>
                  <a:pt x="562" y="691"/>
                  <a:pt x="562" y="691"/>
                  <a:pt x="562" y="691"/>
                </a:cubicBezTo>
                <a:cubicBezTo>
                  <a:pt x="563" y="690"/>
                  <a:pt x="563" y="690"/>
                  <a:pt x="563" y="690"/>
                </a:cubicBezTo>
                <a:cubicBezTo>
                  <a:pt x="565" y="688"/>
                  <a:pt x="565" y="688"/>
                  <a:pt x="565" y="688"/>
                </a:cubicBezTo>
                <a:cubicBezTo>
                  <a:pt x="565" y="690"/>
                  <a:pt x="565" y="690"/>
                  <a:pt x="565" y="690"/>
                </a:cubicBezTo>
                <a:cubicBezTo>
                  <a:pt x="566" y="688"/>
                  <a:pt x="566" y="688"/>
                  <a:pt x="566" y="688"/>
                </a:cubicBezTo>
                <a:cubicBezTo>
                  <a:pt x="567" y="686"/>
                  <a:pt x="567" y="686"/>
                  <a:pt x="567" y="686"/>
                </a:cubicBezTo>
                <a:cubicBezTo>
                  <a:pt x="566" y="687"/>
                  <a:pt x="566" y="687"/>
                  <a:pt x="566" y="687"/>
                </a:cubicBezTo>
                <a:cubicBezTo>
                  <a:pt x="565" y="684"/>
                  <a:pt x="565" y="684"/>
                  <a:pt x="565" y="684"/>
                </a:cubicBezTo>
                <a:cubicBezTo>
                  <a:pt x="567" y="684"/>
                  <a:pt x="567" y="684"/>
                  <a:pt x="567" y="684"/>
                </a:cubicBezTo>
                <a:cubicBezTo>
                  <a:pt x="569" y="683"/>
                  <a:pt x="569" y="683"/>
                  <a:pt x="569" y="683"/>
                </a:cubicBezTo>
                <a:cubicBezTo>
                  <a:pt x="570" y="681"/>
                  <a:pt x="570" y="681"/>
                  <a:pt x="570" y="681"/>
                </a:cubicBezTo>
                <a:cubicBezTo>
                  <a:pt x="567" y="681"/>
                  <a:pt x="567" y="681"/>
                  <a:pt x="567" y="681"/>
                </a:cubicBezTo>
                <a:cubicBezTo>
                  <a:pt x="569" y="680"/>
                  <a:pt x="569" y="680"/>
                  <a:pt x="569" y="680"/>
                </a:cubicBezTo>
                <a:cubicBezTo>
                  <a:pt x="570" y="680"/>
                  <a:pt x="570" y="680"/>
                  <a:pt x="570" y="680"/>
                </a:cubicBezTo>
                <a:cubicBezTo>
                  <a:pt x="572" y="680"/>
                  <a:pt x="572" y="680"/>
                  <a:pt x="572" y="680"/>
                </a:cubicBezTo>
                <a:cubicBezTo>
                  <a:pt x="573" y="680"/>
                  <a:pt x="573" y="680"/>
                  <a:pt x="573" y="680"/>
                </a:cubicBezTo>
                <a:cubicBezTo>
                  <a:pt x="575" y="675"/>
                  <a:pt x="575" y="675"/>
                  <a:pt x="575" y="675"/>
                </a:cubicBezTo>
                <a:cubicBezTo>
                  <a:pt x="575" y="677"/>
                  <a:pt x="575" y="677"/>
                  <a:pt x="575" y="677"/>
                </a:cubicBezTo>
                <a:cubicBezTo>
                  <a:pt x="576" y="677"/>
                  <a:pt x="576" y="677"/>
                  <a:pt x="576" y="677"/>
                </a:cubicBezTo>
                <a:cubicBezTo>
                  <a:pt x="579" y="675"/>
                  <a:pt x="579" y="675"/>
                  <a:pt x="579" y="675"/>
                </a:cubicBezTo>
                <a:cubicBezTo>
                  <a:pt x="577" y="675"/>
                  <a:pt x="577" y="675"/>
                  <a:pt x="577" y="675"/>
                </a:cubicBezTo>
                <a:cubicBezTo>
                  <a:pt x="577" y="674"/>
                  <a:pt x="577" y="674"/>
                  <a:pt x="577" y="674"/>
                </a:cubicBezTo>
                <a:cubicBezTo>
                  <a:pt x="577" y="673"/>
                  <a:pt x="577" y="673"/>
                  <a:pt x="577" y="673"/>
                </a:cubicBezTo>
                <a:cubicBezTo>
                  <a:pt x="579" y="674"/>
                  <a:pt x="579" y="674"/>
                  <a:pt x="579" y="674"/>
                </a:cubicBezTo>
                <a:cubicBezTo>
                  <a:pt x="579" y="673"/>
                  <a:pt x="579" y="673"/>
                  <a:pt x="579" y="673"/>
                </a:cubicBezTo>
                <a:cubicBezTo>
                  <a:pt x="582" y="673"/>
                  <a:pt x="582" y="673"/>
                  <a:pt x="582" y="673"/>
                </a:cubicBezTo>
                <a:cubicBezTo>
                  <a:pt x="582" y="674"/>
                  <a:pt x="582" y="674"/>
                  <a:pt x="582" y="674"/>
                </a:cubicBezTo>
                <a:cubicBezTo>
                  <a:pt x="585" y="673"/>
                  <a:pt x="585" y="673"/>
                  <a:pt x="585" y="673"/>
                </a:cubicBezTo>
                <a:cubicBezTo>
                  <a:pt x="580" y="675"/>
                  <a:pt x="580" y="675"/>
                  <a:pt x="580" y="675"/>
                </a:cubicBezTo>
                <a:cubicBezTo>
                  <a:pt x="586" y="673"/>
                  <a:pt x="586" y="673"/>
                  <a:pt x="586" y="673"/>
                </a:cubicBezTo>
                <a:cubicBezTo>
                  <a:pt x="589" y="671"/>
                  <a:pt x="589" y="671"/>
                  <a:pt x="589" y="671"/>
                </a:cubicBezTo>
                <a:cubicBezTo>
                  <a:pt x="592" y="670"/>
                  <a:pt x="592" y="670"/>
                  <a:pt x="592" y="670"/>
                </a:cubicBezTo>
                <a:cubicBezTo>
                  <a:pt x="595" y="668"/>
                  <a:pt x="595" y="668"/>
                  <a:pt x="595" y="668"/>
                </a:cubicBezTo>
                <a:cubicBezTo>
                  <a:pt x="600" y="664"/>
                  <a:pt x="600" y="664"/>
                  <a:pt x="600" y="664"/>
                </a:cubicBezTo>
                <a:cubicBezTo>
                  <a:pt x="606" y="661"/>
                  <a:pt x="606" y="661"/>
                  <a:pt x="606" y="661"/>
                </a:cubicBezTo>
                <a:cubicBezTo>
                  <a:pt x="613" y="660"/>
                  <a:pt x="613" y="660"/>
                  <a:pt x="613" y="660"/>
                </a:cubicBezTo>
                <a:cubicBezTo>
                  <a:pt x="612" y="658"/>
                  <a:pt x="612" y="658"/>
                  <a:pt x="612" y="658"/>
                </a:cubicBezTo>
                <a:cubicBezTo>
                  <a:pt x="615" y="658"/>
                  <a:pt x="615" y="658"/>
                  <a:pt x="615" y="658"/>
                </a:cubicBezTo>
                <a:cubicBezTo>
                  <a:pt x="618" y="658"/>
                  <a:pt x="618" y="658"/>
                  <a:pt x="618" y="658"/>
                </a:cubicBezTo>
                <a:cubicBezTo>
                  <a:pt x="619" y="657"/>
                  <a:pt x="619" y="657"/>
                  <a:pt x="619" y="657"/>
                </a:cubicBezTo>
                <a:cubicBezTo>
                  <a:pt x="626" y="661"/>
                  <a:pt x="626" y="661"/>
                  <a:pt x="626" y="661"/>
                </a:cubicBezTo>
                <a:cubicBezTo>
                  <a:pt x="630" y="661"/>
                  <a:pt x="630" y="661"/>
                  <a:pt x="630" y="661"/>
                </a:cubicBezTo>
                <a:cubicBezTo>
                  <a:pt x="633" y="661"/>
                  <a:pt x="633" y="661"/>
                  <a:pt x="633" y="661"/>
                </a:cubicBezTo>
                <a:cubicBezTo>
                  <a:pt x="633" y="660"/>
                  <a:pt x="633" y="660"/>
                  <a:pt x="633" y="660"/>
                </a:cubicBezTo>
                <a:cubicBezTo>
                  <a:pt x="633" y="658"/>
                  <a:pt x="633" y="658"/>
                  <a:pt x="633" y="658"/>
                </a:cubicBezTo>
                <a:cubicBezTo>
                  <a:pt x="636" y="657"/>
                  <a:pt x="636" y="657"/>
                  <a:pt x="636" y="657"/>
                </a:cubicBezTo>
                <a:cubicBezTo>
                  <a:pt x="636" y="658"/>
                  <a:pt x="636" y="658"/>
                  <a:pt x="636" y="658"/>
                </a:cubicBezTo>
                <a:cubicBezTo>
                  <a:pt x="638" y="658"/>
                  <a:pt x="638" y="658"/>
                  <a:pt x="638" y="658"/>
                </a:cubicBezTo>
                <a:cubicBezTo>
                  <a:pt x="639" y="661"/>
                  <a:pt x="639" y="661"/>
                  <a:pt x="639" y="661"/>
                </a:cubicBezTo>
                <a:cubicBezTo>
                  <a:pt x="640" y="661"/>
                  <a:pt x="640" y="661"/>
                  <a:pt x="640" y="661"/>
                </a:cubicBezTo>
                <a:cubicBezTo>
                  <a:pt x="642" y="661"/>
                  <a:pt x="642" y="661"/>
                  <a:pt x="642" y="661"/>
                </a:cubicBezTo>
                <a:cubicBezTo>
                  <a:pt x="642" y="663"/>
                  <a:pt x="642" y="663"/>
                  <a:pt x="642" y="663"/>
                </a:cubicBezTo>
                <a:cubicBezTo>
                  <a:pt x="643" y="665"/>
                  <a:pt x="643" y="665"/>
                  <a:pt x="643" y="665"/>
                </a:cubicBezTo>
                <a:cubicBezTo>
                  <a:pt x="645" y="667"/>
                  <a:pt x="645" y="667"/>
                  <a:pt x="645" y="667"/>
                </a:cubicBezTo>
                <a:cubicBezTo>
                  <a:pt x="648" y="667"/>
                  <a:pt x="648" y="667"/>
                  <a:pt x="648" y="667"/>
                </a:cubicBezTo>
                <a:cubicBezTo>
                  <a:pt x="649" y="665"/>
                  <a:pt x="649" y="665"/>
                  <a:pt x="649" y="665"/>
                </a:cubicBezTo>
                <a:cubicBezTo>
                  <a:pt x="649" y="664"/>
                  <a:pt x="649" y="664"/>
                  <a:pt x="649" y="664"/>
                </a:cubicBezTo>
                <a:cubicBezTo>
                  <a:pt x="651" y="664"/>
                  <a:pt x="651" y="664"/>
                  <a:pt x="651" y="664"/>
                </a:cubicBezTo>
                <a:cubicBezTo>
                  <a:pt x="652" y="665"/>
                  <a:pt x="652" y="665"/>
                  <a:pt x="652" y="665"/>
                </a:cubicBezTo>
                <a:cubicBezTo>
                  <a:pt x="652" y="667"/>
                  <a:pt x="652" y="667"/>
                  <a:pt x="652" y="667"/>
                </a:cubicBezTo>
                <a:cubicBezTo>
                  <a:pt x="655" y="665"/>
                  <a:pt x="655" y="665"/>
                  <a:pt x="655" y="665"/>
                </a:cubicBezTo>
                <a:cubicBezTo>
                  <a:pt x="655" y="664"/>
                  <a:pt x="655" y="664"/>
                  <a:pt x="655" y="664"/>
                </a:cubicBezTo>
                <a:cubicBezTo>
                  <a:pt x="655" y="661"/>
                  <a:pt x="655" y="661"/>
                  <a:pt x="655" y="661"/>
                </a:cubicBezTo>
                <a:cubicBezTo>
                  <a:pt x="658" y="661"/>
                  <a:pt x="658" y="661"/>
                  <a:pt x="658" y="661"/>
                </a:cubicBezTo>
                <a:cubicBezTo>
                  <a:pt x="658" y="663"/>
                  <a:pt x="658" y="663"/>
                  <a:pt x="658" y="663"/>
                </a:cubicBezTo>
                <a:cubicBezTo>
                  <a:pt x="659" y="664"/>
                  <a:pt x="659" y="664"/>
                  <a:pt x="659" y="664"/>
                </a:cubicBezTo>
                <a:cubicBezTo>
                  <a:pt x="662" y="665"/>
                  <a:pt x="662" y="665"/>
                  <a:pt x="662" y="665"/>
                </a:cubicBezTo>
                <a:cubicBezTo>
                  <a:pt x="662" y="667"/>
                  <a:pt x="662" y="667"/>
                  <a:pt x="662" y="667"/>
                </a:cubicBezTo>
                <a:cubicBezTo>
                  <a:pt x="663" y="667"/>
                  <a:pt x="663" y="667"/>
                  <a:pt x="663" y="667"/>
                </a:cubicBezTo>
                <a:cubicBezTo>
                  <a:pt x="662" y="670"/>
                  <a:pt x="662" y="670"/>
                  <a:pt x="662" y="670"/>
                </a:cubicBezTo>
                <a:cubicBezTo>
                  <a:pt x="663" y="668"/>
                  <a:pt x="663" y="668"/>
                  <a:pt x="663" y="668"/>
                </a:cubicBezTo>
                <a:cubicBezTo>
                  <a:pt x="665" y="668"/>
                  <a:pt x="665" y="668"/>
                  <a:pt x="665" y="668"/>
                </a:cubicBezTo>
                <a:cubicBezTo>
                  <a:pt x="666" y="667"/>
                  <a:pt x="666" y="667"/>
                  <a:pt x="666" y="667"/>
                </a:cubicBezTo>
                <a:cubicBezTo>
                  <a:pt x="666" y="665"/>
                  <a:pt x="666" y="665"/>
                  <a:pt x="666" y="665"/>
                </a:cubicBezTo>
                <a:cubicBezTo>
                  <a:pt x="665" y="664"/>
                  <a:pt x="665" y="664"/>
                  <a:pt x="665" y="664"/>
                </a:cubicBezTo>
                <a:cubicBezTo>
                  <a:pt x="662" y="663"/>
                  <a:pt x="662" y="663"/>
                  <a:pt x="662" y="663"/>
                </a:cubicBezTo>
                <a:cubicBezTo>
                  <a:pt x="661" y="661"/>
                  <a:pt x="661" y="661"/>
                  <a:pt x="661" y="661"/>
                </a:cubicBezTo>
                <a:cubicBezTo>
                  <a:pt x="661" y="660"/>
                  <a:pt x="661" y="660"/>
                  <a:pt x="661" y="660"/>
                </a:cubicBezTo>
                <a:cubicBezTo>
                  <a:pt x="662" y="660"/>
                  <a:pt x="662" y="660"/>
                  <a:pt x="662" y="660"/>
                </a:cubicBezTo>
                <a:cubicBezTo>
                  <a:pt x="662" y="658"/>
                  <a:pt x="662" y="658"/>
                  <a:pt x="662" y="658"/>
                </a:cubicBezTo>
                <a:cubicBezTo>
                  <a:pt x="663" y="658"/>
                  <a:pt x="663" y="658"/>
                  <a:pt x="663" y="658"/>
                </a:cubicBezTo>
                <a:cubicBezTo>
                  <a:pt x="665" y="657"/>
                  <a:pt x="665" y="657"/>
                  <a:pt x="665" y="657"/>
                </a:cubicBezTo>
                <a:cubicBezTo>
                  <a:pt x="665" y="655"/>
                  <a:pt x="665" y="655"/>
                  <a:pt x="665" y="655"/>
                </a:cubicBezTo>
                <a:cubicBezTo>
                  <a:pt x="663" y="654"/>
                  <a:pt x="663" y="654"/>
                  <a:pt x="663" y="654"/>
                </a:cubicBezTo>
                <a:cubicBezTo>
                  <a:pt x="663" y="655"/>
                  <a:pt x="663" y="655"/>
                  <a:pt x="663" y="655"/>
                </a:cubicBezTo>
                <a:cubicBezTo>
                  <a:pt x="662" y="657"/>
                  <a:pt x="662" y="657"/>
                  <a:pt x="662" y="657"/>
                </a:cubicBezTo>
                <a:cubicBezTo>
                  <a:pt x="661" y="655"/>
                  <a:pt x="661" y="655"/>
                  <a:pt x="661" y="655"/>
                </a:cubicBezTo>
                <a:cubicBezTo>
                  <a:pt x="662" y="654"/>
                  <a:pt x="662" y="654"/>
                  <a:pt x="662" y="654"/>
                </a:cubicBezTo>
                <a:cubicBezTo>
                  <a:pt x="663" y="653"/>
                  <a:pt x="663" y="653"/>
                  <a:pt x="663" y="653"/>
                </a:cubicBezTo>
                <a:cubicBezTo>
                  <a:pt x="665" y="653"/>
                  <a:pt x="665" y="653"/>
                  <a:pt x="665" y="653"/>
                </a:cubicBezTo>
                <a:cubicBezTo>
                  <a:pt x="666" y="651"/>
                  <a:pt x="666" y="651"/>
                  <a:pt x="666" y="651"/>
                </a:cubicBezTo>
                <a:cubicBezTo>
                  <a:pt x="669" y="650"/>
                  <a:pt x="669" y="650"/>
                  <a:pt x="669" y="650"/>
                </a:cubicBezTo>
                <a:cubicBezTo>
                  <a:pt x="673" y="650"/>
                  <a:pt x="673" y="650"/>
                  <a:pt x="673" y="650"/>
                </a:cubicBezTo>
                <a:cubicBezTo>
                  <a:pt x="675" y="650"/>
                  <a:pt x="675" y="650"/>
                  <a:pt x="675" y="650"/>
                </a:cubicBezTo>
                <a:cubicBezTo>
                  <a:pt x="676" y="650"/>
                  <a:pt x="676" y="650"/>
                  <a:pt x="676" y="650"/>
                </a:cubicBezTo>
                <a:cubicBezTo>
                  <a:pt x="679" y="650"/>
                  <a:pt x="679" y="650"/>
                  <a:pt x="679" y="650"/>
                </a:cubicBezTo>
                <a:cubicBezTo>
                  <a:pt x="681" y="650"/>
                  <a:pt x="681" y="650"/>
                  <a:pt x="681" y="650"/>
                </a:cubicBezTo>
                <a:cubicBezTo>
                  <a:pt x="682" y="648"/>
                  <a:pt x="682" y="648"/>
                  <a:pt x="682" y="648"/>
                </a:cubicBezTo>
                <a:cubicBezTo>
                  <a:pt x="684" y="645"/>
                  <a:pt x="684" y="645"/>
                  <a:pt x="684" y="645"/>
                </a:cubicBezTo>
                <a:cubicBezTo>
                  <a:pt x="685" y="648"/>
                  <a:pt x="685" y="648"/>
                  <a:pt x="685" y="648"/>
                </a:cubicBezTo>
                <a:cubicBezTo>
                  <a:pt x="685" y="651"/>
                  <a:pt x="685" y="651"/>
                  <a:pt x="685" y="651"/>
                </a:cubicBezTo>
                <a:cubicBezTo>
                  <a:pt x="688" y="651"/>
                  <a:pt x="688" y="651"/>
                  <a:pt x="688" y="651"/>
                </a:cubicBezTo>
                <a:cubicBezTo>
                  <a:pt x="691" y="650"/>
                  <a:pt x="691" y="650"/>
                  <a:pt x="691" y="650"/>
                </a:cubicBezTo>
                <a:cubicBezTo>
                  <a:pt x="692" y="650"/>
                  <a:pt x="692" y="650"/>
                  <a:pt x="692" y="650"/>
                </a:cubicBezTo>
                <a:cubicBezTo>
                  <a:pt x="694" y="648"/>
                  <a:pt x="694" y="648"/>
                  <a:pt x="694" y="648"/>
                </a:cubicBezTo>
                <a:cubicBezTo>
                  <a:pt x="695" y="647"/>
                  <a:pt x="695" y="647"/>
                  <a:pt x="695" y="647"/>
                </a:cubicBezTo>
                <a:cubicBezTo>
                  <a:pt x="695" y="648"/>
                  <a:pt x="695" y="648"/>
                  <a:pt x="695" y="648"/>
                </a:cubicBezTo>
                <a:cubicBezTo>
                  <a:pt x="696" y="648"/>
                  <a:pt x="696" y="648"/>
                  <a:pt x="696" y="648"/>
                </a:cubicBezTo>
                <a:cubicBezTo>
                  <a:pt x="694" y="650"/>
                  <a:pt x="694" y="650"/>
                  <a:pt x="694" y="650"/>
                </a:cubicBezTo>
                <a:cubicBezTo>
                  <a:pt x="699" y="648"/>
                  <a:pt x="699" y="648"/>
                  <a:pt x="699" y="648"/>
                </a:cubicBezTo>
                <a:cubicBezTo>
                  <a:pt x="701" y="648"/>
                  <a:pt x="701" y="648"/>
                  <a:pt x="701" y="648"/>
                </a:cubicBezTo>
                <a:cubicBezTo>
                  <a:pt x="702" y="648"/>
                  <a:pt x="702" y="648"/>
                  <a:pt x="702" y="648"/>
                </a:cubicBezTo>
                <a:cubicBezTo>
                  <a:pt x="705" y="650"/>
                  <a:pt x="705" y="650"/>
                  <a:pt x="705" y="650"/>
                </a:cubicBezTo>
                <a:cubicBezTo>
                  <a:pt x="702" y="650"/>
                  <a:pt x="702" y="650"/>
                  <a:pt x="702" y="650"/>
                </a:cubicBezTo>
                <a:cubicBezTo>
                  <a:pt x="701" y="650"/>
                  <a:pt x="701" y="650"/>
                  <a:pt x="701" y="650"/>
                </a:cubicBezTo>
                <a:cubicBezTo>
                  <a:pt x="705" y="651"/>
                  <a:pt x="705" y="651"/>
                  <a:pt x="705" y="651"/>
                </a:cubicBezTo>
                <a:cubicBezTo>
                  <a:pt x="708" y="653"/>
                  <a:pt x="708" y="653"/>
                  <a:pt x="708" y="653"/>
                </a:cubicBezTo>
                <a:cubicBezTo>
                  <a:pt x="708" y="651"/>
                  <a:pt x="708" y="651"/>
                  <a:pt x="708" y="651"/>
                </a:cubicBezTo>
                <a:cubicBezTo>
                  <a:pt x="711" y="651"/>
                  <a:pt x="711" y="651"/>
                  <a:pt x="711" y="651"/>
                </a:cubicBezTo>
                <a:cubicBezTo>
                  <a:pt x="709" y="653"/>
                  <a:pt x="709" y="653"/>
                  <a:pt x="709" y="653"/>
                </a:cubicBezTo>
                <a:cubicBezTo>
                  <a:pt x="711" y="653"/>
                  <a:pt x="711" y="653"/>
                  <a:pt x="711" y="653"/>
                </a:cubicBezTo>
                <a:cubicBezTo>
                  <a:pt x="711" y="654"/>
                  <a:pt x="711" y="654"/>
                  <a:pt x="711" y="654"/>
                </a:cubicBezTo>
                <a:cubicBezTo>
                  <a:pt x="711" y="655"/>
                  <a:pt x="711" y="655"/>
                  <a:pt x="711" y="655"/>
                </a:cubicBezTo>
                <a:cubicBezTo>
                  <a:pt x="712" y="657"/>
                  <a:pt x="712" y="657"/>
                  <a:pt x="712" y="657"/>
                </a:cubicBezTo>
                <a:cubicBezTo>
                  <a:pt x="711" y="660"/>
                  <a:pt x="711" y="660"/>
                  <a:pt x="711" y="660"/>
                </a:cubicBezTo>
                <a:cubicBezTo>
                  <a:pt x="715" y="658"/>
                  <a:pt x="715" y="658"/>
                  <a:pt x="715" y="658"/>
                </a:cubicBezTo>
                <a:cubicBezTo>
                  <a:pt x="716" y="657"/>
                  <a:pt x="716" y="657"/>
                  <a:pt x="716" y="657"/>
                </a:cubicBezTo>
                <a:cubicBezTo>
                  <a:pt x="718" y="658"/>
                  <a:pt x="718" y="658"/>
                  <a:pt x="718" y="658"/>
                </a:cubicBezTo>
                <a:cubicBezTo>
                  <a:pt x="719" y="657"/>
                  <a:pt x="719" y="657"/>
                  <a:pt x="719" y="657"/>
                </a:cubicBezTo>
                <a:cubicBezTo>
                  <a:pt x="722" y="657"/>
                  <a:pt x="722" y="657"/>
                  <a:pt x="722" y="657"/>
                </a:cubicBezTo>
                <a:cubicBezTo>
                  <a:pt x="722" y="655"/>
                  <a:pt x="722" y="655"/>
                  <a:pt x="722" y="655"/>
                </a:cubicBezTo>
                <a:cubicBezTo>
                  <a:pt x="725" y="654"/>
                  <a:pt x="725" y="654"/>
                  <a:pt x="725" y="654"/>
                </a:cubicBezTo>
                <a:cubicBezTo>
                  <a:pt x="728" y="654"/>
                  <a:pt x="728" y="654"/>
                  <a:pt x="728" y="654"/>
                </a:cubicBezTo>
                <a:cubicBezTo>
                  <a:pt x="731" y="655"/>
                  <a:pt x="731" y="655"/>
                  <a:pt x="731" y="655"/>
                </a:cubicBezTo>
                <a:cubicBezTo>
                  <a:pt x="732" y="657"/>
                  <a:pt x="732" y="657"/>
                  <a:pt x="732" y="657"/>
                </a:cubicBezTo>
                <a:cubicBezTo>
                  <a:pt x="734" y="661"/>
                  <a:pt x="734" y="661"/>
                  <a:pt x="734" y="661"/>
                </a:cubicBezTo>
                <a:cubicBezTo>
                  <a:pt x="737" y="665"/>
                  <a:pt x="737" y="665"/>
                  <a:pt x="737" y="665"/>
                </a:cubicBezTo>
                <a:cubicBezTo>
                  <a:pt x="738" y="667"/>
                  <a:pt x="738" y="667"/>
                  <a:pt x="738" y="667"/>
                </a:cubicBezTo>
                <a:cubicBezTo>
                  <a:pt x="739" y="668"/>
                  <a:pt x="739" y="668"/>
                  <a:pt x="739" y="668"/>
                </a:cubicBezTo>
                <a:cubicBezTo>
                  <a:pt x="739" y="673"/>
                  <a:pt x="739" y="673"/>
                  <a:pt x="739" y="673"/>
                </a:cubicBezTo>
                <a:cubicBezTo>
                  <a:pt x="737" y="680"/>
                  <a:pt x="737" y="680"/>
                  <a:pt x="737" y="680"/>
                </a:cubicBezTo>
                <a:cubicBezTo>
                  <a:pt x="735" y="683"/>
                  <a:pt x="735" y="683"/>
                  <a:pt x="735" y="683"/>
                </a:cubicBezTo>
                <a:cubicBezTo>
                  <a:pt x="735" y="686"/>
                  <a:pt x="735" y="686"/>
                  <a:pt x="735" y="686"/>
                </a:cubicBezTo>
                <a:cubicBezTo>
                  <a:pt x="737" y="687"/>
                  <a:pt x="737" y="687"/>
                  <a:pt x="737" y="687"/>
                </a:cubicBezTo>
                <a:cubicBezTo>
                  <a:pt x="737" y="686"/>
                  <a:pt x="737" y="686"/>
                  <a:pt x="737" y="686"/>
                </a:cubicBezTo>
                <a:cubicBezTo>
                  <a:pt x="737" y="684"/>
                  <a:pt x="737" y="684"/>
                  <a:pt x="737" y="684"/>
                </a:cubicBezTo>
                <a:cubicBezTo>
                  <a:pt x="737" y="683"/>
                  <a:pt x="737" y="683"/>
                  <a:pt x="737" y="683"/>
                </a:cubicBezTo>
                <a:cubicBezTo>
                  <a:pt x="737" y="681"/>
                  <a:pt x="737" y="681"/>
                  <a:pt x="737" y="681"/>
                </a:cubicBezTo>
                <a:cubicBezTo>
                  <a:pt x="738" y="683"/>
                  <a:pt x="738" y="683"/>
                  <a:pt x="738" y="683"/>
                </a:cubicBezTo>
                <a:cubicBezTo>
                  <a:pt x="738" y="684"/>
                  <a:pt x="738" y="684"/>
                  <a:pt x="738" y="684"/>
                </a:cubicBezTo>
                <a:cubicBezTo>
                  <a:pt x="739" y="683"/>
                  <a:pt x="739" y="683"/>
                  <a:pt x="739" y="683"/>
                </a:cubicBezTo>
                <a:cubicBezTo>
                  <a:pt x="739" y="684"/>
                  <a:pt x="739" y="684"/>
                  <a:pt x="739" y="684"/>
                </a:cubicBezTo>
                <a:cubicBezTo>
                  <a:pt x="738" y="687"/>
                  <a:pt x="738" y="687"/>
                  <a:pt x="738" y="687"/>
                </a:cubicBezTo>
                <a:cubicBezTo>
                  <a:pt x="735" y="690"/>
                  <a:pt x="735" y="690"/>
                  <a:pt x="735" y="690"/>
                </a:cubicBezTo>
                <a:cubicBezTo>
                  <a:pt x="737" y="690"/>
                  <a:pt x="737" y="690"/>
                  <a:pt x="737" y="690"/>
                </a:cubicBezTo>
                <a:cubicBezTo>
                  <a:pt x="737" y="693"/>
                  <a:pt x="737" y="693"/>
                  <a:pt x="737" y="693"/>
                </a:cubicBezTo>
                <a:cubicBezTo>
                  <a:pt x="737" y="696"/>
                  <a:pt x="737" y="696"/>
                  <a:pt x="737" y="696"/>
                </a:cubicBezTo>
                <a:cubicBezTo>
                  <a:pt x="738" y="697"/>
                  <a:pt x="738" y="697"/>
                  <a:pt x="738" y="697"/>
                </a:cubicBezTo>
                <a:cubicBezTo>
                  <a:pt x="739" y="698"/>
                  <a:pt x="739" y="698"/>
                  <a:pt x="739" y="698"/>
                </a:cubicBezTo>
                <a:cubicBezTo>
                  <a:pt x="739" y="697"/>
                  <a:pt x="739" y="697"/>
                  <a:pt x="739" y="697"/>
                </a:cubicBezTo>
                <a:cubicBezTo>
                  <a:pt x="739" y="696"/>
                  <a:pt x="739" y="696"/>
                  <a:pt x="739" y="696"/>
                </a:cubicBezTo>
                <a:cubicBezTo>
                  <a:pt x="741" y="697"/>
                  <a:pt x="741" y="697"/>
                  <a:pt x="741" y="697"/>
                </a:cubicBezTo>
                <a:cubicBezTo>
                  <a:pt x="741" y="700"/>
                  <a:pt x="741" y="700"/>
                  <a:pt x="741" y="700"/>
                </a:cubicBezTo>
                <a:cubicBezTo>
                  <a:pt x="741" y="701"/>
                  <a:pt x="741" y="701"/>
                  <a:pt x="741" y="701"/>
                </a:cubicBezTo>
                <a:cubicBezTo>
                  <a:pt x="744" y="700"/>
                  <a:pt x="744" y="700"/>
                  <a:pt x="744" y="700"/>
                </a:cubicBezTo>
                <a:cubicBezTo>
                  <a:pt x="741" y="703"/>
                  <a:pt x="741" y="703"/>
                  <a:pt x="741" y="703"/>
                </a:cubicBezTo>
                <a:cubicBezTo>
                  <a:pt x="742" y="704"/>
                  <a:pt x="742" y="704"/>
                  <a:pt x="742" y="704"/>
                </a:cubicBezTo>
                <a:cubicBezTo>
                  <a:pt x="742" y="706"/>
                  <a:pt x="742" y="706"/>
                  <a:pt x="742" y="706"/>
                </a:cubicBezTo>
                <a:cubicBezTo>
                  <a:pt x="742" y="708"/>
                  <a:pt x="742" y="708"/>
                  <a:pt x="742" y="708"/>
                </a:cubicBezTo>
                <a:cubicBezTo>
                  <a:pt x="742" y="710"/>
                  <a:pt x="742" y="710"/>
                  <a:pt x="742" y="710"/>
                </a:cubicBezTo>
                <a:cubicBezTo>
                  <a:pt x="745" y="711"/>
                  <a:pt x="745" y="711"/>
                  <a:pt x="745" y="711"/>
                </a:cubicBezTo>
                <a:cubicBezTo>
                  <a:pt x="747" y="714"/>
                  <a:pt x="747" y="714"/>
                  <a:pt x="747" y="714"/>
                </a:cubicBezTo>
                <a:cubicBezTo>
                  <a:pt x="748" y="717"/>
                  <a:pt x="748" y="717"/>
                  <a:pt x="748" y="717"/>
                </a:cubicBezTo>
                <a:cubicBezTo>
                  <a:pt x="749" y="718"/>
                  <a:pt x="749" y="718"/>
                  <a:pt x="749" y="718"/>
                </a:cubicBezTo>
                <a:cubicBezTo>
                  <a:pt x="749" y="720"/>
                  <a:pt x="749" y="720"/>
                  <a:pt x="749" y="720"/>
                </a:cubicBezTo>
                <a:cubicBezTo>
                  <a:pt x="748" y="718"/>
                  <a:pt x="748" y="718"/>
                  <a:pt x="748" y="718"/>
                </a:cubicBezTo>
                <a:cubicBezTo>
                  <a:pt x="747" y="720"/>
                  <a:pt x="747" y="720"/>
                  <a:pt x="747" y="720"/>
                </a:cubicBezTo>
                <a:cubicBezTo>
                  <a:pt x="748" y="721"/>
                  <a:pt x="748" y="721"/>
                  <a:pt x="748" y="721"/>
                </a:cubicBezTo>
                <a:cubicBezTo>
                  <a:pt x="751" y="721"/>
                  <a:pt x="751" y="721"/>
                  <a:pt x="751" y="721"/>
                </a:cubicBezTo>
                <a:cubicBezTo>
                  <a:pt x="752" y="721"/>
                  <a:pt x="752" y="721"/>
                  <a:pt x="752" y="721"/>
                </a:cubicBezTo>
                <a:cubicBezTo>
                  <a:pt x="754" y="720"/>
                  <a:pt x="754" y="720"/>
                  <a:pt x="754" y="720"/>
                </a:cubicBezTo>
                <a:cubicBezTo>
                  <a:pt x="755" y="720"/>
                  <a:pt x="755" y="720"/>
                  <a:pt x="755" y="720"/>
                </a:cubicBezTo>
                <a:cubicBezTo>
                  <a:pt x="757" y="718"/>
                  <a:pt x="757" y="718"/>
                  <a:pt x="757" y="718"/>
                </a:cubicBezTo>
                <a:cubicBezTo>
                  <a:pt x="758" y="716"/>
                  <a:pt x="758" y="716"/>
                  <a:pt x="758" y="716"/>
                </a:cubicBezTo>
                <a:cubicBezTo>
                  <a:pt x="761" y="710"/>
                  <a:pt x="761" y="710"/>
                  <a:pt x="761" y="710"/>
                </a:cubicBezTo>
                <a:cubicBezTo>
                  <a:pt x="764" y="701"/>
                  <a:pt x="764" y="701"/>
                  <a:pt x="764" y="701"/>
                </a:cubicBezTo>
                <a:cubicBezTo>
                  <a:pt x="764" y="696"/>
                  <a:pt x="764" y="696"/>
                  <a:pt x="764" y="696"/>
                </a:cubicBezTo>
                <a:cubicBezTo>
                  <a:pt x="764" y="694"/>
                  <a:pt x="764" y="694"/>
                  <a:pt x="764" y="694"/>
                </a:cubicBezTo>
                <a:cubicBezTo>
                  <a:pt x="762" y="693"/>
                  <a:pt x="762" y="693"/>
                  <a:pt x="762" y="693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88"/>
                  <a:pt x="764" y="688"/>
                  <a:pt x="764" y="688"/>
                </a:cubicBezTo>
                <a:cubicBezTo>
                  <a:pt x="762" y="684"/>
                  <a:pt x="762" y="684"/>
                  <a:pt x="762" y="684"/>
                </a:cubicBezTo>
                <a:cubicBezTo>
                  <a:pt x="762" y="681"/>
                  <a:pt x="762" y="681"/>
                  <a:pt x="762" y="681"/>
                </a:cubicBezTo>
                <a:cubicBezTo>
                  <a:pt x="762" y="680"/>
                  <a:pt x="762" y="680"/>
                  <a:pt x="762" y="680"/>
                </a:cubicBezTo>
                <a:cubicBezTo>
                  <a:pt x="762" y="677"/>
                  <a:pt x="762" y="677"/>
                  <a:pt x="762" y="677"/>
                </a:cubicBezTo>
                <a:cubicBezTo>
                  <a:pt x="762" y="675"/>
                  <a:pt x="762" y="675"/>
                  <a:pt x="762" y="675"/>
                </a:cubicBezTo>
                <a:cubicBezTo>
                  <a:pt x="762" y="674"/>
                  <a:pt x="762" y="674"/>
                  <a:pt x="762" y="674"/>
                </a:cubicBezTo>
                <a:cubicBezTo>
                  <a:pt x="762" y="673"/>
                  <a:pt x="762" y="673"/>
                  <a:pt x="762" y="673"/>
                </a:cubicBezTo>
                <a:cubicBezTo>
                  <a:pt x="759" y="664"/>
                  <a:pt x="759" y="664"/>
                  <a:pt x="759" y="664"/>
                </a:cubicBezTo>
                <a:cubicBezTo>
                  <a:pt x="759" y="657"/>
                  <a:pt x="759" y="657"/>
                  <a:pt x="759" y="657"/>
                </a:cubicBezTo>
                <a:cubicBezTo>
                  <a:pt x="759" y="648"/>
                  <a:pt x="759" y="648"/>
                  <a:pt x="759" y="648"/>
                </a:cubicBezTo>
                <a:cubicBezTo>
                  <a:pt x="759" y="647"/>
                  <a:pt x="759" y="647"/>
                  <a:pt x="759" y="647"/>
                </a:cubicBezTo>
                <a:cubicBezTo>
                  <a:pt x="759" y="645"/>
                  <a:pt x="759" y="645"/>
                  <a:pt x="759" y="645"/>
                </a:cubicBezTo>
                <a:cubicBezTo>
                  <a:pt x="759" y="643"/>
                  <a:pt x="759" y="643"/>
                  <a:pt x="759" y="643"/>
                </a:cubicBezTo>
                <a:cubicBezTo>
                  <a:pt x="761" y="640"/>
                  <a:pt x="761" y="640"/>
                  <a:pt x="761" y="640"/>
                </a:cubicBezTo>
                <a:cubicBezTo>
                  <a:pt x="762" y="638"/>
                  <a:pt x="762" y="638"/>
                  <a:pt x="762" y="638"/>
                </a:cubicBezTo>
                <a:cubicBezTo>
                  <a:pt x="764" y="638"/>
                  <a:pt x="764" y="638"/>
                  <a:pt x="764" y="638"/>
                </a:cubicBezTo>
                <a:cubicBezTo>
                  <a:pt x="762" y="637"/>
                  <a:pt x="762" y="637"/>
                  <a:pt x="762" y="637"/>
                </a:cubicBezTo>
                <a:cubicBezTo>
                  <a:pt x="764" y="637"/>
                  <a:pt x="764" y="637"/>
                  <a:pt x="764" y="637"/>
                </a:cubicBezTo>
                <a:cubicBezTo>
                  <a:pt x="764" y="635"/>
                  <a:pt x="764" y="635"/>
                  <a:pt x="764" y="635"/>
                </a:cubicBezTo>
                <a:cubicBezTo>
                  <a:pt x="765" y="635"/>
                  <a:pt x="765" y="635"/>
                  <a:pt x="765" y="635"/>
                </a:cubicBezTo>
                <a:cubicBezTo>
                  <a:pt x="764" y="634"/>
                  <a:pt x="764" y="634"/>
                  <a:pt x="764" y="634"/>
                </a:cubicBezTo>
                <a:cubicBezTo>
                  <a:pt x="767" y="634"/>
                  <a:pt x="767" y="634"/>
                  <a:pt x="767" y="634"/>
                </a:cubicBezTo>
                <a:cubicBezTo>
                  <a:pt x="767" y="631"/>
                  <a:pt x="767" y="631"/>
                  <a:pt x="767" y="631"/>
                </a:cubicBezTo>
                <a:cubicBezTo>
                  <a:pt x="768" y="631"/>
                  <a:pt x="768" y="631"/>
                  <a:pt x="768" y="631"/>
                </a:cubicBezTo>
                <a:cubicBezTo>
                  <a:pt x="768" y="630"/>
                  <a:pt x="768" y="630"/>
                  <a:pt x="768" y="630"/>
                </a:cubicBezTo>
                <a:cubicBezTo>
                  <a:pt x="771" y="628"/>
                  <a:pt x="771" y="628"/>
                  <a:pt x="771" y="628"/>
                </a:cubicBezTo>
                <a:cubicBezTo>
                  <a:pt x="772" y="625"/>
                  <a:pt x="772" y="625"/>
                  <a:pt x="772" y="625"/>
                </a:cubicBezTo>
                <a:cubicBezTo>
                  <a:pt x="774" y="624"/>
                  <a:pt x="774" y="624"/>
                  <a:pt x="774" y="624"/>
                </a:cubicBezTo>
                <a:cubicBezTo>
                  <a:pt x="774" y="622"/>
                  <a:pt x="774" y="622"/>
                  <a:pt x="774" y="622"/>
                </a:cubicBezTo>
                <a:cubicBezTo>
                  <a:pt x="775" y="624"/>
                  <a:pt x="775" y="624"/>
                  <a:pt x="775" y="624"/>
                </a:cubicBezTo>
                <a:cubicBezTo>
                  <a:pt x="777" y="624"/>
                  <a:pt x="777" y="624"/>
                  <a:pt x="777" y="624"/>
                </a:cubicBezTo>
                <a:cubicBezTo>
                  <a:pt x="777" y="622"/>
                  <a:pt x="777" y="622"/>
                  <a:pt x="777" y="622"/>
                </a:cubicBezTo>
                <a:cubicBezTo>
                  <a:pt x="778" y="622"/>
                  <a:pt x="778" y="622"/>
                  <a:pt x="778" y="622"/>
                </a:cubicBezTo>
                <a:cubicBezTo>
                  <a:pt x="777" y="621"/>
                  <a:pt x="777" y="621"/>
                  <a:pt x="777" y="621"/>
                </a:cubicBezTo>
                <a:cubicBezTo>
                  <a:pt x="778" y="621"/>
                  <a:pt x="778" y="621"/>
                  <a:pt x="778" y="621"/>
                </a:cubicBezTo>
                <a:cubicBezTo>
                  <a:pt x="780" y="621"/>
                  <a:pt x="780" y="621"/>
                  <a:pt x="780" y="621"/>
                </a:cubicBezTo>
                <a:cubicBezTo>
                  <a:pt x="782" y="620"/>
                  <a:pt x="782" y="620"/>
                  <a:pt x="782" y="620"/>
                </a:cubicBezTo>
                <a:cubicBezTo>
                  <a:pt x="784" y="618"/>
                  <a:pt x="784" y="618"/>
                  <a:pt x="784" y="618"/>
                </a:cubicBezTo>
                <a:cubicBezTo>
                  <a:pt x="785" y="618"/>
                  <a:pt x="785" y="618"/>
                  <a:pt x="785" y="618"/>
                </a:cubicBezTo>
                <a:cubicBezTo>
                  <a:pt x="785" y="615"/>
                  <a:pt x="785" y="615"/>
                  <a:pt x="785" y="615"/>
                </a:cubicBezTo>
                <a:cubicBezTo>
                  <a:pt x="787" y="617"/>
                  <a:pt x="787" y="617"/>
                  <a:pt x="787" y="617"/>
                </a:cubicBezTo>
                <a:cubicBezTo>
                  <a:pt x="788" y="617"/>
                  <a:pt x="788" y="617"/>
                  <a:pt x="788" y="617"/>
                </a:cubicBezTo>
                <a:cubicBezTo>
                  <a:pt x="791" y="614"/>
                  <a:pt x="791" y="614"/>
                  <a:pt x="791" y="614"/>
                </a:cubicBezTo>
                <a:cubicBezTo>
                  <a:pt x="792" y="612"/>
                  <a:pt x="792" y="612"/>
                  <a:pt x="792" y="612"/>
                </a:cubicBezTo>
                <a:cubicBezTo>
                  <a:pt x="794" y="612"/>
                  <a:pt x="794" y="612"/>
                  <a:pt x="794" y="612"/>
                </a:cubicBezTo>
                <a:cubicBezTo>
                  <a:pt x="795" y="610"/>
                  <a:pt x="795" y="610"/>
                  <a:pt x="795" y="610"/>
                </a:cubicBezTo>
                <a:cubicBezTo>
                  <a:pt x="795" y="611"/>
                  <a:pt x="795" y="611"/>
                  <a:pt x="795" y="611"/>
                </a:cubicBezTo>
                <a:cubicBezTo>
                  <a:pt x="800" y="605"/>
                  <a:pt x="800" y="605"/>
                  <a:pt x="800" y="605"/>
                </a:cubicBezTo>
                <a:cubicBezTo>
                  <a:pt x="801" y="604"/>
                  <a:pt x="801" y="604"/>
                  <a:pt x="801" y="604"/>
                </a:cubicBezTo>
                <a:cubicBezTo>
                  <a:pt x="804" y="602"/>
                  <a:pt x="804" y="602"/>
                  <a:pt x="804" y="602"/>
                </a:cubicBezTo>
                <a:cubicBezTo>
                  <a:pt x="810" y="601"/>
                  <a:pt x="810" y="601"/>
                  <a:pt x="810" y="601"/>
                </a:cubicBezTo>
                <a:cubicBezTo>
                  <a:pt x="811" y="601"/>
                  <a:pt x="811" y="601"/>
                  <a:pt x="811" y="601"/>
                </a:cubicBezTo>
                <a:cubicBezTo>
                  <a:pt x="813" y="598"/>
                  <a:pt x="813" y="598"/>
                  <a:pt x="813" y="598"/>
                </a:cubicBezTo>
                <a:cubicBezTo>
                  <a:pt x="813" y="601"/>
                  <a:pt x="813" y="601"/>
                  <a:pt x="813" y="601"/>
                </a:cubicBezTo>
                <a:cubicBezTo>
                  <a:pt x="815" y="597"/>
                  <a:pt x="815" y="597"/>
                  <a:pt x="815" y="597"/>
                </a:cubicBezTo>
                <a:cubicBezTo>
                  <a:pt x="818" y="594"/>
                  <a:pt x="818" y="594"/>
                  <a:pt x="818" y="594"/>
                </a:cubicBezTo>
                <a:cubicBezTo>
                  <a:pt x="821" y="592"/>
                  <a:pt x="821" y="592"/>
                  <a:pt x="821" y="592"/>
                </a:cubicBezTo>
                <a:cubicBezTo>
                  <a:pt x="823" y="592"/>
                  <a:pt x="823" y="592"/>
                  <a:pt x="823" y="592"/>
                </a:cubicBezTo>
                <a:cubicBezTo>
                  <a:pt x="824" y="591"/>
                  <a:pt x="824" y="591"/>
                  <a:pt x="824" y="591"/>
                </a:cubicBezTo>
                <a:cubicBezTo>
                  <a:pt x="827" y="589"/>
                  <a:pt x="827" y="589"/>
                  <a:pt x="827" y="589"/>
                </a:cubicBezTo>
                <a:cubicBezTo>
                  <a:pt x="830" y="591"/>
                  <a:pt x="830" y="591"/>
                  <a:pt x="830" y="591"/>
                </a:cubicBezTo>
                <a:cubicBezTo>
                  <a:pt x="830" y="589"/>
                  <a:pt x="830" y="589"/>
                  <a:pt x="830" y="589"/>
                </a:cubicBezTo>
                <a:cubicBezTo>
                  <a:pt x="833" y="589"/>
                  <a:pt x="833" y="589"/>
                  <a:pt x="833" y="589"/>
                </a:cubicBezTo>
                <a:cubicBezTo>
                  <a:pt x="835" y="587"/>
                  <a:pt x="835" y="587"/>
                  <a:pt x="835" y="587"/>
                </a:cubicBezTo>
                <a:cubicBezTo>
                  <a:pt x="834" y="587"/>
                  <a:pt x="834" y="587"/>
                  <a:pt x="834" y="587"/>
                </a:cubicBezTo>
                <a:cubicBezTo>
                  <a:pt x="833" y="587"/>
                  <a:pt x="833" y="587"/>
                  <a:pt x="833" y="587"/>
                </a:cubicBezTo>
                <a:cubicBezTo>
                  <a:pt x="830" y="587"/>
                  <a:pt x="830" y="587"/>
                  <a:pt x="830" y="587"/>
                </a:cubicBezTo>
                <a:cubicBezTo>
                  <a:pt x="831" y="585"/>
                  <a:pt x="831" y="585"/>
                  <a:pt x="831" y="585"/>
                </a:cubicBezTo>
                <a:cubicBezTo>
                  <a:pt x="833" y="585"/>
                  <a:pt x="833" y="585"/>
                  <a:pt x="833" y="585"/>
                </a:cubicBezTo>
                <a:cubicBezTo>
                  <a:pt x="833" y="584"/>
                  <a:pt x="833" y="584"/>
                  <a:pt x="833" y="584"/>
                </a:cubicBezTo>
                <a:cubicBezTo>
                  <a:pt x="834" y="582"/>
                  <a:pt x="834" y="582"/>
                  <a:pt x="834" y="582"/>
                </a:cubicBezTo>
                <a:cubicBezTo>
                  <a:pt x="833" y="581"/>
                  <a:pt x="833" y="581"/>
                  <a:pt x="833" y="581"/>
                </a:cubicBezTo>
                <a:cubicBezTo>
                  <a:pt x="828" y="579"/>
                  <a:pt x="828" y="579"/>
                  <a:pt x="828" y="579"/>
                </a:cubicBezTo>
                <a:cubicBezTo>
                  <a:pt x="834" y="581"/>
                  <a:pt x="834" y="581"/>
                  <a:pt x="834" y="581"/>
                </a:cubicBezTo>
                <a:cubicBezTo>
                  <a:pt x="837" y="582"/>
                  <a:pt x="837" y="582"/>
                  <a:pt x="837" y="582"/>
                </a:cubicBezTo>
                <a:cubicBezTo>
                  <a:pt x="838" y="581"/>
                  <a:pt x="838" y="581"/>
                  <a:pt x="838" y="581"/>
                </a:cubicBezTo>
                <a:cubicBezTo>
                  <a:pt x="840" y="581"/>
                  <a:pt x="840" y="581"/>
                  <a:pt x="840" y="581"/>
                </a:cubicBezTo>
                <a:cubicBezTo>
                  <a:pt x="841" y="579"/>
                  <a:pt x="841" y="579"/>
                  <a:pt x="841" y="579"/>
                </a:cubicBezTo>
                <a:cubicBezTo>
                  <a:pt x="843" y="578"/>
                  <a:pt x="843" y="578"/>
                  <a:pt x="843" y="578"/>
                </a:cubicBezTo>
                <a:cubicBezTo>
                  <a:pt x="844" y="578"/>
                  <a:pt x="844" y="578"/>
                  <a:pt x="844" y="578"/>
                </a:cubicBezTo>
                <a:cubicBezTo>
                  <a:pt x="844" y="577"/>
                  <a:pt x="844" y="577"/>
                  <a:pt x="844" y="577"/>
                </a:cubicBezTo>
                <a:cubicBezTo>
                  <a:pt x="844" y="574"/>
                  <a:pt x="844" y="574"/>
                  <a:pt x="844" y="574"/>
                </a:cubicBezTo>
                <a:cubicBezTo>
                  <a:pt x="843" y="575"/>
                  <a:pt x="843" y="575"/>
                  <a:pt x="843" y="575"/>
                </a:cubicBezTo>
                <a:cubicBezTo>
                  <a:pt x="841" y="577"/>
                  <a:pt x="841" y="577"/>
                  <a:pt x="841" y="577"/>
                </a:cubicBezTo>
                <a:cubicBezTo>
                  <a:pt x="840" y="578"/>
                  <a:pt x="840" y="578"/>
                  <a:pt x="840" y="578"/>
                </a:cubicBezTo>
                <a:cubicBezTo>
                  <a:pt x="841" y="574"/>
                  <a:pt x="841" y="574"/>
                  <a:pt x="841" y="574"/>
                </a:cubicBezTo>
                <a:cubicBezTo>
                  <a:pt x="840" y="574"/>
                  <a:pt x="840" y="574"/>
                  <a:pt x="840" y="574"/>
                </a:cubicBezTo>
                <a:cubicBezTo>
                  <a:pt x="838" y="574"/>
                  <a:pt x="838" y="574"/>
                  <a:pt x="838" y="574"/>
                </a:cubicBezTo>
                <a:cubicBezTo>
                  <a:pt x="837" y="574"/>
                  <a:pt x="837" y="574"/>
                  <a:pt x="837" y="574"/>
                </a:cubicBezTo>
                <a:cubicBezTo>
                  <a:pt x="834" y="574"/>
                  <a:pt x="834" y="574"/>
                  <a:pt x="834" y="574"/>
                </a:cubicBezTo>
                <a:cubicBezTo>
                  <a:pt x="834" y="571"/>
                  <a:pt x="834" y="571"/>
                  <a:pt x="834" y="571"/>
                </a:cubicBezTo>
                <a:cubicBezTo>
                  <a:pt x="835" y="569"/>
                  <a:pt x="835" y="569"/>
                  <a:pt x="835" y="569"/>
                </a:cubicBezTo>
                <a:cubicBezTo>
                  <a:pt x="835" y="571"/>
                  <a:pt x="835" y="571"/>
                  <a:pt x="835" y="571"/>
                </a:cubicBezTo>
                <a:cubicBezTo>
                  <a:pt x="835" y="572"/>
                  <a:pt x="835" y="572"/>
                  <a:pt x="835" y="572"/>
                </a:cubicBezTo>
                <a:cubicBezTo>
                  <a:pt x="837" y="572"/>
                  <a:pt x="837" y="572"/>
                  <a:pt x="837" y="572"/>
                </a:cubicBezTo>
                <a:cubicBezTo>
                  <a:pt x="840" y="572"/>
                  <a:pt x="840" y="572"/>
                  <a:pt x="840" y="572"/>
                </a:cubicBezTo>
                <a:cubicBezTo>
                  <a:pt x="838" y="571"/>
                  <a:pt x="838" y="571"/>
                  <a:pt x="838" y="571"/>
                </a:cubicBezTo>
                <a:cubicBezTo>
                  <a:pt x="840" y="571"/>
                  <a:pt x="840" y="571"/>
                  <a:pt x="840" y="571"/>
                </a:cubicBezTo>
                <a:cubicBezTo>
                  <a:pt x="841" y="571"/>
                  <a:pt x="841" y="571"/>
                  <a:pt x="841" y="571"/>
                </a:cubicBezTo>
                <a:cubicBezTo>
                  <a:pt x="843" y="571"/>
                  <a:pt x="843" y="571"/>
                  <a:pt x="843" y="571"/>
                </a:cubicBezTo>
                <a:cubicBezTo>
                  <a:pt x="844" y="569"/>
                  <a:pt x="844" y="569"/>
                  <a:pt x="844" y="569"/>
                </a:cubicBezTo>
                <a:cubicBezTo>
                  <a:pt x="845" y="572"/>
                  <a:pt x="845" y="572"/>
                  <a:pt x="845" y="572"/>
                </a:cubicBezTo>
                <a:cubicBezTo>
                  <a:pt x="845" y="569"/>
                  <a:pt x="845" y="569"/>
                  <a:pt x="845" y="569"/>
                </a:cubicBezTo>
                <a:cubicBezTo>
                  <a:pt x="847" y="575"/>
                  <a:pt x="847" y="575"/>
                  <a:pt x="847" y="575"/>
                </a:cubicBezTo>
                <a:cubicBezTo>
                  <a:pt x="847" y="571"/>
                  <a:pt x="847" y="571"/>
                  <a:pt x="847" y="571"/>
                </a:cubicBezTo>
                <a:cubicBezTo>
                  <a:pt x="847" y="568"/>
                  <a:pt x="847" y="568"/>
                  <a:pt x="847" y="568"/>
                </a:cubicBezTo>
                <a:cubicBezTo>
                  <a:pt x="847" y="564"/>
                  <a:pt x="847" y="564"/>
                  <a:pt x="847" y="564"/>
                </a:cubicBezTo>
                <a:cubicBezTo>
                  <a:pt x="847" y="561"/>
                  <a:pt x="847" y="561"/>
                  <a:pt x="847" y="561"/>
                </a:cubicBezTo>
                <a:cubicBezTo>
                  <a:pt x="845" y="561"/>
                  <a:pt x="845" y="561"/>
                  <a:pt x="845" y="561"/>
                </a:cubicBezTo>
                <a:cubicBezTo>
                  <a:pt x="844" y="561"/>
                  <a:pt x="844" y="561"/>
                  <a:pt x="844" y="561"/>
                </a:cubicBezTo>
                <a:cubicBezTo>
                  <a:pt x="843" y="561"/>
                  <a:pt x="843" y="561"/>
                  <a:pt x="843" y="561"/>
                </a:cubicBezTo>
                <a:cubicBezTo>
                  <a:pt x="841" y="561"/>
                  <a:pt x="841" y="561"/>
                  <a:pt x="841" y="561"/>
                </a:cubicBezTo>
                <a:cubicBezTo>
                  <a:pt x="841" y="559"/>
                  <a:pt x="841" y="559"/>
                  <a:pt x="841" y="559"/>
                </a:cubicBezTo>
                <a:cubicBezTo>
                  <a:pt x="840" y="558"/>
                  <a:pt x="840" y="558"/>
                  <a:pt x="840" y="558"/>
                </a:cubicBezTo>
                <a:cubicBezTo>
                  <a:pt x="838" y="556"/>
                  <a:pt x="838" y="556"/>
                  <a:pt x="838" y="556"/>
                </a:cubicBezTo>
                <a:cubicBezTo>
                  <a:pt x="841" y="558"/>
                  <a:pt x="841" y="558"/>
                  <a:pt x="841" y="558"/>
                </a:cubicBezTo>
                <a:cubicBezTo>
                  <a:pt x="843" y="559"/>
                  <a:pt x="843" y="559"/>
                  <a:pt x="843" y="559"/>
                </a:cubicBezTo>
                <a:cubicBezTo>
                  <a:pt x="844" y="558"/>
                  <a:pt x="844" y="558"/>
                  <a:pt x="844" y="558"/>
                </a:cubicBezTo>
                <a:cubicBezTo>
                  <a:pt x="843" y="556"/>
                  <a:pt x="843" y="556"/>
                  <a:pt x="843" y="556"/>
                </a:cubicBezTo>
                <a:cubicBezTo>
                  <a:pt x="841" y="555"/>
                  <a:pt x="841" y="555"/>
                  <a:pt x="841" y="555"/>
                </a:cubicBezTo>
                <a:cubicBezTo>
                  <a:pt x="843" y="555"/>
                  <a:pt x="843" y="555"/>
                  <a:pt x="843" y="555"/>
                </a:cubicBezTo>
                <a:cubicBezTo>
                  <a:pt x="844" y="555"/>
                  <a:pt x="844" y="555"/>
                  <a:pt x="844" y="555"/>
                </a:cubicBezTo>
                <a:cubicBezTo>
                  <a:pt x="844" y="554"/>
                  <a:pt x="844" y="554"/>
                  <a:pt x="844" y="554"/>
                </a:cubicBezTo>
                <a:cubicBezTo>
                  <a:pt x="845" y="554"/>
                  <a:pt x="845" y="554"/>
                  <a:pt x="845" y="554"/>
                </a:cubicBezTo>
                <a:cubicBezTo>
                  <a:pt x="844" y="551"/>
                  <a:pt x="844" y="551"/>
                  <a:pt x="844" y="551"/>
                </a:cubicBezTo>
                <a:cubicBezTo>
                  <a:pt x="843" y="549"/>
                  <a:pt x="843" y="549"/>
                  <a:pt x="843" y="549"/>
                </a:cubicBezTo>
                <a:cubicBezTo>
                  <a:pt x="845" y="549"/>
                  <a:pt x="845" y="549"/>
                  <a:pt x="845" y="549"/>
                </a:cubicBezTo>
                <a:cubicBezTo>
                  <a:pt x="847" y="549"/>
                  <a:pt x="847" y="549"/>
                  <a:pt x="847" y="549"/>
                </a:cubicBezTo>
                <a:cubicBezTo>
                  <a:pt x="848" y="548"/>
                  <a:pt x="848" y="548"/>
                  <a:pt x="848" y="548"/>
                </a:cubicBezTo>
                <a:cubicBezTo>
                  <a:pt x="847" y="546"/>
                  <a:pt x="847" y="546"/>
                  <a:pt x="847" y="546"/>
                </a:cubicBezTo>
                <a:cubicBezTo>
                  <a:pt x="845" y="544"/>
                  <a:pt x="845" y="544"/>
                  <a:pt x="845" y="544"/>
                </a:cubicBezTo>
                <a:cubicBezTo>
                  <a:pt x="843" y="544"/>
                  <a:pt x="843" y="544"/>
                  <a:pt x="843" y="544"/>
                </a:cubicBezTo>
                <a:cubicBezTo>
                  <a:pt x="841" y="542"/>
                  <a:pt x="841" y="542"/>
                  <a:pt x="841" y="542"/>
                </a:cubicBezTo>
                <a:cubicBezTo>
                  <a:pt x="840" y="541"/>
                  <a:pt x="840" y="541"/>
                  <a:pt x="840" y="541"/>
                </a:cubicBezTo>
                <a:cubicBezTo>
                  <a:pt x="841" y="539"/>
                  <a:pt x="841" y="539"/>
                  <a:pt x="841" y="539"/>
                </a:cubicBezTo>
                <a:cubicBezTo>
                  <a:pt x="843" y="542"/>
                  <a:pt x="843" y="542"/>
                  <a:pt x="843" y="542"/>
                </a:cubicBezTo>
                <a:cubicBezTo>
                  <a:pt x="843" y="541"/>
                  <a:pt x="843" y="541"/>
                  <a:pt x="843" y="541"/>
                </a:cubicBezTo>
                <a:cubicBezTo>
                  <a:pt x="844" y="541"/>
                  <a:pt x="844" y="541"/>
                  <a:pt x="844" y="541"/>
                </a:cubicBezTo>
                <a:cubicBezTo>
                  <a:pt x="844" y="542"/>
                  <a:pt x="844" y="542"/>
                  <a:pt x="844" y="542"/>
                </a:cubicBezTo>
                <a:cubicBezTo>
                  <a:pt x="845" y="542"/>
                  <a:pt x="845" y="542"/>
                  <a:pt x="845" y="542"/>
                </a:cubicBezTo>
                <a:cubicBezTo>
                  <a:pt x="847" y="545"/>
                  <a:pt x="847" y="545"/>
                  <a:pt x="847" y="545"/>
                </a:cubicBezTo>
                <a:cubicBezTo>
                  <a:pt x="848" y="542"/>
                  <a:pt x="848" y="542"/>
                  <a:pt x="848" y="542"/>
                </a:cubicBezTo>
                <a:cubicBezTo>
                  <a:pt x="847" y="541"/>
                  <a:pt x="847" y="541"/>
                  <a:pt x="847" y="541"/>
                </a:cubicBezTo>
                <a:cubicBezTo>
                  <a:pt x="845" y="539"/>
                  <a:pt x="845" y="539"/>
                  <a:pt x="845" y="539"/>
                </a:cubicBezTo>
                <a:cubicBezTo>
                  <a:pt x="847" y="536"/>
                  <a:pt x="847" y="536"/>
                  <a:pt x="847" y="536"/>
                </a:cubicBezTo>
                <a:cubicBezTo>
                  <a:pt x="847" y="539"/>
                  <a:pt x="847" y="539"/>
                  <a:pt x="847" y="539"/>
                </a:cubicBezTo>
                <a:cubicBezTo>
                  <a:pt x="848" y="541"/>
                  <a:pt x="848" y="541"/>
                  <a:pt x="848" y="541"/>
                </a:cubicBezTo>
                <a:cubicBezTo>
                  <a:pt x="848" y="535"/>
                  <a:pt x="848" y="535"/>
                  <a:pt x="848" y="535"/>
                </a:cubicBezTo>
                <a:cubicBezTo>
                  <a:pt x="850" y="532"/>
                  <a:pt x="850" y="532"/>
                  <a:pt x="850" y="532"/>
                </a:cubicBezTo>
                <a:cubicBezTo>
                  <a:pt x="851" y="532"/>
                  <a:pt x="851" y="532"/>
                  <a:pt x="851" y="532"/>
                </a:cubicBezTo>
                <a:cubicBezTo>
                  <a:pt x="851" y="531"/>
                  <a:pt x="851" y="531"/>
                  <a:pt x="851" y="531"/>
                </a:cubicBezTo>
                <a:cubicBezTo>
                  <a:pt x="850" y="528"/>
                  <a:pt x="850" y="528"/>
                  <a:pt x="850" y="528"/>
                </a:cubicBezTo>
                <a:cubicBezTo>
                  <a:pt x="851" y="529"/>
                  <a:pt x="851" y="529"/>
                  <a:pt x="851" y="529"/>
                </a:cubicBezTo>
                <a:cubicBezTo>
                  <a:pt x="853" y="528"/>
                  <a:pt x="853" y="528"/>
                  <a:pt x="853" y="528"/>
                </a:cubicBezTo>
                <a:cubicBezTo>
                  <a:pt x="854" y="526"/>
                  <a:pt x="854" y="526"/>
                  <a:pt x="854" y="526"/>
                </a:cubicBezTo>
                <a:cubicBezTo>
                  <a:pt x="854" y="528"/>
                  <a:pt x="854" y="528"/>
                  <a:pt x="854" y="528"/>
                </a:cubicBezTo>
                <a:cubicBezTo>
                  <a:pt x="856" y="526"/>
                  <a:pt x="856" y="526"/>
                  <a:pt x="856" y="526"/>
                </a:cubicBezTo>
                <a:cubicBezTo>
                  <a:pt x="857" y="526"/>
                  <a:pt x="857" y="526"/>
                  <a:pt x="857" y="526"/>
                </a:cubicBezTo>
                <a:cubicBezTo>
                  <a:pt x="857" y="525"/>
                  <a:pt x="857" y="525"/>
                  <a:pt x="857" y="525"/>
                </a:cubicBezTo>
                <a:cubicBezTo>
                  <a:pt x="858" y="525"/>
                  <a:pt x="858" y="525"/>
                  <a:pt x="858" y="525"/>
                </a:cubicBezTo>
                <a:cubicBezTo>
                  <a:pt x="860" y="524"/>
                  <a:pt x="860" y="524"/>
                  <a:pt x="860" y="524"/>
                </a:cubicBezTo>
                <a:cubicBezTo>
                  <a:pt x="858" y="526"/>
                  <a:pt x="858" y="526"/>
                  <a:pt x="858" y="526"/>
                </a:cubicBezTo>
                <a:cubicBezTo>
                  <a:pt x="860" y="526"/>
                  <a:pt x="860" y="526"/>
                  <a:pt x="860" y="526"/>
                </a:cubicBezTo>
                <a:cubicBezTo>
                  <a:pt x="856" y="528"/>
                  <a:pt x="856" y="528"/>
                  <a:pt x="856" y="528"/>
                </a:cubicBezTo>
                <a:cubicBezTo>
                  <a:pt x="854" y="529"/>
                  <a:pt x="854" y="529"/>
                  <a:pt x="854" y="529"/>
                </a:cubicBezTo>
                <a:cubicBezTo>
                  <a:pt x="854" y="531"/>
                  <a:pt x="854" y="531"/>
                  <a:pt x="854" y="531"/>
                </a:cubicBezTo>
                <a:cubicBezTo>
                  <a:pt x="853" y="532"/>
                  <a:pt x="853" y="532"/>
                  <a:pt x="853" y="532"/>
                </a:cubicBezTo>
                <a:cubicBezTo>
                  <a:pt x="851" y="534"/>
                  <a:pt x="851" y="534"/>
                  <a:pt x="851" y="534"/>
                </a:cubicBezTo>
                <a:cubicBezTo>
                  <a:pt x="853" y="534"/>
                  <a:pt x="853" y="534"/>
                  <a:pt x="853" y="534"/>
                </a:cubicBezTo>
                <a:cubicBezTo>
                  <a:pt x="854" y="534"/>
                  <a:pt x="854" y="534"/>
                  <a:pt x="854" y="534"/>
                </a:cubicBezTo>
                <a:cubicBezTo>
                  <a:pt x="853" y="535"/>
                  <a:pt x="853" y="535"/>
                  <a:pt x="853" y="535"/>
                </a:cubicBezTo>
                <a:cubicBezTo>
                  <a:pt x="851" y="535"/>
                  <a:pt x="851" y="535"/>
                  <a:pt x="851" y="535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4" y="538"/>
                  <a:pt x="854" y="538"/>
                  <a:pt x="854" y="538"/>
                </a:cubicBezTo>
                <a:cubicBezTo>
                  <a:pt x="851" y="538"/>
                  <a:pt x="851" y="538"/>
                  <a:pt x="851" y="538"/>
                </a:cubicBezTo>
                <a:cubicBezTo>
                  <a:pt x="851" y="539"/>
                  <a:pt x="851" y="539"/>
                  <a:pt x="851" y="539"/>
                </a:cubicBezTo>
                <a:cubicBezTo>
                  <a:pt x="850" y="541"/>
                  <a:pt x="850" y="541"/>
                  <a:pt x="850" y="541"/>
                </a:cubicBezTo>
                <a:cubicBezTo>
                  <a:pt x="851" y="542"/>
                  <a:pt x="851" y="542"/>
                  <a:pt x="851" y="542"/>
                </a:cubicBezTo>
                <a:cubicBezTo>
                  <a:pt x="853" y="542"/>
                  <a:pt x="853" y="542"/>
                  <a:pt x="853" y="542"/>
                </a:cubicBezTo>
                <a:cubicBezTo>
                  <a:pt x="854" y="541"/>
                  <a:pt x="854" y="541"/>
                  <a:pt x="854" y="541"/>
                </a:cubicBezTo>
                <a:cubicBezTo>
                  <a:pt x="853" y="544"/>
                  <a:pt x="853" y="544"/>
                  <a:pt x="853" y="544"/>
                </a:cubicBezTo>
                <a:cubicBezTo>
                  <a:pt x="854" y="544"/>
                  <a:pt x="854" y="544"/>
                  <a:pt x="854" y="544"/>
                </a:cubicBezTo>
                <a:cubicBezTo>
                  <a:pt x="854" y="545"/>
                  <a:pt x="854" y="545"/>
                  <a:pt x="854" y="545"/>
                </a:cubicBezTo>
                <a:cubicBezTo>
                  <a:pt x="853" y="546"/>
                  <a:pt x="853" y="546"/>
                  <a:pt x="853" y="546"/>
                </a:cubicBezTo>
                <a:cubicBezTo>
                  <a:pt x="856" y="546"/>
                  <a:pt x="856" y="546"/>
                  <a:pt x="856" y="546"/>
                </a:cubicBezTo>
                <a:cubicBezTo>
                  <a:pt x="853" y="548"/>
                  <a:pt x="853" y="548"/>
                  <a:pt x="853" y="548"/>
                </a:cubicBezTo>
                <a:cubicBezTo>
                  <a:pt x="851" y="551"/>
                  <a:pt x="851" y="551"/>
                  <a:pt x="851" y="551"/>
                </a:cubicBezTo>
                <a:cubicBezTo>
                  <a:pt x="848" y="554"/>
                  <a:pt x="848" y="554"/>
                  <a:pt x="848" y="554"/>
                </a:cubicBezTo>
                <a:cubicBezTo>
                  <a:pt x="848" y="556"/>
                  <a:pt x="848" y="556"/>
                  <a:pt x="848" y="556"/>
                </a:cubicBezTo>
                <a:cubicBezTo>
                  <a:pt x="850" y="555"/>
                  <a:pt x="850" y="555"/>
                  <a:pt x="850" y="555"/>
                </a:cubicBezTo>
                <a:cubicBezTo>
                  <a:pt x="851" y="554"/>
                  <a:pt x="851" y="554"/>
                  <a:pt x="851" y="554"/>
                </a:cubicBezTo>
                <a:cubicBezTo>
                  <a:pt x="856" y="548"/>
                  <a:pt x="856" y="548"/>
                  <a:pt x="856" y="548"/>
                </a:cubicBezTo>
                <a:cubicBezTo>
                  <a:pt x="860" y="544"/>
                  <a:pt x="860" y="544"/>
                  <a:pt x="860" y="544"/>
                </a:cubicBezTo>
                <a:cubicBezTo>
                  <a:pt x="863" y="541"/>
                  <a:pt x="863" y="541"/>
                  <a:pt x="863" y="541"/>
                </a:cubicBezTo>
                <a:cubicBezTo>
                  <a:pt x="864" y="539"/>
                  <a:pt x="864" y="539"/>
                  <a:pt x="864" y="539"/>
                </a:cubicBezTo>
                <a:cubicBezTo>
                  <a:pt x="863" y="538"/>
                  <a:pt x="863" y="538"/>
                  <a:pt x="863" y="538"/>
                </a:cubicBezTo>
                <a:cubicBezTo>
                  <a:pt x="864" y="536"/>
                  <a:pt x="864" y="536"/>
                  <a:pt x="864" y="536"/>
                </a:cubicBezTo>
                <a:cubicBezTo>
                  <a:pt x="864" y="534"/>
                  <a:pt x="864" y="534"/>
                  <a:pt x="864" y="534"/>
                </a:cubicBezTo>
                <a:cubicBezTo>
                  <a:pt x="864" y="531"/>
                  <a:pt x="864" y="531"/>
                  <a:pt x="864" y="531"/>
                </a:cubicBezTo>
                <a:cubicBezTo>
                  <a:pt x="863" y="526"/>
                  <a:pt x="863" y="526"/>
                  <a:pt x="863" y="526"/>
                </a:cubicBezTo>
                <a:cubicBezTo>
                  <a:pt x="863" y="524"/>
                  <a:pt x="863" y="524"/>
                  <a:pt x="863" y="524"/>
                </a:cubicBezTo>
                <a:cubicBezTo>
                  <a:pt x="864" y="522"/>
                  <a:pt x="864" y="522"/>
                  <a:pt x="864" y="522"/>
                </a:cubicBezTo>
                <a:cubicBezTo>
                  <a:pt x="870" y="519"/>
                  <a:pt x="870" y="519"/>
                  <a:pt x="870" y="519"/>
                </a:cubicBezTo>
                <a:cubicBezTo>
                  <a:pt x="866" y="522"/>
                  <a:pt x="866" y="522"/>
                  <a:pt x="866" y="522"/>
                </a:cubicBezTo>
                <a:cubicBezTo>
                  <a:pt x="864" y="524"/>
                  <a:pt x="864" y="524"/>
                  <a:pt x="864" y="524"/>
                </a:cubicBezTo>
                <a:cubicBezTo>
                  <a:pt x="864" y="526"/>
                  <a:pt x="864" y="526"/>
                  <a:pt x="864" y="526"/>
                </a:cubicBezTo>
                <a:cubicBezTo>
                  <a:pt x="866" y="528"/>
                  <a:pt x="866" y="528"/>
                  <a:pt x="866" y="528"/>
                </a:cubicBezTo>
                <a:cubicBezTo>
                  <a:pt x="868" y="529"/>
                  <a:pt x="868" y="529"/>
                  <a:pt x="868" y="529"/>
                </a:cubicBezTo>
                <a:cubicBezTo>
                  <a:pt x="868" y="531"/>
                  <a:pt x="868" y="531"/>
                  <a:pt x="868" y="531"/>
                </a:cubicBezTo>
                <a:cubicBezTo>
                  <a:pt x="867" y="534"/>
                  <a:pt x="867" y="534"/>
                  <a:pt x="867" y="534"/>
                </a:cubicBezTo>
                <a:cubicBezTo>
                  <a:pt x="870" y="532"/>
                  <a:pt x="870" y="532"/>
                  <a:pt x="870" y="532"/>
                </a:cubicBezTo>
                <a:cubicBezTo>
                  <a:pt x="873" y="529"/>
                  <a:pt x="873" y="529"/>
                  <a:pt x="873" y="529"/>
                </a:cubicBezTo>
                <a:cubicBezTo>
                  <a:pt x="874" y="526"/>
                  <a:pt x="874" y="526"/>
                  <a:pt x="874" y="526"/>
                </a:cubicBezTo>
                <a:cubicBezTo>
                  <a:pt x="876" y="525"/>
                  <a:pt x="876" y="525"/>
                  <a:pt x="876" y="525"/>
                </a:cubicBezTo>
                <a:cubicBezTo>
                  <a:pt x="878" y="524"/>
                  <a:pt x="878" y="524"/>
                  <a:pt x="878" y="524"/>
                </a:cubicBezTo>
                <a:cubicBezTo>
                  <a:pt x="880" y="522"/>
                  <a:pt x="880" y="522"/>
                  <a:pt x="880" y="522"/>
                </a:cubicBezTo>
                <a:cubicBezTo>
                  <a:pt x="880" y="519"/>
                  <a:pt x="880" y="519"/>
                  <a:pt x="880" y="519"/>
                </a:cubicBezTo>
                <a:cubicBezTo>
                  <a:pt x="882" y="518"/>
                  <a:pt x="882" y="518"/>
                  <a:pt x="882" y="518"/>
                </a:cubicBezTo>
                <a:cubicBezTo>
                  <a:pt x="883" y="516"/>
                  <a:pt x="883" y="516"/>
                  <a:pt x="883" y="516"/>
                </a:cubicBezTo>
                <a:cubicBezTo>
                  <a:pt x="886" y="512"/>
                  <a:pt x="886" y="512"/>
                  <a:pt x="886" y="512"/>
                </a:cubicBezTo>
                <a:cubicBezTo>
                  <a:pt x="883" y="512"/>
                  <a:pt x="883" y="512"/>
                  <a:pt x="883" y="512"/>
                </a:cubicBezTo>
                <a:cubicBezTo>
                  <a:pt x="883" y="511"/>
                  <a:pt x="883" y="511"/>
                  <a:pt x="883" y="511"/>
                </a:cubicBezTo>
                <a:cubicBezTo>
                  <a:pt x="886" y="509"/>
                  <a:pt x="886" y="509"/>
                  <a:pt x="886" y="509"/>
                </a:cubicBezTo>
                <a:cubicBezTo>
                  <a:pt x="887" y="508"/>
                  <a:pt x="887" y="508"/>
                  <a:pt x="887" y="508"/>
                </a:cubicBezTo>
                <a:cubicBezTo>
                  <a:pt x="893" y="505"/>
                  <a:pt x="893" y="505"/>
                  <a:pt x="893" y="505"/>
                </a:cubicBezTo>
                <a:cubicBezTo>
                  <a:pt x="899" y="502"/>
                  <a:pt x="899" y="502"/>
                  <a:pt x="899" y="502"/>
                </a:cubicBezTo>
                <a:cubicBezTo>
                  <a:pt x="904" y="502"/>
                  <a:pt x="904" y="502"/>
                  <a:pt x="904" y="502"/>
                </a:cubicBezTo>
                <a:cubicBezTo>
                  <a:pt x="906" y="501"/>
                  <a:pt x="906" y="501"/>
                  <a:pt x="906" y="501"/>
                </a:cubicBezTo>
                <a:cubicBezTo>
                  <a:pt x="907" y="501"/>
                  <a:pt x="907" y="501"/>
                  <a:pt x="907" y="501"/>
                </a:cubicBezTo>
                <a:cubicBezTo>
                  <a:pt x="909" y="501"/>
                  <a:pt x="909" y="501"/>
                  <a:pt x="909" y="501"/>
                </a:cubicBezTo>
                <a:cubicBezTo>
                  <a:pt x="910" y="501"/>
                  <a:pt x="910" y="501"/>
                  <a:pt x="910" y="501"/>
                </a:cubicBezTo>
                <a:cubicBezTo>
                  <a:pt x="914" y="501"/>
                  <a:pt x="914" y="501"/>
                  <a:pt x="914" y="501"/>
                </a:cubicBezTo>
                <a:cubicBezTo>
                  <a:pt x="916" y="499"/>
                  <a:pt x="916" y="499"/>
                  <a:pt x="916" y="499"/>
                </a:cubicBezTo>
                <a:cubicBezTo>
                  <a:pt x="917" y="498"/>
                  <a:pt x="917" y="498"/>
                  <a:pt x="917" y="498"/>
                </a:cubicBezTo>
                <a:cubicBezTo>
                  <a:pt x="920" y="495"/>
                  <a:pt x="920" y="495"/>
                  <a:pt x="920" y="495"/>
                </a:cubicBezTo>
                <a:cubicBezTo>
                  <a:pt x="920" y="496"/>
                  <a:pt x="920" y="496"/>
                  <a:pt x="920" y="496"/>
                </a:cubicBezTo>
                <a:cubicBezTo>
                  <a:pt x="921" y="496"/>
                  <a:pt x="921" y="496"/>
                  <a:pt x="921" y="496"/>
                </a:cubicBezTo>
                <a:cubicBezTo>
                  <a:pt x="923" y="495"/>
                  <a:pt x="923" y="495"/>
                  <a:pt x="923" y="495"/>
                </a:cubicBezTo>
                <a:cubicBezTo>
                  <a:pt x="921" y="498"/>
                  <a:pt x="921" y="498"/>
                  <a:pt x="921" y="498"/>
                </a:cubicBezTo>
                <a:cubicBezTo>
                  <a:pt x="924" y="496"/>
                  <a:pt x="924" y="496"/>
                  <a:pt x="924" y="496"/>
                </a:cubicBezTo>
                <a:cubicBezTo>
                  <a:pt x="929" y="495"/>
                  <a:pt x="929" y="495"/>
                  <a:pt x="929" y="495"/>
                </a:cubicBezTo>
                <a:cubicBezTo>
                  <a:pt x="927" y="498"/>
                  <a:pt x="927" y="498"/>
                  <a:pt x="927" y="498"/>
                </a:cubicBezTo>
                <a:cubicBezTo>
                  <a:pt x="932" y="496"/>
                  <a:pt x="932" y="496"/>
                  <a:pt x="932" y="496"/>
                </a:cubicBezTo>
                <a:cubicBezTo>
                  <a:pt x="936" y="495"/>
                  <a:pt x="936" y="495"/>
                  <a:pt x="936" y="495"/>
                </a:cubicBezTo>
                <a:cubicBezTo>
                  <a:pt x="936" y="493"/>
                  <a:pt x="936" y="493"/>
                  <a:pt x="936" y="493"/>
                </a:cubicBezTo>
                <a:cubicBezTo>
                  <a:pt x="934" y="495"/>
                  <a:pt x="934" y="495"/>
                  <a:pt x="934" y="495"/>
                </a:cubicBezTo>
                <a:cubicBezTo>
                  <a:pt x="933" y="495"/>
                  <a:pt x="933" y="495"/>
                  <a:pt x="933" y="495"/>
                </a:cubicBezTo>
                <a:cubicBezTo>
                  <a:pt x="932" y="495"/>
                  <a:pt x="932" y="495"/>
                  <a:pt x="932" y="495"/>
                </a:cubicBezTo>
                <a:cubicBezTo>
                  <a:pt x="930" y="493"/>
                  <a:pt x="930" y="493"/>
                  <a:pt x="930" y="493"/>
                </a:cubicBezTo>
                <a:cubicBezTo>
                  <a:pt x="930" y="492"/>
                  <a:pt x="930" y="492"/>
                  <a:pt x="930" y="492"/>
                </a:cubicBezTo>
                <a:cubicBezTo>
                  <a:pt x="930" y="489"/>
                  <a:pt x="930" y="489"/>
                  <a:pt x="930" y="489"/>
                </a:cubicBezTo>
                <a:cubicBezTo>
                  <a:pt x="929" y="488"/>
                  <a:pt x="929" y="488"/>
                  <a:pt x="929" y="488"/>
                </a:cubicBezTo>
                <a:cubicBezTo>
                  <a:pt x="927" y="488"/>
                  <a:pt x="927" y="488"/>
                  <a:pt x="927" y="488"/>
                </a:cubicBezTo>
                <a:cubicBezTo>
                  <a:pt x="927" y="486"/>
                  <a:pt x="927" y="486"/>
                  <a:pt x="927" y="486"/>
                </a:cubicBezTo>
                <a:cubicBezTo>
                  <a:pt x="929" y="485"/>
                  <a:pt x="929" y="485"/>
                  <a:pt x="929" y="485"/>
                </a:cubicBezTo>
                <a:cubicBezTo>
                  <a:pt x="933" y="483"/>
                  <a:pt x="933" y="483"/>
                  <a:pt x="933" y="483"/>
                </a:cubicBezTo>
                <a:cubicBezTo>
                  <a:pt x="932" y="482"/>
                  <a:pt x="932" y="482"/>
                  <a:pt x="932" y="482"/>
                </a:cubicBezTo>
                <a:cubicBezTo>
                  <a:pt x="932" y="481"/>
                  <a:pt x="932" y="481"/>
                  <a:pt x="932" y="481"/>
                </a:cubicBezTo>
                <a:cubicBezTo>
                  <a:pt x="933" y="478"/>
                  <a:pt x="933" y="478"/>
                  <a:pt x="933" y="478"/>
                </a:cubicBezTo>
                <a:cubicBezTo>
                  <a:pt x="939" y="472"/>
                  <a:pt x="939" y="472"/>
                  <a:pt x="939" y="472"/>
                </a:cubicBezTo>
                <a:cubicBezTo>
                  <a:pt x="942" y="469"/>
                  <a:pt x="942" y="469"/>
                  <a:pt x="942" y="469"/>
                </a:cubicBezTo>
                <a:cubicBezTo>
                  <a:pt x="943" y="468"/>
                  <a:pt x="943" y="468"/>
                  <a:pt x="943" y="468"/>
                </a:cubicBezTo>
                <a:cubicBezTo>
                  <a:pt x="946" y="466"/>
                  <a:pt x="946" y="466"/>
                  <a:pt x="946" y="466"/>
                </a:cubicBezTo>
                <a:cubicBezTo>
                  <a:pt x="946" y="468"/>
                  <a:pt x="946" y="468"/>
                  <a:pt x="946" y="468"/>
                </a:cubicBezTo>
                <a:cubicBezTo>
                  <a:pt x="947" y="466"/>
                  <a:pt x="947" y="466"/>
                  <a:pt x="947" y="466"/>
                </a:cubicBezTo>
                <a:cubicBezTo>
                  <a:pt x="947" y="468"/>
                  <a:pt x="947" y="468"/>
                  <a:pt x="947" y="468"/>
                </a:cubicBezTo>
                <a:cubicBezTo>
                  <a:pt x="949" y="466"/>
                  <a:pt x="949" y="466"/>
                  <a:pt x="949" y="466"/>
                </a:cubicBezTo>
                <a:cubicBezTo>
                  <a:pt x="949" y="465"/>
                  <a:pt x="949" y="465"/>
                  <a:pt x="949" y="465"/>
                </a:cubicBezTo>
                <a:cubicBezTo>
                  <a:pt x="950" y="465"/>
                  <a:pt x="950" y="465"/>
                  <a:pt x="950" y="465"/>
                </a:cubicBezTo>
                <a:cubicBezTo>
                  <a:pt x="950" y="466"/>
                  <a:pt x="950" y="466"/>
                  <a:pt x="950" y="466"/>
                </a:cubicBezTo>
                <a:cubicBezTo>
                  <a:pt x="952" y="465"/>
                  <a:pt x="952" y="465"/>
                  <a:pt x="952" y="465"/>
                </a:cubicBezTo>
                <a:cubicBezTo>
                  <a:pt x="952" y="466"/>
                  <a:pt x="952" y="466"/>
                  <a:pt x="952" y="466"/>
                </a:cubicBezTo>
                <a:cubicBezTo>
                  <a:pt x="954" y="465"/>
                  <a:pt x="954" y="465"/>
                  <a:pt x="954" y="465"/>
                </a:cubicBezTo>
                <a:cubicBezTo>
                  <a:pt x="957" y="462"/>
                  <a:pt x="957" y="462"/>
                  <a:pt x="957" y="462"/>
                </a:cubicBezTo>
                <a:cubicBezTo>
                  <a:pt x="960" y="459"/>
                  <a:pt x="960" y="459"/>
                  <a:pt x="960" y="459"/>
                </a:cubicBezTo>
                <a:cubicBezTo>
                  <a:pt x="962" y="458"/>
                  <a:pt x="962" y="458"/>
                  <a:pt x="962" y="458"/>
                </a:cubicBezTo>
                <a:cubicBezTo>
                  <a:pt x="963" y="456"/>
                  <a:pt x="963" y="456"/>
                  <a:pt x="963" y="456"/>
                </a:cubicBezTo>
                <a:cubicBezTo>
                  <a:pt x="963" y="459"/>
                  <a:pt x="963" y="459"/>
                  <a:pt x="963" y="459"/>
                </a:cubicBezTo>
                <a:cubicBezTo>
                  <a:pt x="964" y="460"/>
                  <a:pt x="964" y="460"/>
                  <a:pt x="964" y="460"/>
                </a:cubicBezTo>
                <a:cubicBezTo>
                  <a:pt x="964" y="459"/>
                  <a:pt x="964" y="459"/>
                  <a:pt x="964" y="459"/>
                </a:cubicBezTo>
                <a:cubicBezTo>
                  <a:pt x="966" y="459"/>
                  <a:pt x="966" y="459"/>
                  <a:pt x="966" y="459"/>
                </a:cubicBezTo>
                <a:cubicBezTo>
                  <a:pt x="969" y="458"/>
                  <a:pt x="969" y="458"/>
                  <a:pt x="969" y="458"/>
                </a:cubicBezTo>
                <a:cubicBezTo>
                  <a:pt x="969" y="459"/>
                  <a:pt x="969" y="459"/>
                  <a:pt x="969" y="459"/>
                </a:cubicBezTo>
                <a:cubicBezTo>
                  <a:pt x="970" y="459"/>
                  <a:pt x="970" y="459"/>
                  <a:pt x="970" y="459"/>
                </a:cubicBezTo>
                <a:cubicBezTo>
                  <a:pt x="972" y="458"/>
                  <a:pt x="972" y="458"/>
                  <a:pt x="972" y="458"/>
                </a:cubicBezTo>
                <a:cubicBezTo>
                  <a:pt x="975" y="456"/>
                  <a:pt x="975" y="456"/>
                  <a:pt x="975" y="456"/>
                </a:cubicBezTo>
                <a:cubicBezTo>
                  <a:pt x="975" y="458"/>
                  <a:pt x="975" y="458"/>
                  <a:pt x="975" y="458"/>
                </a:cubicBezTo>
                <a:cubicBezTo>
                  <a:pt x="976" y="456"/>
                  <a:pt x="976" y="456"/>
                  <a:pt x="976" y="456"/>
                </a:cubicBezTo>
                <a:cubicBezTo>
                  <a:pt x="980" y="455"/>
                  <a:pt x="980" y="455"/>
                  <a:pt x="980" y="455"/>
                </a:cubicBezTo>
                <a:cubicBezTo>
                  <a:pt x="983" y="453"/>
                  <a:pt x="983" y="453"/>
                  <a:pt x="983" y="453"/>
                </a:cubicBezTo>
                <a:cubicBezTo>
                  <a:pt x="983" y="452"/>
                  <a:pt x="983" y="452"/>
                  <a:pt x="983" y="452"/>
                </a:cubicBezTo>
                <a:cubicBezTo>
                  <a:pt x="983" y="449"/>
                  <a:pt x="983" y="449"/>
                  <a:pt x="983" y="449"/>
                </a:cubicBezTo>
                <a:cubicBezTo>
                  <a:pt x="986" y="449"/>
                  <a:pt x="986" y="449"/>
                  <a:pt x="986" y="449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9" y="449"/>
                  <a:pt x="989" y="449"/>
                  <a:pt x="989" y="449"/>
                </a:cubicBezTo>
                <a:cubicBezTo>
                  <a:pt x="990" y="449"/>
                  <a:pt x="990" y="449"/>
                  <a:pt x="990" y="449"/>
                </a:cubicBezTo>
                <a:cubicBezTo>
                  <a:pt x="992" y="449"/>
                  <a:pt x="992" y="449"/>
                  <a:pt x="992" y="449"/>
                </a:cubicBezTo>
                <a:cubicBezTo>
                  <a:pt x="995" y="448"/>
                  <a:pt x="995" y="448"/>
                  <a:pt x="995" y="448"/>
                </a:cubicBezTo>
                <a:cubicBezTo>
                  <a:pt x="995" y="446"/>
                  <a:pt x="995" y="446"/>
                  <a:pt x="995" y="446"/>
                </a:cubicBezTo>
                <a:cubicBezTo>
                  <a:pt x="997" y="445"/>
                  <a:pt x="997" y="445"/>
                  <a:pt x="997" y="445"/>
                </a:cubicBezTo>
                <a:cubicBezTo>
                  <a:pt x="996" y="448"/>
                  <a:pt x="996" y="448"/>
                  <a:pt x="996" y="448"/>
                </a:cubicBezTo>
                <a:cubicBezTo>
                  <a:pt x="997" y="448"/>
                  <a:pt x="997" y="448"/>
                  <a:pt x="997" y="448"/>
                </a:cubicBezTo>
                <a:cubicBezTo>
                  <a:pt x="1000" y="448"/>
                  <a:pt x="1000" y="448"/>
                  <a:pt x="1000" y="448"/>
                </a:cubicBezTo>
                <a:cubicBezTo>
                  <a:pt x="1005" y="445"/>
                  <a:pt x="1005" y="445"/>
                  <a:pt x="1005" y="445"/>
                </a:cubicBezTo>
                <a:cubicBezTo>
                  <a:pt x="1009" y="443"/>
                  <a:pt x="1009" y="443"/>
                  <a:pt x="1009" y="443"/>
                </a:cubicBezTo>
                <a:cubicBezTo>
                  <a:pt x="1012" y="442"/>
                  <a:pt x="1012" y="442"/>
                  <a:pt x="1012" y="442"/>
                </a:cubicBezTo>
                <a:cubicBezTo>
                  <a:pt x="1013" y="440"/>
                  <a:pt x="1013" y="440"/>
                  <a:pt x="1013" y="440"/>
                </a:cubicBezTo>
                <a:cubicBezTo>
                  <a:pt x="1015" y="438"/>
                  <a:pt x="1015" y="438"/>
                  <a:pt x="1015" y="438"/>
                </a:cubicBezTo>
                <a:cubicBezTo>
                  <a:pt x="1016" y="440"/>
                  <a:pt x="1016" y="440"/>
                  <a:pt x="1016" y="440"/>
                </a:cubicBezTo>
                <a:cubicBezTo>
                  <a:pt x="1018" y="440"/>
                  <a:pt x="1018" y="440"/>
                  <a:pt x="1018" y="440"/>
                </a:cubicBezTo>
                <a:cubicBezTo>
                  <a:pt x="1010" y="445"/>
                  <a:pt x="1010" y="445"/>
                  <a:pt x="1010" y="445"/>
                </a:cubicBezTo>
                <a:cubicBezTo>
                  <a:pt x="1009" y="446"/>
                  <a:pt x="1009" y="446"/>
                  <a:pt x="1009" y="446"/>
                </a:cubicBezTo>
                <a:cubicBezTo>
                  <a:pt x="1010" y="446"/>
                  <a:pt x="1010" y="446"/>
                  <a:pt x="1010" y="446"/>
                </a:cubicBezTo>
                <a:cubicBezTo>
                  <a:pt x="1013" y="446"/>
                  <a:pt x="1013" y="446"/>
                  <a:pt x="1013" y="446"/>
                </a:cubicBezTo>
                <a:cubicBezTo>
                  <a:pt x="1018" y="446"/>
                  <a:pt x="1018" y="446"/>
                  <a:pt x="1018" y="446"/>
                </a:cubicBezTo>
                <a:cubicBezTo>
                  <a:pt x="1025" y="446"/>
                  <a:pt x="1025" y="446"/>
                  <a:pt x="1025" y="446"/>
                </a:cubicBezTo>
                <a:cubicBezTo>
                  <a:pt x="1019" y="448"/>
                  <a:pt x="1019" y="448"/>
                  <a:pt x="1019" y="448"/>
                </a:cubicBezTo>
                <a:cubicBezTo>
                  <a:pt x="1016" y="449"/>
                  <a:pt x="1016" y="449"/>
                  <a:pt x="1016" y="449"/>
                </a:cubicBezTo>
                <a:cubicBezTo>
                  <a:pt x="1016" y="450"/>
                  <a:pt x="1016" y="450"/>
                  <a:pt x="1016" y="450"/>
                </a:cubicBezTo>
                <a:cubicBezTo>
                  <a:pt x="1015" y="450"/>
                  <a:pt x="1015" y="450"/>
                  <a:pt x="1015" y="450"/>
                </a:cubicBezTo>
                <a:cubicBezTo>
                  <a:pt x="1015" y="449"/>
                  <a:pt x="1015" y="449"/>
                  <a:pt x="1015" y="449"/>
                </a:cubicBezTo>
                <a:cubicBezTo>
                  <a:pt x="1013" y="449"/>
                  <a:pt x="1013" y="449"/>
                  <a:pt x="1013" y="449"/>
                </a:cubicBezTo>
                <a:cubicBezTo>
                  <a:pt x="1013" y="448"/>
                  <a:pt x="1013" y="448"/>
                  <a:pt x="1013" y="448"/>
                </a:cubicBezTo>
                <a:cubicBezTo>
                  <a:pt x="1005" y="450"/>
                  <a:pt x="1005" y="450"/>
                  <a:pt x="1005" y="450"/>
                </a:cubicBezTo>
                <a:cubicBezTo>
                  <a:pt x="1000" y="452"/>
                  <a:pt x="1000" y="452"/>
                  <a:pt x="1000" y="452"/>
                </a:cubicBezTo>
                <a:cubicBezTo>
                  <a:pt x="997" y="455"/>
                  <a:pt x="997" y="455"/>
                  <a:pt x="997" y="455"/>
                </a:cubicBezTo>
                <a:cubicBezTo>
                  <a:pt x="999" y="455"/>
                  <a:pt x="999" y="455"/>
                  <a:pt x="999" y="455"/>
                </a:cubicBezTo>
                <a:cubicBezTo>
                  <a:pt x="997" y="456"/>
                  <a:pt x="997" y="456"/>
                  <a:pt x="997" y="456"/>
                </a:cubicBezTo>
                <a:cubicBezTo>
                  <a:pt x="996" y="456"/>
                  <a:pt x="996" y="456"/>
                  <a:pt x="996" y="456"/>
                </a:cubicBezTo>
                <a:cubicBezTo>
                  <a:pt x="996" y="455"/>
                  <a:pt x="996" y="455"/>
                  <a:pt x="996" y="455"/>
                </a:cubicBezTo>
                <a:cubicBezTo>
                  <a:pt x="995" y="456"/>
                  <a:pt x="995" y="456"/>
                  <a:pt x="995" y="456"/>
                </a:cubicBezTo>
                <a:cubicBezTo>
                  <a:pt x="992" y="458"/>
                  <a:pt x="992" y="458"/>
                  <a:pt x="992" y="458"/>
                </a:cubicBezTo>
                <a:cubicBezTo>
                  <a:pt x="990" y="459"/>
                  <a:pt x="990" y="459"/>
                  <a:pt x="990" y="459"/>
                </a:cubicBezTo>
                <a:cubicBezTo>
                  <a:pt x="993" y="458"/>
                  <a:pt x="993" y="458"/>
                  <a:pt x="993" y="458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7" y="465"/>
                  <a:pt x="987" y="465"/>
                  <a:pt x="987" y="465"/>
                </a:cubicBezTo>
                <a:cubicBezTo>
                  <a:pt x="989" y="469"/>
                  <a:pt x="989" y="469"/>
                  <a:pt x="989" y="469"/>
                </a:cubicBezTo>
                <a:cubicBezTo>
                  <a:pt x="990" y="468"/>
                  <a:pt x="990" y="468"/>
                  <a:pt x="990" y="468"/>
                </a:cubicBezTo>
                <a:cubicBezTo>
                  <a:pt x="990" y="470"/>
                  <a:pt x="990" y="470"/>
                  <a:pt x="990" y="470"/>
                </a:cubicBezTo>
                <a:cubicBezTo>
                  <a:pt x="992" y="470"/>
                  <a:pt x="992" y="470"/>
                  <a:pt x="992" y="470"/>
                </a:cubicBezTo>
                <a:cubicBezTo>
                  <a:pt x="993" y="472"/>
                  <a:pt x="993" y="472"/>
                  <a:pt x="993" y="472"/>
                </a:cubicBezTo>
                <a:cubicBezTo>
                  <a:pt x="995" y="470"/>
                  <a:pt x="995" y="470"/>
                  <a:pt x="995" y="470"/>
                </a:cubicBezTo>
                <a:cubicBezTo>
                  <a:pt x="996" y="468"/>
                  <a:pt x="996" y="468"/>
                  <a:pt x="996" y="468"/>
                </a:cubicBezTo>
                <a:cubicBezTo>
                  <a:pt x="997" y="469"/>
                  <a:pt x="997" y="469"/>
                  <a:pt x="997" y="469"/>
                </a:cubicBezTo>
                <a:cubicBezTo>
                  <a:pt x="997" y="468"/>
                  <a:pt x="997" y="468"/>
                  <a:pt x="997" y="468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1000" y="468"/>
                  <a:pt x="1000" y="468"/>
                  <a:pt x="1000" y="468"/>
                </a:cubicBezTo>
                <a:cubicBezTo>
                  <a:pt x="1003" y="465"/>
                  <a:pt x="1003" y="465"/>
                  <a:pt x="1003" y="465"/>
                </a:cubicBezTo>
                <a:cubicBezTo>
                  <a:pt x="1006" y="463"/>
                  <a:pt x="1006" y="463"/>
                  <a:pt x="1006" y="463"/>
                </a:cubicBezTo>
                <a:cubicBezTo>
                  <a:pt x="1007" y="462"/>
                  <a:pt x="1007" y="462"/>
                  <a:pt x="1007" y="462"/>
                </a:cubicBezTo>
                <a:cubicBezTo>
                  <a:pt x="1009" y="460"/>
                  <a:pt x="1009" y="460"/>
                  <a:pt x="1009" y="460"/>
                </a:cubicBezTo>
                <a:cubicBezTo>
                  <a:pt x="1010" y="460"/>
                  <a:pt x="1010" y="460"/>
                  <a:pt x="1010" y="460"/>
                </a:cubicBezTo>
                <a:cubicBezTo>
                  <a:pt x="1012" y="458"/>
                  <a:pt x="1012" y="458"/>
                  <a:pt x="1012" y="458"/>
                </a:cubicBezTo>
                <a:cubicBezTo>
                  <a:pt x="1013" y="458"/>
                  <a:pt x="1013" y="458"/>
                  <a:pt x="1013" y="458"/>
                </a:cubicBezTo>
                <a:cubicBezTo>
                  <a:pt x="1013" y="456"/>
                  <a:pt x="1013" y="456"/>
                  <a:pt x="1013" y="456"/>
                </a:cubicBezTo>
                <a:cubicBezTo>
                  <a:pt x="1015" y="456"/>
                  <a:pt x="1015" y="456"/>
                  <a:pt x="1015" y="456"/>
                </a:cubicBezTo>
                <a:cubicBezTo>
                  <a:pt x="1016" y="455"/>
                  <a:pt x="1016" y="455"/>
                  <a:pt x="1016" y="455"/>
                </a:cubicBezTo>
                <a:cubicBezTo>
                  <a:pt x="1016" y="456"/>
                  <a:pt x="1016" y="456"/>
                  <a:pt x="1016" y="456"/>
                </a:cubicBezTo>
                <a:cubicBezTo>
                  <a:pt x="1018" y="458"/>
                  <a:pt x="1018" y="458"/>
                  <a:pt x="1018" y="458"/>
                </a:cubicBezTo>
                <a:cubicBezTo>
                  <a:pt x="1019" y="458"/>
                  <a:pt x="1019" y="458"/>
                  <a:pt x="1019" y="458"/>
                </a:cubicBezTo>
                <a:cubicBezTo>
                  <a:pt x="1019" y="455"/>
                  <a:pt x="1019" y="455"/>
                  <a:pt x="1019" y="455"/>
                </a:cubicBezTo>
                <a:cubicBezTo>
                  <a:pt x="1020" y="456"/>
                  <a:pt x="1020" y="456"/>
                  <a:pt x="1020" y="456"/>
                </a:cubicBezTo>
                <a:cubicBezTo>
                  <a:pt x="1022" y="456"/>
                  <a:pt x="1022" y="456"/>
                  <a:pt x="1022" y="456"/>
                </a:cubicBezTo>
                <a:cubicBezTo>
                  <a:pt x="1026" y="455"/>
                  <a:pt x="1026" y="455"/>
                  <a:pt x="1026" y="455"/>
                </a:cubicBezTo>
                <a:cubicBezTo>
                  <a:pt x="1030" y="453"/>
                  <a:pt x="1030" y="453"/>
                  <a:pt x="1030" y="453"/>
                </a:cubicBezTo>
                <a:cubicBezTo>
                  <a:pt x="1035" y="452"/>
                  <a:pt x="1035" y="452"/>
                  <a:pt x="1035" y="452"/>
                </a:cubicBezTo>
                <a:cubicBezTo>
                  <a:pt x="1039" y="450"/>
                  <a:pt x="1039" y="450"/>
                  <a:pt x="1039" y="450"/>
                </a:cubicBezTo>
                <a:cubicBezTo>
                  <a:pt x="1045" y="449"/>
                  <a:pt x="1045" y="449"/>
                  <a:pt x="1045" y="449"/>
                </a:cubicBezTo>
                <a:cubicBezTo>
                  <a:pt x="1048" y="449"/>
                  <a:pt x="1048" y="449"/>
                  <a:pt x="1048" y="449"/>
                </a:cubicBezTo>
                <a:cubicBezTo>
                  <a:pt x="1049" y="448"/>
                  <a:pt x="1049" y="448"/>
                  <a:pt x="1049" y="448"/>
                </a:cubicBezTo>
                <a:cubicBezTo>
                  <a:pt x="1050" y="446"/>
                  <a:pt x="1050" y="446"/>
                  <a:pt x="1050" y="446"/>
                </a:cubicBezTo>
                <a:cubicBezTo>
                  <a:pt x="1048" y="446"/>
                  <a:pt x="1048" y="446"/>
                  <a:pt x="1048" y="446"/>
                </a:cubicBezTo>
                <a:cubicBezTo>
                  <a:pt x="1046" y="446"/>
                  <a:pt x="1046" y="446"/>
                  <a:pt x="1046" y="446"/>
                </a:cubicBezTo>
                <a:cubicBezTo>
                  <a:pt x="1048" y="445"/>
                  <a:pt x="1048" y="445"/>
                  <a:pt x="1048" y="445"/>
                </a:cubicBezTo>
                <a:cubicBezTo>
                  <a:pt x="1048" y="443"/>
                  <a:pt x="1048" y="443"/>
                  <a:pt x="1048" y="443"/>
                </a:cubicBezTo>
                <a:cubicBezTo>
                  <a:pt x="1055" y="443"/>
                  <a:pt x="1055" y="443"/>
                  <a:pt x="1055" y="443"/>
                </a:cubicBezTo>
                <a:cubicBezTo>
                  <a:pt x="1059" y="442"/>
                  <a:pt x="1059" y="442"/>
                  <a:pt x="1059" y="442"/>
                </a:cubicBezTo>
                <a:cubicBezTo>
                  <a:pt x="1062" y="440"/>
                  <a:pt x="1062" y="440"/>
                  <a:pt x="1062" y="440"/>
                </a:cubicBezTo>
                <a:cubicBezTo>
                  <a:pt x="1065" y="439"/>
                  <a:pt x="1065" y="439"/>
                  <a:pt x="1065" y="439"/>
                </a:cubicBezTo>
                <a:cubicBezTo>
                  <a:pt x="1066" y="439"/>
                  <a:pt x="1066" y="439"/>
                  <a:pt x="1066" y="439"/>
                </a:cubicBezTo>
                <a:cubicBezTo>
                  <a:pt x="1065" y="438"/>
                  <a:pt x="1065" y="438"/>
                  <a:pt x="1065" y="438"/>
                </a:cubicBezTo>
                <a:cubicBezTo>
                  <a:pt x="1066" y="436"/>
                  <a:pt x="1066" y="436"/>
                  <a:pt x="1066" y="436"/>
                </a:cubicBezTo>
                <a:cubicBezTo>
                  <a:pt x="1065" y="435"/>
                  <a:pt x="1065" y="435"/>
                  <a:pt x="1065" y="435"/>
                </a:cubicBezTo>
                <a:cubicBezTo>
                  <a:pt x="1063" y="435"/>
                  <a:pt x="1063" y="435"/>
                  <a:pt x="1063" y="435"/>
                </a:cubicBezTo>
                <a:cubicBezTo>
                  <a:pt x="1063" y="433"/>
                  <a:pt x="1063" y="433"/>
                  <a:pt x="1063" y="433"/>
                </a:cubicBezTo>
                <a:cubicBezTo>
                  <a:pt x="1062" y="435"/>
                  <a:pt x="1062" y="435"/>
                  <a:pt x="1062" y="435"/>
                </a:cubicBezTo>
                <a:cubicBezTo>
                  <a:pt x="1056" y="439"/>
                  <a:pt x="1056" y="439"/>
                  <a:pt x="1056" y="439"/>
                </a:cubicBezTo>
                <a:cubicBezTo>
                  <a:pt x="1057" y="439"/>
                  <a:pt x="1057" y="439"/>
                  <a:pt x="1057" y="439"/>
                </a:cubicBezTo>
                <a:cubicBezTo>
                  <a:pt x="1053" y="442"/>
                  <a:pt x="1053" y="442"/>
                  <a:pt x="1053" y="442"/>
                </a:cubicBezTo>
                <a:cubicBezTo>
                  <a:pt x="1053" y="440"/>
                  <a:pt x="1053" y="440"/>
                  <a:pt x="1053" y="440"/>
                </a:cubicBezTo>
                <a:cubicBezTo>
                  <a:pt x="1052" y="442"/>
                  <a:pt x="1052" y="442"/>
                  <a:pt x="1052" y="442"/>
                </a:cubicBezTo>
                <a:cubicBezTo>
                  <a:pt x="1052" y="440"/>
                  <a:pt x="1052" y="440"/>
                  <a:pt x="1052" y="440"/>
                </a:cubicBezTo>
                <a:cubicBezTo>
                  <a:pt x="1053" y="439"/>
                  <a:pt x="1053" y="439"/>
                  <a:pt x="1053" y="439"/>
                </a:cubicBezTo>
                <a:cubicBezTo>
                  <a:pt x="1056" y="438"/>
                  <a:pt x="1056" y="438"/>
                  <a:pt x="1056" y="438"/>
                </a:cubicBezTo>
                <a:cubicBezTo>
                  <a:pt x="1058" y="436"/>
                  <a:pt x="1058" y="436"/>
                  <a:pt x="1058" y="436"/>
                </a:cubicBezTo>
                <a:cubicBezTo>
                  <a:pt x="1059" y="435"/>
                  <a:pt x="1059" y="435"/>
                  <a:pt x="1059" y="435"/>
                </a:cubicBezTo>
                <a:cubicBezTo>
                  <a:pt x="1062" y="430"/>
                  <a:pt x="1062" y="430"/>
                  <a:pt x="1062" y="430"/>
                </a:cubicBezTo>
                <a:cubicBezTo>
                  <a:pt x="1065" y="426"/>
                  <a:pt x="1065" y="426"/>
                  <a:pt x="1065" y="426"/>
                </a:cubicBezTo>
                <a:cubicBezTo>
                  <a:pt x="1063" y="426"/>
                  <a:pt x="1063" y="426"/>
                  <a:pt x="1063" y="426"/>
                </a:cubicBezTo>
                <a:cubicBezTo>
                  <a:pt x="1063" y="425"/>
                  <a:pt x="1063" y="425"/>
                  <a:pt x="1063" y="425"/>
                </a:cubicBezTo>
                <a:cubicBezTo>
                  <a:pt x="1062" y="425"/>
                  <a:pt x="1062" y="425"/>
                  <a:pt x="1062" y="425"/>
                </a:cubicBezTo>
                <a:cubicBezTo>
                  <a:pt x="1061" y="426"/>
                  <a:pt x="1061" y="426"/>
                  <a:pt x="1061" y="426"/>
                </a:cubicBezTo>
                <a:cubicBezTo>
                  <a:pt x="1055" y="432"/>
                  <a:pt x="1055" y="432"/>
                  <a:pt x="1055" y="432"/>
                </a:cubicBezTo>
                <a:cubicBezTo>
                  <a:pt x="1049" y="436"/>
                  <a:pt x="1049" y="436"/>
                  <a:pt x="1049" y="436"/>
                </a:cubicBezTo>
                <a:cubicBezTo>
                  <a:pt x="1048" y="439"/>
                  <a:pt x="1048" y="439"/>
                  <a:pt x="1048" y="439"/>
                </a:cubicBezTo>
                <a:cubicBezTo>
                  <a:pt x="1048" y="442"/>
                  <a:pt x="1048" y="442"/>
                  <a:pt x="1048" y="442"/>
                </a:cubicBezTo>
                <a:cubicBezTo>
                  <a:pt x="1046" y="442"/>
                  <a:pt x="1046" y="442"/>
                  <a:pt x="1046" y="442"/>
                </a:cubicBezTo>
                <a:cubicBezTo>
                  <a:pt x="1045" y="442"/>
                  <a:pt x="1045" y="442"/>
                  <a:pt x="1045" y="442"/>
                </a:cubicBezTo>
                <a:cubicBezTo>
                  <a:pt x="1043" y="442"/>
                  <a:pt x="1043" y="442"/>
                  <a:pt x="1043" y="442"/>
                </a:cubicBezTo>
                <a:cubicBezTo>
                  <a:pt x="1042" y="439"/>
                  <a:pt x="1042" y="439"/>
                  <a:pt x="1042" y="439"/>
                </a:cubicBezTo>
                <a:cubicBezTo>
                  <a:pt x="1038" y="442"/>
                  <a:pt x="1038" y="442"/>
                  <a:pt x="1038" y="442"/>
                </a:cubicBezTo>
                <a:cubicBezTo>
                  <a:pt x="1033" y="443"/>
                  <a:pt x="1033" y="443"/>
                  <a:pt x="1033" y="443"/>
                </a:cubicBezTo>
                <a:cubicBezTo>
                  <a:pt x="1035" y="442"/>
                  <a:pt x="1035" y="442"/>
                  <a:pt x="1035" y="442"/>
                </a:cubicBezTo>
                <a:cubicBezTo>
                  <a:pt x="1032" y="440"/>
                  <a:pt x="1032" y="440"/>
                  <a:pt x="1032" y="440"/>
                </a:cubicBezTo>
                <a:cubicBezTo>
                  <a:pt x="1029" y="440"/>
                  <a:pt x="1029" y="440"/>
                  <a:pt x="1029" y="440"/>
                </a:cubicBezTo>
                <a:cubicBezTo>
                  <a:pt x="1026" y="439"/>
                  <a:pt x="1026" y="439"/>
                  <a:pt x="1026" y="439"/>
                </a:cubicBezTo>
                <a:cubicBezTo>
                  <a:pt x="1023" y="439"/>
                  <a:pt x="1023" y="439"/>
                  <a:pt x="1023" y="439"/>
                </a:cubicBezTo>
                <a:cubicBezTo>
                  <a:pt x="1020" y="438"/>
                  <a:pt x="1020" y="438"/>
                  <a:pt x="1020" y="438"/>
                </a:cubicBezTo>
                <a:cubicBezTo>
                  <a:pt x="1023" y="436"/>
                  <a:pt x="1023" y="436"/>
                  <a:pt x="1023" y="436"/>
                </a:cubicBezTo>
                <a:cubicBezTo>
                  <a:pt x="1025" y="436"/>
                  <a:pt x="1025" y="436"/>
                  <a:pt x="1025" y="436"/>
                </a:cubicBezTo>
                <a:cubicBezTo>
                  <a:pt x="1018" y="435"/>
                  <a:pt x="1018" y="435"/>
                  <a:pt x="1018" y="435"/>
                </a:cubicBezTo>
                <a:cubicBezTo>
                  <a:pt x="1016" y="433"/>
                  <a:pt x="1016" y="433"/>
                  <a:pt x="1016" y="433"/>
                </a:cubicBezTo>
                <a:cubicBezTo>
                  <a:pt x="1016" y="432"/>
                  <a:pt x="1016" y="432"/>
                  <a:pt x="1016" y="432"/>
                </a:cubicBezTo>
                <a:cubicBezTo>
                  <a:pt x="1016" y="429"/>
                  <a:pt x="1016" y="429"/>
                  <a:pt x="1016" y="429"/>
                </a:cubicBezTo>
                <a:cubicBezTo>
                  <a:pt x="1016" y="425"/>
                  <a:pt x="1016" y="425"/>
                  <a:pt x="1016" y="425"/>
                </a:cubicBezTo>
                <a:cubicBezTo>
                  <a:pt x="1018" y="423"/>
                  <a:pt x="1018" y="423"/>
                  <a:pt x="1018" y="423"/>
                </a:cubicBezTo>
                <a:cubicBezTo>
                  <a:pt x="1016" y="423"/>
                  <a:pt x="1016" y="423"/>
                  <a:pt x="1016" y="423"/>
                </a:cubicBezTo>
                <a:cubicBezTo>
                  <a:pt x="1012" y="423"/>
                  <a:pt x="1012" y="423"/>
                  <a:pt x="1012" y="423"/>
                </a:cubicBezTo>
                <a:cubicBezTo>
                  <a:pt x="1016" y="422"/>
                  <a:pt x="1016" y="422"/>
                  <a:pt x="1016" y="422"/>
                </a:cubicBezTo>
                <a:cubicBezTo>
                  <a:pt x="1018" y="419"/>
                  <a:pt x="1018" y="419"/>
                  <a:pt x="1018" y="419"/>
                </a:cubicBezTo>
                <a:cubicBezTo>
                  <a:pt x="1023" y="415"/>
                  <a:pt x="1023" y="415"/>
                  <a:pt x="1023" y="415"/>
                </a:cubicBezTo>
                <a:cubicBezTo>
                  <a:pt x="1022" y="415"/>
                  <a:pt x="1022" y="415"/>
                  <a:pt x="1022" y="415"/>
                </a:cubicBezTo>
                <a:cubicBezTo>
                  <a:pt x="1020" y="413"/>
                  <a:pt x="1020" y="413"/>
                  <a:pt x="1020" y="413"/>
                </a:cubicBezTo>
                <a:cubicBezTo>
                  <a:pt x="1018" y="413"/>
                  <a:pt x="1018" y="413"/>
                  <a:pt x="1018" y="413"/>
                </a:cubicBezTo>
                <a:cubicBezTo>
                  <a:pt x="1012" y="416"/>
                  <a:pt x="1012" y="416"/>
                  <a:pt x="1012" y="416"/>
                </a:cubicBezTo>
                <a:cubicBezTo>
                  <a:pt x="1012" y="413"/>
                  <a:pt x="1012" y="413"/>
                  <a:pt x="1012" y="413"/>
                </a:cubicBezTo>
                <a:cubicBezTo>
                  <a:pt x="1007" y="412"/>
                  <a:pt x="1007" y="412"/>
                  <a:pt x="1007" y="412"/>
                </a:cubicBezTo>
                <a:cubicBezTo>
                  <a:pt x="1005" y="410"/>
                  <a:pt x="1005" y="410"/>
                  <a:pt x="1005" y="410"/>
                </a:cubicBezTo>
                <a:cubicBezTo>
                  <a:pt x="1007" y="409"/>
                  <a:pt x="1007" y="409"/>
                  <a:pt x="1007" y="409"/>
                </a:cubicBezTo>
                <a:cubicBezTo>
                  <a:pt x="1012" y="409"/>
                  <a:pt x="1012" y="409"/>
                  <a:pt x="1012" y="409"/>
                </a:cubicBezTo>
                <a:cubicBezTo>
                  <a:pt x="1015" y="410"/>
                  <a:pt x="1015" y="410"/>
                  <a:pt x="1015" y="410"/>
                </a:cubicBezTo>
                <a:cubicBezTo>
                  <a:pt x="1018" y="410"/>
                  <a:pt x="1018" y="410"/>
                  <a:pt x="1018" y="410"/>
                </a:cubicBezTo>
                <a:cubicBezTo>
                  <a:pt x="1019" y="410"/>
                  <a:pt x="1019" y="410"/>
                  <a:pt x="1019" y="410"/>
                </a:cubicBezTo>
                <a:cubicBezTo>
                  <a:pt x="1030" y="405"/>
                  <a:pt x="1030" y="405"/>
                  <a:pt x="1030" y="405"/>
                </a:cubicBezTo>
                <a:cubicBezTo>
                  <a:pt x="1032" y="403"/>
                  <a:pt x="1032" y="403"/>
                  <a:pt x="1032" y="403"/>
                </a:cubicBezTo>
                <a:cubicBezTo>
                  <a:pt x="1032" y="402"/>
                  <a:pt x="1032" y="402"/>
                  <a:pt x="1032" y="402"/>
                </a:cubicBezTo>
                <a:cubicBezTo>
                  <a:pt x="1030" y="400"/>
                  <a:pt x="1030" y="400"/>
                  <a:pt x="1030" y="400"/>
                </a:cubicBezTo>
                <a:cubicBezTo>
                  <a:pt x="1032" y="400"/>
                  <a:pt x="1032" y="400"/>
                  <a:pt x="1032" y="400"/>
                </a:cubicBezTo>
                <a:cubicBezTo>
                  <a:pt x="1033" y="400"/>
                  <a:pt x="1033" y="400"/>
                  <a:pt x="1033" y="400"/>
                </a:cubicBezTo>
                <a:cubicBezTo>
                  <a:pt x="1033" y="397"/>
                  <a:pt x="1033" y="397"/>
                  <a:pt x="1033" y="397"/>
                </a:cubicBezTo>
                <a:cubicBezTo>
                  <a:pt x="1030" y="396"/>
                  <a:pt x="1030" y="396"/>
                  <a:pt x="1030" y="396"/>
                </a:cubicBezTo>
                <a:cubicBezTo>
                  <a:pt x="1025" y="395"/>
                  <a:pt x="1025" y="395"/>
                  <a:pt x="1025" y="395"/>
                </a:cubicBezTo>
                <a:cubicBezTo>
                  <a:pt x="1020" y="395"/>
                  <a:pt x="1020" y="395"/>
                  <a:pt x="1020" y="395"/>
                </a:cubicBezTo>
                <a:cubicBezTo>
                  <a:pt x="1015" y="395"/>
                  <a:pt x="1015" y="395"/>
                  <a:pt x="1015" y="395"/>
                </a:cubicBezTo>
                <a:cubicBezTo>
                  <a:pt x="1003" y="399"/>
                  <a:pt x="1003" y="399"/>
                  <a:pt x="1003" y="399"/>
                </a:cubicBezTo>
                <a:cubicBezTo>
                  <a:pt x="993" y="402"/>
                  <a:pt x="993" y="402"/>
                  <a:pt x="993" y="402"/>
                </a:cubicBezTo>
                <a:cubicBezTo>
                  <a:pt x="980" y="407"/>
                  <a:pt x="980" y="407"/>
                  <a:pt x="980" y="407"/>
                </a:cubicBezTo>
                <a:cubicBezTo>
                  <a:pt x="975" y="410"/>
                  <a:pt x="975" y="410"/>
                  <a:pt x="975" y="410"/>
                </a:cubicBezTo>
                <a:cubicBezTo>
                  <a:pt x="970" y="415"/>
                  <a:pt x="970" y="415"/>
                  <a:pt x="970" y="415"/>
                </a:cubicBezTo>
                <a:cubicBezTo>
                  <a:pt x="959" y="423"/>
                  <a:pt x="959" y="423"/>
                  <a:pt x="959" y="423"/>
                </a:cubicBezTo>
                <a:cubicBezTo>
                  <a:pt x="953" y="426"/>
                  <a:pt x="953" y="426"/>
                  <a:pt x="953" y="426"/>
                </a:cubicBezTo>
                <a:cubicBezTo>
                  <a:pt x="947" y="427"/>
                  <a:pt x="947" y="427"/>
                  <a:pt x="947" y="427"/>
                </a:cubicBezTo>
                <a:cubicBezTo>
                  <a:pt x="954" y="423"/>
                  <a:pt x="954" y="423"/>
                  <a:pt x="954" y="423"/>
                </a:cubicBezTo>
                <a:cubicBezTo>
                  <a:pt x="957" y="420"/>
                  <a:pt x="957" y="420"/>
                  <a:pt x="957" y="420"/>
                </a:cubicBezTo>
                <a:cubicBezTo>
                  <a:pt x="960" y="419"/>
                  <a:pt x="960" y="419"/>
                  <a:pt x="960" y="419"/>
                </a:cubicBezTo>
                <a:cubicBezTo>
                  <a:pt x="966" y="415"/>
                  <a:pt x="966" y="415"/>
                  <a:pt x="966" y="415"/>
                </a:cubicBezTo>
                <a:cubicBezTo>
                  <a:pt x="972" y="409"/>
                  <a:pt x="972" y="409"/>
                  <a:pt x="972" y="409"/>
                </a:cubicBezTo>
                <a:cubicBezTo>
                  <a:pt x="973" y="409"/>
                  <a:pt x="973" y="409"/>
                  <a:pt x="973" y="409"/>
                </a:cubicBezTo>
                <a:cubicBezTo>
                  <a:pt x="976" y="407"/>
                  <a:pt x="976" y="407"/>
                  <a:pt x="976" y="407"/>
                </a:cubicBezTo>
                <a:cubicBezTo>
                  <a:pt x="980" y="403"/>
                  <a:pt x="980" y="403"/>
                  <a:pt x="980" y="403"/>
                </a:cubicBezTo>
                <a:cubicBezTo>
                  <a:pt x="985" y="400"/>
                  <a:pt x="985" y="400"/>
                  <a:pt x="985" y="400"/>
                </a:cubicBezTo>
                <a:cubicBezTo>
                  <a:pt x="987" y="397"/>
                  <a:pt x="987" y="397"/>
                  <a:pt x="987" y="397"/>
                </a:cubicBezTo>
                <a:cubicBezTo>
                  <a:pt x="990" y="396"/>
                  <a:pt x="990" y="396"/>
                  <a:pt x="990" y="396"/>
                </a:cubicBezTo>
                <a:cubicBezTo>
                  <a:pt x="990" y="397"/>
                  <a:pt x="990" y="397"/>
                  <a:pt x="990" y="397"/>
                </a:cubicBezTo>
                <a:cubicBezTo>
                  <a:pt x="993" y="396"/>
                  <a:pt x="993" y="396"/>
                  <a:pt x="993" y="396"/>
                </a:cubicBezTo>
                <a:cubicBezTo>
                  <a:pt x="993" y="395"/>
                  <a:pt x="993" y="395"/>
                  <a:pt x="993" y="395"/>
                </a:cubicBezTo>
                <a:cubicBezTo>
                  <a:pt x="995" y="395"/>
                  <a:pt x="995" y="395"/>
                  <a:pt x="995" y="395"/>
                </a:cubicBezTo>
                <a:cubicBezTo>
                  <a:pt x="999" y="393"/>
                  <a:pt x="999" y="393"/>
                  <a:pt x="999" y="393"/>
                </a:cubicBezTo>
                <a:cubicBezTo>
                  <a:pt x="1003" y="393"/>
                  <a:pt x="1003" y="393"/>
                  <a:pt x="1003" y="393"/>
                </a:cubicBezTo>
                <a:cubicBezTo>
                  <a:pt x="1005" y="390"/>
                  <a:pt x="1005" y="390"/>
                  <a:pt x="1005" y="390"/>
                </a:cubicBezTo>
                <a:cubicBezTo>
                  <a:pt x="1010" y="384"/>
                  <a:pt x="1010" y="384"/>
                  <a:pt x="1010" y="384"/>
                </a:cubicBezTo>
                <a:cubicBezTo>
                  <a:pt x="1013" y="383"/>
                  <a:pt x="1013" y="383"/>
                  <a:pt x="1013" y="383"/>
                </a:cubicBezTo>
                <a:cubicBezTo>
                  <a:pt x="1018" y="383"/>
                  <a:pt x="1018" y="383"/>
                  <a:pt x="1018" y="383"/>
                </a:cubicBezTo>
                <a:cubicBezTo>
                  <a:pt x="1016" y="382"/>
                  <a:pt x="1016" y="382"/>
                  <a:pt x="1016" y="382"/>
                </a:cubicBezTo>
                <a:cubicBezTo>
                  <a:pt x="1018" y="382"/>
                  <a:pt x="1018" y="382"/>
                  <a:pt x="1018" y="382"/>
                </a:cubicBezTo>
                <a:cubicBezTo>
                  <a:pt x="1020" y="382"/>
                  <a:pt x="1020" y="382"/>
                  <a:pt x="1020" y="382"/>
                </a:cubicBezTo>
                <a:cubicBezTo>
                  <a:pt x="1025" y="380"/>
                  <a:pt x="1025" y="380"/>
                  <a:pt x="1025" y="380"/>
                </a:cubicBezTo>
                <a:cubicBezTo>
                  <a:pt x="1029" y="380"/>
                  <a:pt x="1029" y="380"/>
                  <a:pt x="1029" y="380"/>
                </a:cubicBezTo>
                <a:cubicBezTo>
                  <a:pt x="1036" y="380"/>
                  <a:pt x="1036" y="380"/>
                  <a:pt x="1036" y="380"/>
                </a:cubicBezTo>
                <a:cubicBezTo>
                  <a:pt x="1043" y="380"/>
                  <a:pt x="1043" y="380"/>
                  <a:pt x="1043" y="380"/>
                </a:cubicBezTo>
                <a:cubicBezTo>
                  <a:pt x="1046" y="382"/>
                  <a:pt x="1046" y="382"/>
                  <a:pt x="1046" y="382"/>
                </a:cubicBezTo>
                <a:cubicBezTo>
                  <a:pt x="1050" y="382"/>
                  <a:pt x="1050" y="382"/>
                  <a:pt x="1050" y="382"/>
                </a:cubicBezTo>
                <a:cubicBezTo>
                  <a:pt x="1058" y="380"/>
                  <a:pt x="1058" y="380"/>
                  <a:pt x="1058" y="380"/>
                </a:cubicBezTo>
                <a:cubicBezTo>
                  <a:pt x="1065" y="382"/>
                  <a:pt x="1065" y="382"/>
                  <a:pt x="1065" y="382"/>
                </a:cubicBezTo>
                <a:cubicBezTo>
                  <a:pt x="1066" y="383"/>
                  <a:pt x="1066" y="383"/>
                  <a:pt x="1066" y="383"/>
                </a:cubicBezTo>
                <a:cubicBezTo>
                  <a:pt x="1072" y="382"/>
                  <a:pt x="1072" y="382"/>
                  <a:pt x="1072" y="382"/>
                </a:cubicBezTo>
                <a:cubicBezTo>
                  <a:pt x="1078" y="382"/>
                  <a:pt x="1078" y="382"/>
                  <a:pt x="1078" y="382"/>
                </a:cubicBezTo>
                <a:cubicBezTo>
                  <a:pt x="1082" y="382"/>
                  <a:pt x="1082" y="382"/>
                  <a:pt x="1082" y="382"/>
                </a:cubicBezTo>
                <a:cubicBezTo>
                  <a:pt x="1085" y="382"/>
                  <a:pt x="1085" y="382"/>
                  <a:pt x="1085" y="382"/>
                </a:cubicBezTo>
                <a:cubicBezTo>
                  <a:pt x="1086" y="380"/>
                  <a:pt x="1086" y="380"/>
                  <a:pt x="1086" y="380"/>
                </a:cubicBezTo>
                <a:cubicBezTo>
                  <a:pt x="1089" y="379"/>
                  <a:pt x="1089" y="379"/>
                  <a:pt x="1089" y="379"/>
                </a:cubicBezTo>
                <a:cubicBezTo>
                  <a:pt x="1091" y="377"/>
                  <a:pt x="1091" y="377"/>
                  <a:pt x="1091" y="377"/>
                </a:cubicBezTo>
                <a:cubicBezTo>
                  <a:pt x="1095" y="374"/>
                  <a:pt x="1095" y="374"/>
                  <a:pt x="1095" y="374"/>
                </a:cubicBezTo>
                <a:cubicBezTo>
                  <a:pt x="1098" y="373"/>
                  <a:pt x="1098" y="373"/>
                  <a:pt x="1098" y="373"/>
                </a:cubicBezTo>
                <a:cubicBezTo>
                  <a:pt x="1098" y="374"/>
                  <a:pt x="1098" y="374"/>
                  <a:pt x="1098" y="374"/>
                </a:cubicBezTo>
                <a:cubicBezTo>
                  <a:pt x="1099" y="373"/>
                  <a:pt x="1099" y="373"/>
                  <a:pt x="1099" y="373"/>
                </a:cubicBezTo>
                <a:cubicBezTo>
                  <a:pt x="1099" y="372"/>
                  <a:pt x="1099" y="372"/>
                  <a:pt x="1099" y="372"/>
                </a:cubicBezTo>
                <a:cubicBezTo>
                  <a:pt x="1101" y="370"/>
                  <a:pt x="1101" y="370"/>
                  <a:pt x="1101" y="370"/>
                </a:cubicBezTo>
                <a:cubicBezTo>
                  <a:pt x="1104" y="369"/>
                  <a:pt x="1104" y="369"/>
                  <a:pt x="1104" y="369"/>
                </a:cubicBezTo>
                <a:cubicBezTo>
                  <a:pt x="1104" y="367"/>
                  <a:pt x="1104" y="367"/>
                  <a:pt x="1104" y="367"/>
                </a:cubicBezTo>
                <a:cubicBezTo>
                  <a:pt x="1108" y="367"/>
                  <a:pt x="1108" y="367"/>
                  <a:pt x="1108" y="367"/>
                </a:cubicBezTo>
                <a:cubicBezTo>
                  <a:pt x="1111" y="367"/>
                  <a:pt x="1111" y="367"/>
                  <a:pt x="1111" y="367"/>
                </a:cubicBezTo>
                <a:cubicBezTo>
                  <a:pt x="1116" y="364"/>
                  <a:pt x="1116" y="364"/>
                  <a:pt x="1116" y="364"/>
                </a:cubicBezTo>
                <a:cubicBezTo>
                  <a:pt x="1119" y="366"/>
                  <a:pt x="1119" y="366"/>
                  <a:pt x="1119" y="366"/>
                </a:cubicBezTo>
                <a:cubicBezTo>
                  <a:pt x="1124" y="366"/>
                  <a:pt x="1124" y="366"/>
                  <a:pt x="1124" y="366"/>
                </a:cubicBezTo>
                <a:cubicBezTo>
                  <a:pt x="1129" y="362"/>
                  <a:pt x="1129" y="362"/>
                  <a:pt x="1129" y="362"/>
                </a:cubicBezTo>
                <a:cubicBezTo>
                  <a:pt x="1136" y="359"/>
                  <a:pt x="1136" y="359"/>
                  <a:pt x="1136" y="359"/>
                </a:cubicBezTo>
                <a:cubicBezTo>
                  <a:pt x="1139" y="357"/>
                  <a:pt x="1139" y="357"/>
                  <a:pt x="1139" y="357"/>
                </a:cubicBezTo>
                <a:cubicBezTo>
                  <a:pt x="1139" y="354"/>
                  <a:pt x="1139" y="354"/>
                  <a:pt x="1139" y="354"/>
                </a:cubicBezTo>
                <a:cubicBezTo>
                  <a:pt x="1136" y="353"/>
                  <a:pt x="1136" y="353"/>
                  <a:pt x="1136" y="353"/>
                </a:cubicBezTo>
                <a:cubicBezTo>
                  <a:pt x="1141" y="353"/>
                  <a:pt x="1141" y="353"/>
                  <a:pt x="1141" y="353"/>
                </a:cubicBezTo>
                <a:cubicBezTo>
                  <a:pt x="1141" y="352"/>
                  <a:pt x="1141" y="352"/>
                  <a:pt x="1141" y="352"/>
                </a:cubicBezTo>
                <a:cubicBezTo>
                  <a:pt x="1138" y="352"/>
                  <a:pt x="1138" y="352"/>
                  <a:pt x="1138" y="352"/>
                </a:cubicBezTo>
                <a:cubicBezTo>
                  <a:pt x="1134" y="350"/>
                  <a:pt x="1134" y="350"/>
                  <a:pt x="1134" y="350"/>
                </a:cubicBezTo>
                <a:cubicBezTo>
                  <a:pt x="1136" y="350"/>
                  <a:pt x="1136" y="350"/>
                  <a:pt x="1136" y="350"/>
                </a:cubicBezTo>
                <a:cubicBezTo>
                  <a:pt x="1138" y="350"/>
                  <a:pt x="1138" y="350"/>
                  <a:pt x="1138" y="350"/>
                </a:cubicBezTo>
                <a:cubicBezTo>
                  <a:pt x="1141" y="350"/>
                  <a:pt x="1141" y="350"/>
                  <a:pt x="1141" y="350"/>
                </a:cubicBezTo>
                <a:cubicBezTo>
                  <a:pt x="1141" y="349"/>
                  <a:pt x="1141" y="349"/>
                  <a:pt x="1141" y="349"/>
                </a:cubicBezTo>
                <a:cubicBezTo>
                  <a:pt x="1139" y="349"/>
                  <a:pt x="1139" y="349"/>
                  <a:pt x="1139" y="349"/>
                </a:cubicBezTo>
                <a:cubicBezTo>
                  <a:pt x="1139" y="347"/>
                  <a:pt x="1139" y="347"/>
                  <a:pt x="1139" y="347"/>
                </a:cubicBezTo>
                <a:cubicBezTo>
                  <a:pt x="1141" y="347"/>
                  <a:pt x="1141" y="347"/>
                  <a:pt x="1141" y="347"/>
                </a:cubicBezTo>
                <a:cubicBezTo>
                  <a:pt x="1142" y="347"/>
                  <a:pt x="1142" y="347"/>
                  <a:pt x="1142" y="347"/>
                </a:cubicBezTo>
                <a:cubicBezTo>
                  <a:pt x="1141" y="346"/>
                  <a:pt x="1141" y="346"/>
                  <a:pt x="1141" y="346"/>
                </a:cubicBezTo>
                <a:cubicBezTo>
                  <a:pt x="1139" y="344"/>
                  <a:pt x="1139" y="344"/>
                  <a:pt x="1139" y="344"/>
                </a:cubicBezTo>
                <a:cubicBezTo>
                  <a:pt x="1142" y="344"/>
                  <a:pt x="1142" y="344"/>
                  <a:pt x="1142" y="344"/>
                </a:cubicBezTo>
                <a:cubicBezTo>
                  <a:pt x="1144" y="343"/>
                  <a:pt x="1144" y="343"/>
                  <a:pt x="1144" y="343"/>
                </a:cubicBezTo>
                <a:cubicBezTo>
                  <a:pt x="1145" y="340"/>
                  <a:pt x="1145" y="340"/>
                  <a:pt x="1145" y="340"/>
                </a:cubicBezTo>
                <a:cubicBezTo>
                  <a:pt x="1144" y="340"/>
                  <a:pt x="1144" y="340"/>
                  <a:pt x="1144" y="340"/>
                </a:cubicBezTo>
                <a:cubicBezTo>
                  <a:pt x="1142" y="340"/>
                  <a:pt x="1142" y="340"/>
                  <a:pt x="1142" y="340"/>
                </a:cubicBezTo>
                <a:cubicBezTo>
                  <a:pt x="1142" y="339"/>
                  <a:pt x="1142" y="339"/>
                  <a:pt x="1142" y="339"/>
                </a:cubicBezTo>
                <a:cubicBezTo>
                  <a:pt x="1142" y="337"/>
                  <a:pt x="1142" y="337"/>
                  <a:pt x="1142" y="337"/>
                </a:cubicBezTo>
                <a:cubicBezTo>
                  <a:pt x="1141" y="337"/>
                  <a:pt x="1141" y="337"/>
                  <a:pt x="1141" y="337"/>
                </a:cubicBezTo>
                <a:cubicBezTo>
                  <a:pt x="1138" y="336"/>
                  <a:pt x="1138" y="336"/>
                  <a:pt x="1138" y="336"/>
                </a:cubicBezTo>
                <a:cubicBezTo>
                  <a:pt x="1139" y="336"/>
                  <a:pt x="1139" y="336"/>
                  <a:pt x="1139" y="336"/>
                </a:cubicBezTo>
                <a:cubicBezTo>
                  <a:pt x="1139" y="334"/>
                  <a:pt x="1139" y="334"/>
                  <a:pt x="1139" y="334"/>
                </a:cubicBezTo>
                <a:cubicBezTo>
                  <a:pt x="1136" y="336"/>
                  <a:pt x="1136" y="336"/>
                  <a:pt x="1136" y="336"/>
                </a:cubicBezTo>
                <a:cubicBezTo>
                  <a:pt x="1135" y="336"/>
                  <a:pt x="1135" y="336"/>
                  <a:pt x="1135" y="336"/>
                </a:cubicBezTo>
                <a:cubicBezTo>
                  <a:pt x="1132" y="337"/>
                  <a:pt x="1132" y="337"/>
                  <a:pt x="1132" y="337"/>
                </a:cubicBezTo>
                <a:cubicBezTo>
                  <a:pt x="1131" y="339"/>
                  <a:pt x="1131" y="339"/>
                  <a:pt x="1131" y="339"/>
                </a:cubicBezTo>
                <a:cubicBezTo>
                  <a:pt x="1131" y="337"/>
                  <a:pt x="1131" y="337"/>
                  <a:pt x="1131" y="337"/>
                </a:cubicBezTo>
                <a:cubicBezTo>
                  <a:pt x="1128" y="337"/>
                  <a:pt x="1128" y="337"/>
                  <a:pt x="1128" y="337"/>
                </a:cubicBezTo>
                <a:cubicBezTo>
                  <a:pt x="1135" y="334"/>
                  <a:pt x="1135" y="334"/>
                  <a:pt x="1135" y="334"/>
                </a:cubicBezTo>
                <a:cubicBezTo>
                  <a:pt x="1134" y="331"/>
                  <a:pt x="1134" y="331"/>
                  <a:pt x="1134" y="331"/>
                </a:cubicBezTo>
                <a:cubicBezTo>
                  <a:pt x="1132" y="330"/>
                  <a:pt x="1132" y="330"/>
                  <a:pt x="1132" y="330"/>
                </a:cubicBezTo>
                <a:cubicBezTo>
                  <a:pt x="1129" y="330"/>
                  <a:pt x="1129" y="330"/>
                  <a:pt x="1129" y="330"/>
                </a:cubicBezTo>
                <a:cubicBezTo>
                  <a:pt x="1125" y="329"/>
                  <a:pt x="1125" y="329"/>
                  <a:pt x="1125" y="329"/>
                </a:cubicBezTo>
                <a:cubicBezTo>
                  <a:pt x="1124" y="329"/>
                  <a:pt x="1124" y="329"/>
                  <a:pt x="1124" y="329"/>
                </a:cubicBezTo>
                <a:cubicBezTo>
                  <a:pt x="1128" y="327"/>
                  <a:pt x="1128" y="327"/>
                  <a:pt x="1128" y="327"/>
                </a:cubicBezTo>
                <a:cubicBezTo>
                  <a:pt x="1131" y="327"/>
                  <a:pt x="1131" y="327"/>
                  <a:pt x="1131" y="327"/>
                </a:cubicBezTo>
                <a:cubicBezTo>
                  <a:pt x="1134" y="326"/>
                  <a:pt x="1134" y="326"/>
                  <a:pt x="1134" y="326"/>
                </a:cubicBezTo>
                <a:cubicBezTo>
                  <a:pt x="1136" y="324"/>
                  <a:pt x="1136" y="324"/>
                  <a:pt x="1136" y="324"/>
                </a:cubicBezTo>
                <a:cubicBezTo>
                  <a:pt x="1134" y="323"/>
                  <a:pt x="1134" y="323"/>
                  <a:pt x="1134" y="323"/>
                </a:cubicBezTo>
                <a:cubicBezTo>
                  <a:pt x="1132" y="323"/>
                  <a:pt x="1132" y="323"/>
                  <a:pt x="1132" y="323"/>
                </a:cubicBezTo>
                <a:cubicBezTo>
                  <a:pt x="1126" y="321"/>
                  <a:pt x="1126" y="321"/>
                  <a:pt x="1126" y="321"/>
                </a:cubicBezTo>
                <a:cubicBezTo>
                  <a:pt x="1124" y="320"/>
                  <a:pt x="1124" y="320"/>
                  <a:pt x="1124" y="320"/>
                </a:cubicBezTo>
                <a:cubicBezTo>
                  <a:pt x="1122" y="320"/>
                  <a:pt x="1122" y="320"/>
                  <a:pt x="1122" y="320"/>
                </a:cubicBezTo>
                <a:cubicBezTo>
                  <a:pt x="1122" y="319"/>
                  <a:pt x="1122" y="319"/>
                  <a:pt x="1122" y="319"/>
                </a:cubicBezTo>
                <a:cubicBezTo>
                  <a:pt x="1122" y="317"/>
                  <a:pt x="1122" y="317"/>
                  <a:pt x="1122" y="317"/>
                </a:cubicBezTo>
                <a:cubicBezTo>
                  <a:pt x="1118" y="319"/>
                  <a:pt x="1118" y="319"/>
                  <a:pt x="1118" y="319"/>
                </a:cubicBezTo>
                <a:cubicBezTo>
                  <a:pt x="1121" y="316"/>
                  <a:pt x="1121" y="316"/>
                  <a:pt x="1121" y="316"/>
                </a:cubicBezTo>
                <a:cubicBezTo>
                  <a:pt x="1118" y="317"/>
                  <a:pt x="1118" y="317"/>
                  <a:pt x="1118" y="317"/>
                </a:cubicBezTo>
                <a:cubicBezTo>
                  <a:pt x="1118" y="316"/>
                  <a:pt x="1118" y="316"/>
                  <a:pt x="1118" y="316"/>
                </a:cubicBezTo>
                <a:cubicBezTo>
                  <a:pt x="1115" y="317"/>
                  <a:pt x="1115" y="317"/>
                  <a:pt x="1115" y="317"/>
                </a:cubicBezTo>
                <a:cubicBezTo>
                  <a:pt x="1115" y="314"/>
                  <a:pt x="1115" y="314"/>
                  <a:pt x="1115" y="314"/>
                </a:cubicBezTo>
                <a:cubicBezTo>
                  <a:pt x="1109" y="319"/>
                  <a:pt x="1109" y="319"/>
                  <a:pt x="1109" y="319"/>
                </a:cubicBezTo>
                <a:cubicBezTo>
                  <a:pt x="1111" y="317"/>
                  <a:pt x="1111" y="317"/>
                  <a:pt x="1111" y="317"/>
                </a:cubicBezTo>
                <a:cubicBezTo>
                  <a:pt x="1112" y="316"/>
                  <a:pt x="1112" y="316"/>
                  <a:pt x="1112" y="316"/>
                </a:cubicBezTo>
                <a:cubicBezTo>
                  <a:pt x="1111" y="316"/>
                  <a:pt x="1111" y="316"/>
                  <a:pt x="1111" y="316"/>
                </a:cubicBezTo>
                <a:cubicBezTo>
                  <a:pt x="1108" y="317"/>
                  <a:pt x="1108" y="317"/>
                  <a:pt x="1108" y="317"/>
                </a:cubicBezTo>
                <a:cubicBezTo>
                  <a:pt x="1105" y="319"/>
                  <a:pt x="1105" y="319"/>
                  <a:pt x="1105" y="319"/>
                </a:cubicBezTo>
                <a:cubicBezTo>
                  <a:pt x="1106" y="317"/>
                  <a:pt x="1106" y="317"/>
                  <a:pt x="1106" y="317"/>
                </a:cubicBezTo>
                <a:cubicBezTo>
                  <a:pt x="1109" y="314"/>
                  <a:pt x="1109" y="314"/>
                  <a:pt x="1109" y="314"/>
                </a:cubicBezTo>
                <a:cubicBezTo>
                  <a:pt x="1111" y="313"/>
                  <a:pt x="1111" y="313"/>
                  <a:pt x="1111" y="313"/>
                </a:cubicBezTo>
                <a:cubicBezTo>
                  <a:pt x="1111" y="311"/>
                  <a:pt x="1111" y="311"/>
                  <a:pt x="1111" y="311"/>
                </a:cubicBezTo>
                <a:cubicBezTo>
                  <a:pt x="1112" y="309"/>
                  <a:pt x="1112" y="309"/>
                  <a:pt x="1112" y="309"/>
                </a:cubicBezTo>
                <a:cubicBezTo>
                  <a:pt x="1111" y="310"/>
                  <a:pt x="1111" y="310"/>
                  <a:pt x="1111" y="310"/>
                </a:cubicBezTo>
                <a:cubicBezTo>
                  <a:pt x="1109" y="311"/>
                  <a:pt x="1109" y="311"/>
                  <a:pt x="1109" y="311"/>
                </a:cubicBezTo>
                <a:cubicBezTo>
                  <a:pt x="1109" y="310"/>
                  <a:pt x="1109" y="310"/>
                  <a:pt x="1109" y="310"/>
                </a:cubicBezTo>
                <a:cubicBezTo>
                  <a:pt x="1106" y="310"/>
                  <a:pt x="1106" y="310"/>
                  <a:pt x="1106" y="310"/>
                </a:cubicBezTo>
                <a:cubicBezTo>
                  <a:pt x="1108" y="309"/>
                  <a:pt x="1108" y="309"/>
                  <a:pt x="1108" y="309"/>
                </a:cubicBezTo>
                <a:cubicBezTo>
                  <a:pt x="1105" y="307"/>
                  <a:pt x="1105" y="307"/>
                  <a:pt x="1105" y="307"/>
                </a:cubicBezTo>
                <a:cubicBezTo>
                  <a:pt x="1106" y="307"/>
                  <a:pt x="1106" y="307"/>
                  <a:pt x="1106" y="307"/>
                </a:cubicBezTo>
                <a:cubicBezTo>
                  <a:pt x="1104" y="306"/>
                  <a:pt x="1104" y="306"/>
                  <a:pt x="1104" y="306"/>
                </a:cubicBezTo>
                <a:cubicBezTo>
                  <a:pt x="1105" y="303"/>
                  <a:pt x="1105" y="303"/>
                  <a:pt x="1105" y="303"/>
                </a:cubicBezTo>
                <a:cubicBezTo>
                  <a:pt x="1102" y="304"/>
                  <a:pt x="1102" y="304"/>
                  <a:pt x="1102" y="304"/>
                </a:cubicBezTo>
                <a:cubicBezTo>
                  <a:pt x="1099" y="303"/>
                  <a:pt x="1099" y="303"/>
                  <a:pt x="1099" y="303"/>
                </a:cubicBezTo>
                <a:cubicBezTo>
                  <a:pt x="1101" y="303"/>
                  <a:pt x="1101" y="303"/>
                  <a:pt x="1101" y="303"/>
                </a:cubicBezTo>
                <a:cubicBezTo>
                  <a:pt x="1102" y="301"/>
                  <a:pt x="1102" y="301"/>
                  <a:pt x="1102" y="301"/>
                </a:cubicBezTo>
                <a:cubicBezTo>
                  <a:pt x="1099" y="300"/>
                  <a:pt x="1099" y="300"/>
                  <a:pt x="1099" y="300"/>
                </a:cubicBezTo>
                <a:cubicBezTo>
                  <a:pt x="1102" y="300"/>
                  <a:pt x="1102" y="300"/>
                  <a:pt x="1102" y="300"/>
                </a:cubicBezTo>
                <a:cubicBezTo>
                  <a:pt x="1104" y="298"/>
                  <a:pt x="1104" y="298"/>
                  <a:pt x="1104" y="298"/>
                </a:cubicBezTo>
                <a:cubicBezTo>
                  <a:pt x="1102" y="298"/>
                  <a:pt x="1102" y="298"/>
                  <a:pt x="1102" y="298"/>
                </a:cubicBezTo>
                <a:cubicBezTo>
                  <a:pt x="1099" y="297"/>
                  <a:pt x="1099" y="297"/>
                  <a:pt x="1099" y="297"/>
                </a:cubicBezTo>
                <a:cubicBezTo>
                  <a:pt x="1102" y="297"/>
                  <a:pt x="1102" y="297"/>
                  <a:pt x="1102" y="297"/>
                </a:cubicBezTo>
                <a:cubicBezTo>
                  <a:pt x="1104" y="297"/>
                  <a:pt x="1104" y="297"/>
                  <a:pt x="1104" y="297"/>
                </a:cubicBezTo>
                <a:cubicBezTo>
                  <a:pt x="1106" y="294"/>
                  <a:pt x="1106" y="294"/>
                  <a:pt x="1106" y="294"/>
                </a:cubicBezTo>
                <a:cubicBezTo>
                  <a:pt x="1109" y="294"/>
                  <a:pt x="1109" y="294"/>
                  <a:pt x="1109" y="294"/>
                </a:cubicBezTo>
                <a:cubicBezTo>
                  <a:pt x="1111" y="294"/>
                  <a:pt x="1111" y="294"/>
                  <a:pt x="1111" y="294"/>
                </a:cubicBezTo>
                <a:cubicBezTo>
                  <a:pt x="1111" y="293"/>
                  <a:pt x="1111" y="293"/>
                  <a:pt x="1111" y="293"/>
                </a:cubicBezTo>
                <a:cubicBezTo>
                  <a:pt x="1109" y="291"/>
                  <a:pt x="1109" y="291"/>
                  <a:pt x="1109" y="291"/>
                </a:cubicBezTo>
                <a:cubicBezTo>
                  <a:pt x="1108" y="291"/>
                  <a:pt x="1108" y="291"/>
                  <a:pt x="1108" y="291"/>
                </a:cubicBezTo>
                <a:cubicBezTo>
                  <a:pt x="1106" y="290"/>
                  <a:pt x="1106" y="290"/>
                  <a:pt x="1106" y="290"/>
                </a:cubicBezTo>
                <a:cubicBezTo>
                  <a:pt x="1108" y="288"/>
                  <a:pt x="1108" y="288"/>
                  <a:pt x="1108" y="288"/>
                </a:cubicBezTo>
                <a:cubicBezTo>
                  <a:pt x="1106" y="288"/>
                  <a:pt x="1106" y="288"/>
                  <a:pt x="1106" y="288"/>
                </a:cubicBezTo>
                <a:cubicBezTo>
                  <a:pt x="1102" y="287"/>
                  <a:pt x="1102" y="287"/>
                  <a:pt x="1102" y="287"/>
                </a:cubicBezTo>
                <a:cubicBezTo>
                  <a:pt x="1105" y="287"/>
                  <a:pt x="1105" y="287"/>
                  <a:pt x="1105" y="287"/>
                </a:cubicBezTo>
                <a:cubicBezTo>
                  <a:pt x="1108" y="286"/>
                  <a:pt x="1108" y="286"/>
                  <a:pt x="1108" y="286"/>
                </a:cubicBezTo>
                <a:cubicBezTo>
                  <a:pt x="1108" y="284"/>
                  <a:pt x="1108" y="284"/>
                  <a:pt x="1108" y="284"/>
                </a:cubicBezTo>
                <a:cubicBezTo>
                  <a:pt x="1108" y="283"/>
                  <a:pt x="1108" y="283"/>
                  <a:pt x="1108" y="283"/>
                </a:cubicBezTo>
                <a:cubicBezTo>
                  <a:pt x="1108" y="281"/>
                  <a:pt x="1108" y="281"/>
                  <a:pt x="1108" y="281"/>
                </a:cubicBezTo>
                <a:cubicBezTo>
                  <a:pt x="1106" y="281"/>
                  <a:pt x="1106" y="281"/>
                  <a:pt x="1106" y="281"/>
                </a:cubicBezTo>
                <a:cubicBezTo>
                  <a:pt x="1105" y="283"/>
                  <a:pt x="1105" y="283"/>
                  <a:pt x="1105" y="283"/>
                </a:cubicBezTo>
                <a:cubicBezTo>
                  <a:pt x="1105" y="281"/>
                  <a:pt x="1105" y="281"/>
                  <a:pt x="1105" y="281"/>
                </a:cubicBezTo>
                <a:cubicBezTo>
                  <a:pt x="1104" y="281"/>
                  <a:pt x="1104" y="281"/>
                  <a:pt x="1104" y="281"/>
                </a:cubicBezTo>
                <a:cubicBezTo>
                  <a:pt x="1106" y="280"/>
                  <a:pt x="1106" y="280"/>
                  <a:pt x="1106" y="280"/>
                </a:cubicBezTo>
                <a:cubicBezTo>
                  <a:pt x="1105" y="280"/>
                  <a:pt x="1105" y="280"/>
                  <a:pt x="1105" y="280"/>
                </a:cubicBezTo>
                <a:cubicBezTo>
                  <a:pt x="1106" y="278"/>
                  <a:pt x="1106" y="278"/>
                  <a:pt x="1106" y="278"/>
                </a:cubicBezTo>
                <a:cubicBezTo>
                  <a:pt x="1104" y="278"/>
                  <a:pt x="1104" y="278"/>
                  <a:pt x="1104" y="278"/>
                </a:cubicBezTo>
                <a:cubicBezTo>
                  <a:pt x="1105" y="277"/>
                  <a:pt x="1105" y="277"/>
                  <a:pt x="1105" y="277"/>
                </a:cubicBezTo>
                <a:cubicBezTo>
                  <a:pt x="1106" y="277"/>
                  <a:pt x="1106" y="277"/>
                  <a:pt x="1106" y="277"/>
                </a:cubicBezTo>
                <a:cubicBezTo>
                  <a:pt x="1106" y="274"/>
                  <a:pt x="1106" y="274"/>
                  <a:pt x="1106" y="274"/>
                </a:cubicBezTo>
                <a:cubicBezTo>
                  <a:pt x="1104" y="274"/>
                  <a:pt x="1104" y="274"/>
                  <a:pt x="1104" y="274"/>
                </a:cubicBezTo>
                <a:cubicBezTo>
                  <a:pt x="1101" y="276"/>
                  <a:pt x="1101" y="276"/>
                  <a:pt x="1101" y="276"/>
                </a:cubicBezTo>
                <a:cubicBezTo>
                  <a:pt x="1099" y="276"/>
                  <a:pt x="1099" y="276"/>
                  <a:pt x="1099" y="276"/>
                </a:cubicBezTo>
                <a:cubicBezTo>
                  <a:pt x="1099" y="274"/>
                  <a:pt x="1099" y="274"/>
                  <a:pt x="1099" y="274"/>
                </a:cubicBezTo>
                <a:cubicBezTo>
                  <a:pt x="1102" y="274"/>
                  <a:pt x="1102" y="274"/>
                  <a:pt x="1102" y="274"/>
                </a:cubicBezTo>
                <a:cubicBezTo>
                  <a:pt x="1105" y="273"/>
                  <a:pt x="1105" y="273"/>
                  <a:pt x="1105" y="273"/>
                </a:cubicBezTo>
                <a:cubicBezTo>
                  <a:pt x="1105" y="271"/>
                  <a:pt x="1105" y="271"/>
                  <a:pt x="1105" y="271"/>
                </a:cubicBezTo>
                <a:cubicBezTo>
                  <a:pt x="1106" y="271"/>
                  <a:pt x="1106" y="271"/>
                  <a:pt x="1106" y="271"/>
                </a:cubicBezTo>
                <a:cubicBezTo>
                  <a:pt x="1105" y="270"/>
                  <a:pt x="1105" y="270"/>
                  <a:pt x="1105" y="270"/>
                </a:cubicBezTo>
                <a:cubicBezTo>
                  <a:pt x="1102" y="270"/>
                  <a:pt x="1102" y="270"/>
                  <a:pt x="1102" y="270"/>
                </a:cubicBezTo>
                <a:cubicBezTo>
                  <a:pt x="1105" y="268"/>
                  <a:pt x="1105" y="268"/>
                  <a:pt x="1105" y="268"/>
                </a:cubicBezTo>
                <a:cubicBezTo>
                  <a:pt x="1104" y="268"/>
                  <a:pt x="1104" y="268"/>
                  <a:pt x="1104" y="268"/>
                </a:cubicBezTo>
                <a:cubicBezTo>
                  <a:pt x="1106" y="267"/>
                  <a:pt x="1106" y="267"/>
                  <a:pt x="1106" y="267"/>
                </a:cubicBezTo>
                <a:cubicBezTo>
                  <a:pt x="1102" y="267"/>
                  <a:pt x="1102" y="267"/>
                  <a:pt x="1102" y="267"/>
                </a:cubicBezTo>
                <a:cubicBezTo>
                  <a:pt x="1098" y="268"/>
                  <a:pt x="1098" y="268"/>
                  <a:pt x="1098" y="268"/>
                </a:cubicBezTo>
                <a:cubicBezTo>
                  <a:pt x="1098" y="267"/>
                  <a:pt x="1098" y="267"/>
                  <a:pt x="1098" y="267"/>
                </a:cubicBezTo>
                <a:cubicBezTo>
                  <a:pt x="1101" y="267"/>
                  <a:pt x="1101" y="267"/>
                  <a:pt x="1101" y="267"/>
                </a:cubicBezTo>
                <a:cubicBezTo>
                  <a:pt x="1105" y="264"/>
                  <a:pt x="1105" y="264"/>
                  <a:pt x="1105" y="264"/>
                </a:cubicBezTo>
                <a:cubicBezTo>
                  <a:pt x="1102" y="265"/>
                  <a:pt x="1102" y="265"/>
                  <a:pt x="1102" y="265"/>
                </a:cubicBezTo>
                <a:cubicBezTo>
                  <a:pt x="1104" y="264"/>
                  <a:pt x="1104" y="264"/>
                  <a:pt x="1104" y="264"/>
                </a:cubicBezTo>
                <a:cubicBezTo>
                  <a:pt x="1101" y="264"/>
                  <a:pt x="1101" y="264"/>
                  <a:pt x="1101" y="264"/>
                </a:cubicBezTo>
                <a:cubicBezTo>
                  <a:pt x="1101" y="263"/>
                  <a:pt x="1101" y="263"/>
                  <a:pt x="1101" y="263"/>
                </a:cubicBezTo>
                <a:cubicBezTo>
                  <a:pt x="1102" y="263"/>
                  <a:pt x="1102" y="263"/>
                  <a:pt x="1102" y="263"/>
                </a:cubicBezTo>
                <a:cubicBezTo>
                  <a:pt x="1104" y="261"/>
                  <a:pt x="1104" y="261"/>
                  <a:pt x="1104" y="261"/>
                </a:cubicBezTo>
                <a:cubicBezTo>
                  <a:pt x="1102" y="261"/>
                  <a:pt x="1102" y="261"/>
                  <a:pt x="1102" y="261"/>
                </a:cubicBezTo>
                <a:cubicBezTo>
                  <a:pt x="1101" y="261"/>
                  <a:pt x="1101" y="261"/>
                  <a:pt x="1101" y="261"/>
                </a:cubicBezTo>
                <a:cubicBezTo>
                  <a:pt x="1101" y="260"/>
                  <a:pt x="1101" y="260"/>
                  <a:pt x="1101" y="260"/>
                </a:cubicBezTo>
                <a:cubicBezTo>
                  <a:pt x="1101" y="258"/>
                  <a:pt x="1101" y="258"/>
                  <a:pt x="1101" y="258"/>
                </a:cubicBezTo>
                <a:cubicBezTo>
                  <a:pt x="1101" y="257"/>
                  <a:pt x="1101" y="257"/>
                  <a:pt x="1101" y="257"/>
                </a:cubicBezTo>
                <a:cubicBezTo>
                  <a:pt x="1102" y="255"/>
                  <a:pt x="1102" y="255"/>
                  <a:pt x="1102" y="255"/>
                </a:cubicBezTo>
                <a:cubicBezTo>
                  <a:pt x="1098" y="257"/>
                  <a:pt x="1098" y="257"/>
                  <a:pt x="1098" y="257"/>
                </a:cubicBezTo>
                <a:cubicBezTo>
                  <a:pt x="1101" y="254"/>
                  <a:pt x="1101" y="254"/>
                  <a:pt x="1101" y="254"/>
                </a:cubicBezTo>
                <a:cubicBezTo>
                  <a:pt x="1096" y="255"/>
                  <a:pt x="1096" y="255"/>
                  <a:pt x="1096" y="255"/>
                </a:cubicBezTo>
                <a:cubicBezTo>
                  <a:pt x="1099" y="254"/>
                  <a:pt x="1099" y="254"/>
                  <a:pt x="1099" y="254"/>
                </a:cubicBezTo>
                <a:cubicBezTo>
                  <a:pt x="1101" y="253"/>
                  <a:pt x="1101" y="253"/>
                  <a:pt x="1101" y="253"/>
                </a:cubicBezTo>
                <a:cubicBezTo>
                  <a:pt x="1099" y="253"/>
                  <a:pt x="1099" y="253"/>
                  <a:pt x="1099" y="253"/>
                </a:cubicBezTo>
                <a:cubicBezTo>
                  <a:pt x="1098" y="253"/>
                  <a:pt x="1098" y="253"/>
                  <a:pt x="1098" y="253"/>
                </a:cubicBezTo>
                <a:cubicBezTo>
                  <a:pt x="1093" y="254"/>
                  <a:pt x="1093" y="254"/>
                  <a:pt x="1093" y="254"/>
                </a:cubicBezTo>
                <a:cubicBezTo>
                  <a:pt x="1092" y="257"/>
                  <a:pt x="1092" y="257"/>
                  <a:pt x="1092" y="257"/>
                </a:cubicBezTo>
                <a:cubicBezTo>
                  <a:pt x="1091" y="258"/>
                  <a:pt x="1091" y="258"/>
                  <a:pt x="1091" y="258"/>
                </a:cubicBezTo>
                <a:cubicBezTo>
                  <a:pt x="1089" y="258"/>
                  <a:pt x="1089" y="258"/>
                  <a:pt x="1089" y="258"/>
                </a:cubicBezTo>
                <a:cubicBezTo>
                  <a:pt x="1088" y="258"/>
                  <a:pt x="1088" y="258"/>
                  <a:pt x="1088" y="258"/>
                </a:cubicBezTo>
                <a:cubicBezTo>
                  <a:pt x="1086" y="260"/>
                  <a:pt x="1086" y="260"/>
                  <a:pt x="1086" y="260"/>
                </a:cubicBezTo>
                <a:cubicBezTo>
                  <a:pt x="1088" y="261"/>
                  <a:pt x="1088" y="261"/>
                  <a:pt x="1088" y="261"/>
                </a:cubicBezTo>
                <a:cubicBezTo>
                  <a:pt x="1089" y="263"/>
                  <a:pt x="1089" y="263"/>
                  <a:pt x="1089" y="263"/>
                </a:cubicBezTo>
                <a:cubicBezTo>
                  <a:pt x="1085" y="261"/>
                  <a:pt x="1085" y="261"/>
                  <a:pt x="1085" y="261"/>
                </a:cubicBezTo>
                <a:cubicBezTo>
                  <a:pt x="1085" y="264"/>
                  <a:pt x="1085" y="264"/>
                  <a:pt x="1085" y="264"/>
                </a:cubicBezTo>
                <a:cubicBezTo>
                  <a:pt x="1083" y="264"/>
                  <a:pt x="1083" y="264"/>
                  <a:pt x="1083" y="264"/>
                </a:cubicBezTo>
                <a:cubicBezTo>
                  <a:pt x="1083" y="265"/>
                  <a:pt x="1083" y="265"/>
                  <a:pt x="1083" y="265"/>
                </a:cubicBezTo>
                <a:cubicBezTo>
                  <a:pt x="1082" y="265"/>
                  <a:pt x="1082" y="265"/>
                  <a:pt x="1082" y="265"/>
                </a:cubicBezTo>
                <a:cubicBezTo>
                  <a:pt x="1082" y="267"/>
                  <a:pt x="1082" y="267"/>
                  <a:pt x="1082" y="267"/>
                </a:cubicBezTo>
                <a:cubicBezTo>
                  <a:pt x="1083" y="267"/>
                  <a:pt x="1083" y="267"/>
                  <a:pt x="1083" y="267"/>
                </a:cubicBezTo>
                <a:cubicBezTo>
                  <a:pt x="1081" y="268"/>
                  <a:pt x="1081" y="268"/>
                  <a:pt x="1081" y="268"/>
                </a:cubicBezTo>
                <a:cubicBezTo>
                  <a:pt x="1078" y="268"/>
                  <a:pt x="1078" y="268"/>
                  <a:pt x="1078" y="268"/>
                </a:cubicBezTo>
                <a:cubicBezTo>
                  <a:pt x="1078" y="270"/>
                  <a:pt x="1078" y="270"/>
                  <a:pt x="1078" y="270"/>
                </a:cubicBezTo>
                <a:cubicBezTo>
                  <a:pt x="1076" y="270"/>
                  <a:pt x="1076" y="270"/>
                  <a:pt x="1076" y="270"/>
                </a:cubicBezTo>
                <a:cubicBezTo>
                  <a:pt x="1075" y="271"/>
                  <a:pt x="1075" y="271"/>
                  <a:pt x="1075" y="271"/>
                </a:cubicBezTo>
                <a:cubicBezTo>
                  <a:pt x="1072" y="270"/>
                  <a:pt x="1072" y="270"/>
                  <a:pt x="1072" y="270"/>
                </a:cubicBezTo>
                <a:cubicBezTo>
                  <a:pt x="1071" y="271"/>
                  <a:pt x="1071" y="271"/>
                  <a:pt x="1071" y="271"/>
                </a:cubicBezTo>
                <a:cubicBezTo>
                  <a:pt x="1069" y="274"/>
                  <a:pt x="1069" y="274"/>
                  <a:pt x="1069" y="274"/>
                </a:cubicBezTo>
                <a:cubicBezTo>
                  <a:pt x="1068" y="274"/>
                  <a:pt x="1068" y="274"/>
                  <a:pt x="1068" y="274"/>
                </a:cubicBezTo>
                <a:cubicBezTo>
                  <a:pt x="1065" y="274"/>
                  <a:pt x="1065" y="274"/>
                  <a:pt x="1065" y="274"/>
                </a:cubicBezTo>
                <a:cubicBezTo>
                  <a:pt x="1061" y="277"/>
                  <a:pt x="1061" y="277"/>
                  <a:pt x="1061" y="277"/>
                </a:cubicBezTo>
                <a:cubicBezTo>
                  <a:pt x="1056" y="278"/>
                  <a:pt x="1056" y="278"/>
                  <a:pt x="1056" y="278"/>
                </a:cubicBezTo>
                <a:cubicBezTo>
                  <a:pt x="1053" y="281"/>
                  <a:pt x="1053" y="281"/>
                  <a:pt x="1053" y="281"/>
                </a:cubicBezTo>
                <a:cubicBezTo>
                  <a:pt x="1055" y="278"/>
                  <a:pt x="1055" y="278"/>
                  <a:pt x="1055" y="278"/>
                </a:cubicBezTo>
                <a:cubicBezTo>
                  <a:pt x="1056" y="277"/>
                  <a:pt x="1056" y="277"/>
                  <a:pt x="1056" y="277"/>
                </a:cubicBezTo>
                <a:cubicBezTo>
                  <a:pt x="1056" y="276"/>
                  <a:pt x="1056" y="276"/>
                  <a:pt x="1056" y="276"/>
                </a:cubicBezTo>
                <a:cubicBezTo>
                  <a:pt x="1053" y="277"/>
                  <a:pt x="1053" y="277"/>
                  <a:pt x="1053" y="277"/>
                </a:cubicBezTo>
                <a:cubicBezTo>
                  <a:pt x="1055" y="276"/>
                  <a:pt x="1055" y="276"/>
                  <a:pt x="1055" y="276"/>
                </a:cubicBezTo>
                <a:cubicBezTo>
                  <a:pt x="1055" y="274"/>
                  <a:pt x="1055" y="274"/>
                  <a:pt x="1055" y="274"/>
                </a:cubicBezTo>
                <a:cubicBezTo>
                  <a:pt x="1053" y="274"/>
                  <a:pt x="1053" y="274"/>
                  <a:pt x="1053" y="274"/>
                </a:cubicBezTo>
                <a:cubicBezTo>
                  <a:pt x="1052" y="276"/>
                  <a:pt x="1052" y="276"/>
                  <a:pt x="1052" y="276"/>
                </a:cubicBezTo>
                <a:cubicBezTo>
                  <a:pt x="1052" y="273"/>
                  <a:pt x="1052" y="273"/>
                  <a:pt x="1052" y="273"/>
                </a:cubicBezTo>
                <a:cubicBezTo>
                  <a:pt x="1052" y="271"/>
                  <a:pt x="1052" y="271"/>
                  <a:pt x="1052" y="271"/>
                </a:cubicBezTo>
                <a:cubicBezTo>
                  <a:pt x="1050" y="270"/>
                  <a:pt x="1050" y="270"/>
                  <a:pt x="1050" y="270"/>
                </a:cubicBezTo>
                <a:cubicBezTo>
                  <a:pt x="1046" y="270"/>
                  <a:pt x="1046" y="270"/>
                  <a:pt x="1046" y="270"/>
                </a:cubicBezTo>
                <a:cubicBezTo>
                  <a:pt x="1042" y="271"/>
                  <a:pt x="1042" y="271"/>
                  <a:pt x="1042" y="271"/>
                </a:cubicBezTo>
                <a:cubicBezTo>
                  <a:pt x="1038" y="273"/>
                  <a:pt x="1038" y="273"/>
                  <a:pt x="1038" y="273"/>
                </a:cubicBezTo>
                <a:cubicBezTo>
                  <a:pt x="1038" y="271"/>
                  <a:pt x="1038" y="271"/>
                  <a:pt x="1038" y="271"/>
                </a:cubicBezTo>
                <a:cubicBezTo>
                  <a:pt x="1036" y="271"/>
                  <a:pt x="1036" y="271"/>
                  <a:pt x="1036" y="271"/>
                </a:cubicBezTo>
                <a:cubicBezTo>
                  <a:pt x="1035" y="271"/>
                  <a:pt x="1035" y="271"/>
                  <a:pt x="1035" y="271"/>
                </a:cubicBezTo>
                <a:cubicBezTo>
                  <a:pt x="1039" y="270"/>
                  <a:pt x="1039" y="270"/>
                  <a:pt x="1039" y="270"/>
                </a:cubicBezTo>
                <a:cubicBezTo>
                  <a:pt x="1040" y="267"/>
                  <a:pt x="1040" y="267"/>
                  <a:pt x="1040" y="267"/>
                </a:cubicBezTo>
                <a:cubicBezTo>
                  <a:pt x="1040" y="268"/>
                  <a:pt x="1040" y="268"/>
                  <a:pt x="1040" y="268"/>
                </a:cubicBezTo>
                <a:cubicBezTo>
                  <a:pt x="1040" y="271"/>
                  <a:pt x="1040" y="271"/>
                  <a:pt x="1040" y="271"/>
                </a:cubicBezTo>
                <a:cubicBezTo>
                  <a:pt x="1043" y="268"/>
                  <a:pt x="1043" y="268"/>
                  <a:pt x="1043" y="268"/>
                </a:cubicBezTo>
                <a:cubicBezTo>
                  <a:pt x="1045" y="267"/>
                  <a:pt x="1045" y="267"/>
                  <a:pt x="1045" y="267"/>
                </a:cubicBezTo>
                <a:cubicBezTo>
                  <a:pt x="1045" y="265"/>
                  <a:pt x="1045" y="265"/>
                  <a:pt x="1045" y="265"/>
                </a:cubicBezTo>
                <a:cubicBezTo>
                  <a:pt x="1046" y="265"/>
                  <a:pt x="1046" y="265"/>
                  <a:pt x="1046" y="265"/>
                </a:cubicBezTo>
                <a:cubicBezTo>
                  <a:pt x="1048" y="265"/>
                  <a:pt x="1048" y="265"/>
                  <a:pt x="1048" y="265"/>
                </a:cubicBezTo>
                <a:cubicBezTo>
                  <a:pt x="1048" y="264"/>
                  <a:pt x="1048" y="264"/>
                  <a:pt x="1048" y="264"/>
                </a:cubicBezTo>
                <a:cubicBezTo>
                  <a:pt x="1046" y="264"/>
                  <a:pt x="1046" y="264"/>
                  <a:pt x="1046" y="264"/>
                </a:cubicBezTo>
                <a:cubicBezTo>
                  <a:pt x="1043" y="264"/>
                  <a:pt x="1043" y="264"/>
                  <a:pt x="1043" y="264"/>
                </a:cubicBezTo>
                <a:cubicBezTo>
                  <a:pt x="1045" y="263"/>
                  <a:pt x="1045" y="263"/>
                  <a:pt x="1045" y="263"/>
                </a:cubicBezTo>
                <a:cubicBezTo>
                  <a:pt x="1045" y="261"/>
                  <a:pt x="1045" y="261"/>
                  <a:pt x="1045" y="261"/>
                </a:cubicBezTo>
                <a:cubicBezTo>
                  <a:pt x="1046" y="261"/>
                  <a:pt x="1046" y="261"/>
                  <a:pt x="1046" y="261"/>
                </a:cubicBezTo>
                <a:cubicBezTo>
                  <a:pt x="1048" y="257"/>
                  <a:pt x="1048" y="257"/>
                  <a:pt x="1048" y="257"/>
                </a:cubicBezTo>
                <a:cubicBezTo>
                  <a:pt x="1046" y="255"/>
                  <a:pt x="1046" y="255"/>
                  <a:pt x="1046" y="255"/>
                </a:cubicBezTo>
                <a:cubicBezTo>
                  <a:pt x="1048" y="255"/>
                  <a:pt x="1048" y="255"/>
                  <a:pt x="1048" y="255"/>
                </a:cubicBezTo>
                <a:cubicBezTo>
                  <a:pt x="1050" y="254"/>
                  <a:pt x="1050" y="254"/>
                  <a:pt x="1050" y="254"/>
                </a:cubicBezTo>
                <a:cubicBezTo>
                  <a:pt x="1052" y="251"/>
                  <a:pt x="1052" y="251"/>
                  <a:pt x="1052" y="251"/>
                </a:cubicBezTo>
                <a:cubicBezTo>
                  <a:pt x="1053" y="248"/>
                  <a:pt x="1053" y="248"/>
                  <a:pt x="1053" y="248"/>
                </a:cubicBezTo>
                <a:cubicBezTo>
                  <a:pt x="1055" y="247"/>
                  <a:pt x="1055" y="247"/>
                  <a:pt x="1055" y="247"/>
                </a:cubicBezTo>
                <a:cubicBezTo>
                  <a:pt x="1056" y="245"/>
                  <a:pt x="1056" y="245"/>
                  <a:pt x="1056" y="245"/>
                </a:cubicBezTo>
                <a:cubicBezTo>
                  <a:pt x="1058" y="244"/>
                  <a:pt x="1058" y="244"/>
                  <a:pt x="1058" y="244"/>
                </a:cubicBezTo>
                <a:cubicBezTo>
                  <a:pt x="1058" y="243"/>
                  <a:pt x="1058" y="243"/>
                  <a:pt x="1058" y="243"/>
                </a:cubicBezTo>
                <a:cubicBezTo>
                  <a:pt x="1056" y="243"/>
                  <a:pt x="1056" y="243"/>
                  <a:pt x="1056" y="243"/>
                </a:cubicBezTo>
                <a:cubicBezTo>
                  <a:pt x="1053" y="244"/>
                  <a:pt x="1053" y="244"/>
                  <a:pt x="1053" y="244"/>
                </a:cubicBezTo>
                <a:cubicBezTo>
                  <a:pt x="1050" y="244"/>
                  <a:pt x="1050" y="244"/>
                  <a:pt x="1050" y="244"/>
                </a:cubicBezTo>
                <a:cubicBezTo>
                  <a:pt x="1052" y="243"/>
                  <a:pt x="1052" y="243"/>
                  <a:pt x="1052" y="243"/>
                </a:cubicBezTo>
                <a:cubicBezTo>
                  <a:pt x="1050" y="243"/>
                  <a:pt x="1050" y="243"/>
                  <a:pt x="1050" y="243"/>
                </a:cubicBezTo>
                <a:cubicBezTo>
                  <a:pt x="1048" y="243"/>
                  <a:pt x="1048" y="243"/>
                  <a:pt x="1048" y="243"/>
                </a:cubicBezTo>
                <a:cubicBezTo>
                  <a:pt x="1043" y="241"/>
                  <a:pt x="1043" y="241"/>
                  <a:pt x="1043" y="241"/>
                </a:cubicBezTo>
                <a:cubicBezTo>
                  <a:pt x="1042" y="241"/>
                  <a:pt x="1042" y="241"/>
                  <a:pt x="1042" y="241"/>
                </a:cubicBezTo>
                <a:cubicBezTo>
                  <a:pt x="1040" y="240"/>
                  <a:pt x="1040" y="240"/>
                  <a:pt x="1040" y="240"/>
                </a:cubicBezTo>
                <a:cubicBezTo>
                  <a:pt x="1040" y="241"/>
                  <a:pt x="1040" y="241"/>
                  <a:pt x="1040" y="241"/>
                </a:cubicBezTo>
                <a:cubicBezTo>
                  <a:pt x="1039" y="240"/>
                  <a:pt x="1039" y="240"/>
                  <a:pt x="1039" y="240"/>
                </a:cubicBezTo>
                <a:cubicBezTo>
                  <a:pt x="1039" y="238"/>
                  <a:pt x="1039" y="238"/>
                  <a:pt x="1039" y="238"/>
                </a:cubicBezTo>
                <a:cubicBezTo>
                  <a:pt x="1040" y="238"/>
                  <a:pt x="1040" y="238"/>
                  <a:pt x="1040" y="238"/>
                </a:cubicBezTo>
                <a:cubicBezTo>
                  <a:pt x="1039" y="237"/>
                  <a:pt x="1039" y="237"/>
                  <a:pt x="1039" y="237"/>
                </a:cubicBezTo>
                <a:cubicBezTo>
                  <a:pt x="1043" y="235"/>
                  <a:pt x="1043" y="235"/>
                  <a:pt x="1043" y="235"/>
                </a:cubicBezTo>
                <a:cubicBezTo>
                  <a:pt x="1042" y="234"/>
                  <a:pt x="1042" y="234"/>
                  <a:pt x="1042" y="234"/>
                </a:cubicBezTo>
                <a:cubicBezTo>
                  <a:pt x="1040" y="235"/>
                  <a:pt x="1040" y="235"/>
                  <a:pt x="1040" y="235"/>
                </a:cubicBezTo>
                <a:cubicBezTo>
                  <a:pt x="1039" y="235"/>
                  <a:pt x="1039" y="235"/>
                  <a:pt x="1039" y="235"/>
                </a:cubicBezTo>
                <a:cubicBezTo>
                  <a:pt x="1039" y="234"/>
                  <a:pt x="1039" y="234"/>
                  <a:pt x="1039" y="234"/>
                </a:cubicBezTo>
                <a:cubicBezTo>
                  <a:pt x="1038" y="234"/>
                  <a:pt x="1038" y="234"/>
                  <a:pt x="1038" y="234"/>
                </a:cubicBezTo>
                <a:cubicBezTo>
                  <a:pt x="1039" y="233"/>
                  <a:pt x="1039" y="233"/>
                  <a:pt x="1039" y="233"/>
                </a:cubicBezTo>
                <a:cubicBezTo>
                  <a:pt x="1036" y="233"/>
                  <a:pt x="1036" y="233"/>
                  <a:pt x="1036" y="233"/>
                </a:cubicBezTo>
                <a:cubicBezTo>
                  <a:pt x="1033" y="233"/>
                  <a:pt x="1033" y="233"/>
                  <a:pt x="1033" y="233"/>
                </a:cubicBezTo>
                <a:cubicBezTo>
                  <a:pt x="1035" y="231"/>
                  <a:pt x="1035" y="231"/>
                  <a:pt x="1035" y="231"/>
                </a:cubicBezTo>
                <a:cubicBezTo>
                  <a:pt x="1036" y="230"/>
                  <a:pt x="1036" y="230"/>
                  <a:pt x="1036" y="230"/>
                </a:cubicBezTo>
                <a:cubicBezTo>
                  <a:pt x="1035" y="230"/>
                  <a:pt x="1035" y="230"/>
                  <a:pt x="1035" y="230"/>
                </a:cubicBezTo>
                <a:cubicBezTo>
                  <a:pt x="1033" y="228"/>
                  <a:pt x="1033" y="228"/>
                  <a:pt x="1033" y="228"/>
                </a:cubicBezTo>
                <a:cubicBezTo>
                  <a:pt x="1032" y="227"/>
                  <a:pt x="1032" y="227"/>
                  <a:pt x="1032" y="227"/>
                </a:cubicBezTo>
                <a:cubicBezTo>
                  <a:pt x="1029" y="225"/>
                  <a:pt x="1029" y="225"/>
                  <a:pt x="1029" y="225"/>
                </a:cubicBezTo>
                <a:cubicBezTo>
                  <a:pt x="1026" y="225"/>
                  <a:pt x="1026" y="225"/>
                  <a:pt x="1026" y="225"/>
                </a:cubicBezTo>
                <a:cubicBezTo>
                  <a:pt x="1020" y="227"/>
                  <a:pt x="1020" y="227"/>
                  <a:pt x="1020" y="227"/>
                </a:cubicBezTo>
                <a:cubicBezTo>
                  <a:pt x="1018" y="228"/>
                  <a:pt x="1018" y="228"/>
                  <a:pt x="1018" y="228"/>
                </a:cubicBezTo>
                <a:cubicBezTo>
                  <a:pt x="1018" y="230"/>
                  <a:pt x="1018" y="230"/>
                  <a:pt x="1018" y="230"/>
                </a:cubicBezTo>
                <a:cubicBezTo>
                  <a:pt x="1015" y="228"/>
                  <a:pt x="1015" y="228"/>
                  <a:pt x="1015" y="228"/>
                </a:cubicBezTo>
                <a:cubicBezTo>
                  <a:pt x="1013" y="227"/>
                  <a:pt x="1013" y="227"/>
                  <a:pt x="1013" y="227"/>
                </a:cubicBezTo>
                <a:cubicBezTo>
                  <a:pt x="1007" y="228"/>
                  <a:pt x="1007" y="228"/>
                  <a:pt x="1007" y="228"/>
                </a:cubicBezTo>
                <a:cubicBezTo>
                  <a:pt x="1009" y="227"/>
                  <a:pt x="1009" y="227"/>
                  <a:pt x="1009" y="227"/>
                </a:cubicBezTo>
                <a:cubicBezTo>
                  <a:pt x="1005" y="225"/>
                  <a:pt x="1005" y="225"/>
                  <a:pt x="1005" y="225"/>
                </a:cubicBezTo>
                <a:cubicBezTo>
                  <a:pt x="999" y="224"/>
                  <a:pt x="999" y="224"/>
                  <a:pt x="999" y="224"/>
                </a:cubicBezTo>
                <a:cubicBezTo>
                  <a:pt x="995" y="224"/>
                  <a:pt x="995" y="224"/>
                  <a:pt x="995" y="224"/>
                </a:cubicBezTo>
                <a:cubicBezTo>
                  <a:pt x="990" y="225"/>
                  <a:pt x="990" y="225"/>
                  <a:pt x="990" y="225"/>
                </a:cubicBezTo>
                <a:cubicBezTo>
                  <a:pt x="986" y="227"/>
                  <a:pt x="986" y="227"/>
                  <a:pt x="986" y="227"/>
                </a:cubicBezTo>
                <a:cubicBezTo>
                  <a:pt x="985" y="231"/>
                  <a:pt x="985" y="231"/>
                  <a:pt x="985" y="231"/>
                </a:cubicBezTo>
                <a:cubicBezTo>
                  <a:pt x="983" y="234"/>
                  <a:pt x="983" y="234"/>
                  <a:pt x="983" y="234"/>
                </a:cubicBezTo>
                <a:cubicBezTo>
                  <a:pt x="986" y="237"/>
                  <a:pt x="986" y="237"/>
                  <a:pt x="986" y="237"/>
                </a:cubicBezTo>
                <a:cubicBezTo>
                  <a:pt x="985" y="237"/>
                  <a:pt x="985" y="237"/>
                  <a:pt x="985" y="237"/>
                </a:cubicBezTo>
                <a:cubicBezTo>
                  <a:pt x="983" y="237"/>
                  <a:pt x="983" y="237"/>
                  <a:pt x="983" y="237"/>
                </a:cubicBezTo>
                <a:cubicBezTo>
                  <a:pt x="982" y="240"/>
                  <a:pt x="982" y="240"/>
                  <a:pt x="982" y="240"/>
                </a:cubicBezTo>
                <a:cubicBezTo>
                  <a:pt x="977" y="243"/>
                  <a:pt x="977" y="243"/>
                  <a:pt x="977" y="243"/>
                </a:cubicBezTo>
                <a:cubicBezTo>
                  <a:pt x="976" y="244"/>
                  <a:pt x="976" y="244"/>
                  <a:pt x="976" y="244"/>
                </a:cubicBezTo>
                <a:cubicBezTo>
                  <a:pt x="975" y="245"/>
                  <a:pt x="975" y="245"/>
                  <a:pt x="975" y="245"/>
                </a:cubicBezTo>
                <a:cubicBezTo>
                  <a:pt x="976" y="245"/>
                  <a:pt x="976" y="245"/>
                  <a:pt x="976" y="245"/>
                </a:cubicBezTo>
                <a:cubicBezTo>
                  <a:pt x="979" y="245"/>
                  <a:pt x="979" y="245"/>
                  <a:pt x="979" y="245"/>
                </a:cubicBezTo>
                <a:cubicBezTo>
                  <a:pt x="976" y="248"/>
                  <a:pt x="976" y="248"/>
                  <a:pt x="976" y="248"/>
                </a:cubicBezTo>
                <a:cubicBezTo>
                  <a:pt x="979" y="248"/>
                  <a:pt x="979" y="248"/>
                  <a:pt x="979" y="248"/>
                </a:cubicBezTo>
                <a:cubicBezTo>
                  <a:pt x="976" y="250"/>
                  <a:pt x="976" y="250"/>
                  <a:pt x="976" y="250"/>
                </a:cubicBezTo>
                <a:cubicBezTo>
                  <a:pt x="975" y="250"/>
                  <a:pt x="975" y="250"/>
                  <a:pt x="975" y="250"/>
                </a:cubicBezTo>
                <a:cubicBezTo>
                  <a:pt x="976" y="253"/>
                  <a:pt x="976" y="253"/>
                  <a:pt x="976" y="253"/>
                </a:cubicBezTo>
                <a:cubicBezTo>
                  <a:pt x="975" y="255"/>
                  <a:pt x="975" y="255"/>
                  <a:pt x="975" y="255"/>
                </a:cubicBezTo>
                <a:cubicBezTo>
                  <a:pt x="976" y="255"/>
                  <a:pt x="976" y="255"/>
                  <a:pt x="976" y="255"/>
                </a:cubicBezTo>
                <a:cubicBezTo>
                  <a:pt x="975" y="257"/>
                  <a:pt x="975" y="257"/>
                  <a:pt x="975" y="257"/>
                </a:cubicBezTo>
                <a:cubicBezTo>
                  <a:pt x="973" y="258"/>
                  <a:pt x="973" y="258"/>
                  <a:pt x="973" y="258"/>
                </a:cubicBezTo>
                <a:cubicBezTo>
                  <a:pt x="972" y="258"/>
                  <a:pt x="972" y="258"/>
                  <a:pt x="972" y="258"/>
                </a:cubicBezTo>
                <a:cubicBezTo>
                  <a:pt x="972" y="260"/>
                  <a:pt x="972" y="260"/>
                  <a:pt x="972" y="260"/>
                </a:cubicBezTo>
                <a:cubicBezTo>
                  <a:pt x="969" y="260"/>
                  <a:pt x="969" y="260"/>
                  <a:pt x="969" y="260"/>
                </a:cubicBezTo>
                <a:cubicBezTo>
                  <a:pt x="967" y="261"/>
                  <a:pt x="967" y="261"/>
                  <a:pt x="967" y="261"/>
                </a:cubicBezTo>
                <a:cubicBezTo>
                  <a:pt x="966" y="263"/>
                  <a:pt x="966" y="263"/>
                  <a:pt x="966" y="263"/>
                </a:cubicBezTo>
                <a:cubicBezTo>
                  <a:pt x="967" y="263"/>
                  <a:pt x="967" y="263"/>
                  <a:pt x="967" y="263"/>
                </a:cubicBezTo>
                <a:cubicBezTo>
                  <a:pt x="962" y="265"/>
                  <a:pt x="962" y="265"/>
                  <a:pt x="962" y="265"/>
                </a:cubicBezTo>
                <a:cubicBezTo>
                  <a:pt x="957" y="268"/>
                  <a:pt x="957" y="268"/>
                  <a:pt x="957" y="268"/>
                </a:cubicBezTo>
                <a:cubicBezTo>
                  <a:pt x="954" y="270"/>
                  <a:pt x="954" y="270"/>
                  <a:pt x="954" y="270"/>
                </a:cubicBezTo>
                <a:cubicBezTo>
                  <a:pt x="953" y="273"/>
                  <a:pt x="953" y="273"/>
                  <a:pt x="953" y="273"/>
                </a:cubicBezTo>
                <a:cubicBezTo>
                  <a:pt x="954" y="274"/>
                  <a:pt x="954" y="274"/>
                  <a:pt x="954" y="274"/>
                </a:cubicBezTo>
                <a:cubicBezTo>
                  <a:pt x="956" y="276"/>
                  <a:pt x="956" y="276"/>
                  <a:pt x="956" y="276"/>
                </a:cubicBezTo>
                <a:cubicBezTo>
                  <a:pt x="957" y="277"/>
                  <a:pt x="957" y="277"/>
                  <a:pt x="957" y="277"/>
                </a:cubicBezTo>
                <a:cubicBezTo>
                  <a:pt x="959" y="277"/>
                  <a:pt x="959" y="277"/>
                  <a:pt x="959" y="277"/>
                </a:cubicBezTo>
                <a:cubicBezTo>
                  <a:pt x="962" y="281"/>
                  <a:pt x="962" y="281"/>
                  <a:pt x="962" y="281"/>
                </a:cubicBezTo>
                <a:cubicBezTo>
                  <a:pt x="962" y="286"/>
                  <a:pt x="962" y="286"/>
                  <a:pt x="962" y="286"/>
                </a:cubicBezTo>
                <a:cubicBezTo>
                  <a:pt x="962" y="291"/>
                  <a:pt x="962" y="291"/>
                  <a:pt x="962" y="291"/>
                </a:cubicBezTo>
                <a:cubicBezTo>
                  <a:pt x="959" y="297"/>
                  <a:pt x="959" y="297"/>
                  <a:pt x="959" y="297"/>
                </a:cubicBezTo>
                <a:cubicBezTo>
                  <a:pt x="956" y="301"/>
                  <a:pt x="956" y="301"/>
                  <a:pt x="956" y="301"/>
                </a:cubicBezTo>
                <a:cubicBezTo>
                  <a:pt x="952" y="306"/>
                  <a:pt x="952" y="306"/>
                  <a:pt x="952" y="306"/>
                </a:cubicBezTo>
                <a:cubicBezTo>
                  <a:pt x="942" y="311"/>
                  <a:pt x="942" y="311"/>
                  <a:pt x="942" y="311"/>
                </a:cubicBezTo>
                <a:cubicBezTo>
                  <a:pt x="930" y="317"/>
                  <a:pt x="930" y="317"/>
                  <a:pt x="930" y="317"/>
                </a:cubicBezTo>
                <a:cubicBezTo>
                  <a:pt x="919" y="321"/>
                  <a:pt x="919" y="321"/>
                  <a:pt x="919" y="321"/>
                </a:cubicBezTo>
                <a:cubicBezTo>
                  <a:pt x="914" y="321"/>
                  <a:pt x="914" y="321"/>
                  <a:pt x="914" y="321"/>
                </a:cubicBezTo>
                <a:cubicBezTo>
                  <a:pt x="911" y="323"/>
                  <a:pt x="911" y="323"/>
                  <a:pt x="911" y="323"/>
                </a:cubicBezTo>
                <a:cubicBezTo>
                  <a:pt x="910" y="324"/>
                  <a:pt x="910" y="324"/>
                  <a:pt x="910" y="324"/>
                </a:cubicBezTo>
                <a:cubicBezTo>
                  <a:pt x="911" y="324"/>
                  <a:pt x="911" y="324"/>
                  <a:pt x="911" y="324"/>
                </a:cubicBezTo>
                <a:cubicBezTo>
                  <a:pt x="911" y="327"/>
                  <a:pt x="911" y="327"/>
                  <a:pt x="911" y="327"/>
                </a:cubicBezTo>
                <a:cubicBezTo>
                  <a:pt x="911" y="329"/>
                  <a:pt x="911" y="329"/>
                  <a:pt x="911" y="329"/>
                </a:cubicBezTo>
                <a:cubicBezTo>
                  <a:pt x="910" y="330"/>
                  <a:pt x="910" y="330"/>
                  <a:pt x="910" y="330"/>
                </a:cubicBezTo>
                <a:cubicBezTo>
                  <a:pt x="913" y="330"/>
                  <a:pt x="913" y="330"/>
                  <a:pt x="913" y="330"/>
                </a:cubicBezTo>
                <a:cubicBezTo>
                  <a:pt x="911" y="331"/>
                  <a:pt x="911" y="331"/>
                  <a:pt x="911" y="331"/>
                </a:cubicBezTo>
                <a:cubicBezTo>
                  <a:pt x="913" y="331"/>
                  <a:pt x="913" y="331"/>
                  <a:pt x="913" y="331"/>
                </a:cubicBezTo>
                <a:cubicBezTo>
                  <a:pt x="911" y="333"/>
                  <a:pt x="911" y="333"/>
                  <a:pt x="911" y="333"/>
                </a:cubicBezTo>
                <a:cubicBezTo>
                  <a:pt x="911" y="334"/>
                  <a:pt x="911" y="334"/>
                  <a:pt x="911" y="334"/>
                </a:cubicBezTo>
                <a:cubicBezTo>
                  <a:pt x="910" y="334"/>
                  <a:pt x="910" y="334"/>
                  <a:pt x="910" y="334"/>
                </a:cubicBezTo>
                <a:cubicBezTo>
                  <a:pt x="909" y="336"/>
                  <a:pt x="909" y="336"/>
                  <a:pt x="909" y="336"/>
                </a:cubicBezTo>
                <a:cubicBezTo>
                  <a:pt x="910" y="336"/>
                  <a:pt x="910" y="336"/>
                  <a:pt x="910" y="336"/>
                </a:cubicBezTo>
                <a:cubicBezTo>
                  <a:pt x="909" y="337"/>
                  <a:pt x="909" y="337"/>
                  <a:pt x="909" y="337"/>
                </a:cubicBezTo>
                <a:cubicBezTo>
                  <a:pt x="910" y="337"/>
                  <a:pt x="910" y="337"/>
                  <a:pt x="910" y="337"/>
                </a:cubicBezTo>
                <a:cubicBezTo>
                  <a:pt x="909" y="340"/>
                  <a:pt x="909" y="340"/>
                  <a:pt x="909" y="340"/>
                </a:cubicBezTo>
                <a:cubicBezTo>
                  <a:pt x="907" y="343"/>
                  <a:pt x="907" y="343"/>
                  <a:pt x="907" y="343"/>
                </a:cubicBezTo>
                <a:cubicBezTo>
                  <a:pt x="906" y="344"/>
                  <a:pt x="906" y="344"/>
                  <a:pt x="906" y="344"/>
                </a:cubicBezTo>
                <a:cubicBezTo>
                  <a:pt x="907" y="346"/>
                  <a:pt x="907" y="346"/>
                  <a:pt x="907" y="346"/>
                </a:cubicBezTo>
                <a:cubicBezTo>
                  <a:pt x="906" y="346"/>
                  <a:pt x="906" y="346"/>
                  <a:pt x="906" y="346"/>
                </a:cubicBezTo>
                <a:cubicBezTo>
                  <a:pt x="907" y="347"/>
                  <a:pt x="907" y="347"/>
                  <a:pt x="907" y="347"/>
                </a:cubicBezTo>
                <a:cubicBezTo>
                  <a:pt x="906" y="347"/>
                  <a:pt x="906" y="347"/>
                  <a:pt x="906" y="347"/>
                </a:cubicBezTo>
                <a:cubicBezTo>
                  <a:pt x="906" y="350"/>
                  <a:pt x="906" y="350"/>
                  <a:pt x="906" y="350"/>
                </a:cubicBezTo>
                <a:cubicBezTo>
                  <a:pt x="906" y="352"/>
                  <a:pt x="906" y="352"/>
                  <a:pt x="906" y="352"/>
                </a:cubicBezTo>
                <a:cubicBezTo>
                  <a:pt x="906" y="353"/>
                  <a:pt x="906" y="353"/>
                  <a:pt x="906" y="353"/>
                </a:cubicBezTo>
                <a:cubicBezTo>
                  <a:pt x="906" y="354"/>
                  <a:pt x="906" y="354"/>
                  <a:pt x="906" y="354"/>
                </a:cubicBezTo>
                <a:cubicBezTo>
                  <a:pt x="903" y="356"/>
                  <a:pt x="903" y="356"/>
                  <a:pt x="903" y="356"/>
                </a:cubicBezTo>
                <a:cubicBezTo>
                  <a:pt x="900" y="359"/>
                  <a:pt x="900" y="359"/>
                  <a:pt x="900" y="359"/>
                </a:cubicBezTo>
                <a:cubicBezTo>
                  <a:pt x="899" y="359"/>
                  <a:pt x="899" y="359"/>
                  <a:pt x="899" y="359"/>
                </a:cubicBezTo>
                <a:cubicBezTo>
                  <a:pt x="899" y="360"/>
                  <a:pt x="899" y="360"/>
                  <a:pt x="899" y="360"/>
                </a:cubicBezTo>
                <a:cubicBezTo>
                  <a:pt x="897" y="362"/>
                  <a:pt x="897" y="362"/>
                  <a:pt x="897" y="362"/>
                </a:cubicBezTo>
                <a:cubicBezTo>
                  <a:pt x="897" y="363"/>
                  <a:pt x="897" y="363"/>
                  <a:pt x="897" y="363"/>
                </a:cubicBezTo>
                <a:cubicBezTo>
                  <a:pt x="897" y="364"/>
                  <a:pt x="897" y="364"/>
                  <a:pt x="897" y="364"/>
                </a:cubicBezTo>
                <a:cubicBezTo>
                  <a:pt x="899" y="364"/>
                  <a:pt x="899" y="364"/>
                  <a:pt x="899" y="364"/>
                </a:cubicBezTo>
                <a:cubicBezTo>
                  <a:pt x="896" y="366"/>
                  <a:pt x="896" y="366"/>
                  <a:pt x="896" y="366"/>
                </a:cubicBezTo>
                <a:cubicBezTo>
                  <a:pt x="894" y="367"/>
                  <a:pt x="894" y="367"/>
                  <a:pt x="894" y="367"/>
                </a:cubicBezTo>
                <a:cubicBezTo>
                  <a:pt x="894" y="366"/>
                  <a:pt x="894" y="366"/>
                  <a:pt x="894" y="366"/>
                </a:cubicBezTo>
                <a:cubicBezTo>
                  <a:pt x="894" y="364"/>
                  <a:pt x="894" y="364"/>
                  <a:pt x="894" y="364"/>
                </a:cubicBezTo>
                <a:cubicBezTo>
                  <a:pt x="893" y="364"/>
                  <a:pt x="893" y="364"/>
                  <a:pt x="893" y="364"/>
                </a:cubicBezTo>
                <a:cubicBezTo>
                  <a:pt x="893" y="363"/>
                  <a:pt x="893" y="363"/>
                  <a:pt x="893" y="363"/>
                </a:cubicBezTo>
                <a:cubicBezTo>
                  <a:pt x="891" y="363"/>
                  <a:pt x="891" y="363"/>
                  <a:pt x="891" y="363"/>
                </a:cubicBezTo>
                <a:cubicBezTo>
                  <a:pt x="888" y="364"/>
                  <a:pt x="888" y="364"/>
                  <a:pt x="888" y="364"/>
                </a:cubicBezTo>
                <a:cubicBezTo>
                  <a:pt x="886" y="367"/>
                  <a:pt x="886" y="367"/>
                  <a:pt x="886" y="367"/>
                </a:cubicBezTo>
                <a:cubicBezTo>
                  <a:pt x="886" y="370"/>
                  <a:pt x="886" y="370"/>
                  <a:pt x="886" y="370"/>
                </a:cubicBezTo>
                <a:cubicBezTo>
                  <a:pt x="886" y="372"/>
                  <a:pt x="886" y="372"/>
                  <a:pt x="886" y="372"/>
                </a:cubicBezTo>
                <a:cubicBezTo>
                  <a:pt x="884" y="369"/>
                  <a:pt x="884" y="369"/>
                  <a:pt x="884" y="369"/>
                </a:cubicBezTo>
                <a:cubicBezTo>
                  <a:pt x="881" y="367"/>
                  <a:pt x="881" y="367"/>
                  <a:pt x="881" y="367"/>
                </a:cubicBezTo>
                <a:cubicBezTo>
                  <a:pt x="880" y="367"/>
                  <a:pt x="880" y="367"/>
                  <a:pt x="880" y="367"/>
                </a:cubicBezTo>
                <a:cubicBezTo>
                  <a:pt x="876" y="369"/>
                  <a:pt x="876" y="369"/>
                  <a:pt x="876" y="369"/>
                </a:cubicBezTo>
                <a:cubicBezTo>
                  <a:pt x="873" y="370"/>
                  <a:pt x="873" y="370"/>
                  <a:pt x="873" y="370"/>
                </a:cubicBezTo>
                <a:cubicBezTo>
                  <a:pt x="871" y="370"/>
                  <a:pt x="871" y="370"/>
                  <a:pt x="871" y="370"/>
                </a:cubicBezTo>
                <a:cubicBezTo>
                  <a:pt x="877" y="367"/>
                  <a:pt x="877" y="367"/>
                  <a:pt x="877" y="367"/>
                </a:cubicBezTo>
                <a:cubicBezTo>
                  <a:pt x="880" y="364"/>
                  <a:pt x="880" y="364"/>
                  <a:pt x="880" y="364"/>
                </a:cubicBezTo>
                <a:cubicBezTo>
                  <a:pt x="880" y="362"/>
                  <a:pt x="880" y="362"/>
                  <a:pt x="880" y="362"/>
                </a:cubicBezTo>
                <a:cubicBezTo>
                  <a:pt x="878" y="359"/>
                  <a:pt x="878" y="359"/>
                  <a:pt x="878" y="359"/>
                </a:cubicBezTo>
                <a:cubicBezTo>
                  <a:pt x="876" y="357"/>
                  <a:pt x="876" y="357"/>
                  <a:pt x="876" y="357"/>
                </a:cubicBezTo>
                <a:cubicBezTo>
                  <a:pt x="873" y="354"/>
                  <a:pt x="873" y="354"/>
                  <a:pt x="873" y="354"/>
                </a:cubicBezTo>
                <a:cubicBezTo>
                  <a:pt x="874" y="354"/>
                  <a:pt x="874" y="354"/>
                  <a:pt x="874" y="354"/>
                </a:cubicBezTo>
                <a:cubicBezTo>
                  <a:pt x="874" y="353"/>
                  <a:pt x="874" y="353"/>
                  <a:pt x="874" y="353"/>
                </a:cubicBezTo>
                <a:cubicBezTo>
                  <a:pt x="874" y="352"/>
                  <a:pt x="874" y="352"/>
                  <a:pt x="874" y="352"/>
                </a:cubicBezTo>
                <a:cubicBezTo>
                  <a:pt x="874" y="349"/>
                  <a:pt x="874" y="349"/>
                  <a:pt x="874" y="349"/>
                </a:cubicBezTo>
                <a:cubicBezTo>
                  <a:pt x="871" y="346"/>
                  <a:pt x="871" y="346"/>
                  <a:pt x="871" y="346"/>
                </a:cubicBezTo>
                <a:cubicBezTo>
                  <a:pt x="876" y="340"/>
                  <a:pt x="876" y="340"/>
                  <a:pt x="876" y="340"/>
                </a:cubicBezTo>
                <a:cubicBezTo>
                  <a:pt x="878" y="334"/>
                  <a:pt x="878" y="334"/>
                  <a:pt x="878" y="334"/>
                </a:cubicBezTo>
                <a:cubicBezTo>
                  <a:pt x="880" y="333"/>
                  <a:pt x="880" y="333"/>
                  <a:pt x="880" y="333"/>
                </a:cubicBezTo>
                <a:cubicBezTo>
                  <a:pt x="880" y="331"/>
                  <a:pt x="880" y="331"/>
                  <a:pt x="880" y="331"/>
                </a:cubicBezTo>
                <a:cubicBezTo>
                  <a:pt x="880" y="329"/>
                  <a:pt x="880" y="329"/>
                  <a:pt x="880" y="329"/>
                </a:cubicBezTo>
                <a:cubicBezTo>
                  <a:pt x="883" y="326"/>
                  <a:pt x="883" y="326"/>
                  <a:pt x="883" y="326"/>
                </a:cubicBezTo>
                <a:cubicBezTo>
                  <a:pt x="886" y="323"/>
                  <a:pt x="886" y="323"/>
                  <a:pt x="886" y="323"/>
                </a:cubicBezTo>
                <a:cubicBezTo>
                  <a:pt x="888" y="317"/>
                  <a:pt x="888" y="317"/>
                  <a:pt x="888" y="317"/>
                </a:cubicBezTo>
                <a:cubicBezTo>
                  <a:pt x="887" y="317"/>
                  <a:pt x="887" y="317"/>
                  <a:pt x="887" y="317"/>
                </a:cubicBezTo>
                <a:cubicBezTo>
                  <a:pt x="886" y="317"/>
                  <a:pt x="886" y="317"/>
                  <a:pt x="886" y="317"/>
                </a:cubicBezTo>
                <a:cubicBezTo>
                  <a:pt x="883" y="317"/>
                  <a:pt x="883" y="317"/>
                  <a:pt x="883" y="317"/>
                </a:cubicBezTo>
                <a:cubicBezTo>
                  <a:pt x="880" y="316"/>
                  <a:pt x="880" y="316"/>
                  <a:pt x="880" y="316"/>
                </a:cubicBezTo>
                <a:cubicBezTo>
                  <a:pt x="877" y="316"/>
                  <a:pt x="877" y="316"/>
                  <a:pt x="877" y="316"/>
                </a:cubicBezTo>
                <a:cubicBezTo>
                  <a:pt x="876" y="316"/>
                  <a:pt x="876" y="316"/>
                  <a:pt x="876" y="316"/>
                </a:cubicBezTo>
                <a:cubicBezTo>
                  <a:pt x="876" y="317"/>
                  <a:pt x="876" y="317"/>
                  <a:pt x="876" y="317"/>
                </a:cubicBezTo>
                <a:cubicBezTo>
                  <a:pt x="874" y="316"/>
                  <a:pt x="874" y="316"/>
                  <a:pt x="874" y="316"/>
                </a:cubicBezTo>
                <a:cubicBezTo>
                  <a:pt x="871" y="316"/>
                  <a:pt x="871" y="316"/>
                  <a:pt x="871" y="316"/>
                </a:cubicBezTo>
                <a:cubicBezTo>
                  <a:pt x="866" y="316"/>
                  <a:pt x="866" y="316"/>
                  <a:pt x="866" y="316"/>
                </a:cubicBezTo>
                <a:cubicBezTo>
                  <a:pt x="863" y="316"/>
                  <a:pt x="863" y="316"/>
                  <a:pt x="863" y="316"/>
                </a:cubicBezTo>
                <a:cubicBezTo>
                  <a:pt x="860" y="316"/>
                  <a:pt x="860" y="316"/>
                  <a:pt x="860" y="316"/>
                </a:cubicBezTo>
                <a:cubicBezTo>
                  <a:pt x="861" y="314"/>
                  <a:pt x="861" y="314"/>
                  <a:pt x="861" y="314"/>
                </a:cubicBezTo>
                <a:cubicBezTo>
                  <a:pt x="858" y="313"/>
                  <a:pt x="858" y="313"/>
                  <a:pt x="858" y="313"/>
                </a:cubicBezTo>
                <a:cubicBezTo>
                  <a:pt x="857" y="311"/>
                  <a:pt x="857" y="311"/>
                  <a:pt x="857" y="311"/>
                </a:cubicBezTo>
                <a:cubicBezTo>
                  <a:pt x="856" y="310"/>
                  <a:pt x="856" y="310"/>
                  <a:pt x="856" y="310"/>
                </a:cubicBezTo>
                <a:cubicBezTo>
                  <a:pt x="853" y="309"/>
                  <a:pt x="853" y="309"/>
                  <a:pt x="853" y="309"/>
                </a:cubicBezTo>
                <a:cubicBezTo>
                  <a:pt x="847" y="307"/>
                  <a:pt x="847" y="307"/>
                  <a:pt x="847" y="307"/>
                </a:cubicBezTo>
                <a:cubicBezTo>
                  <a:pt x="844" y="306"/>
                  <a:pt x="844" y="306"/>
                  <a:pt x="844" y="306"/>
                </a:cubicBezTo>
                <a:cubicBezTo>
                  <a:pt x="841" y="306"/>
                  <a:pt x="841" y="306"/>
                  <a:pt x="841" y="306"/>
                </a:cubicBezTo>
                <a:cubicBezTo>
                  <a:pt x="843" y="304"/>
                  <a:pt x="843" y="304"/>
                  <a:pt x="843" y="304"/>
                </a:cubicBezTo>
                <a:cubicBezTo>
                  <a:pt x="841" y="301"/>
                  <a:pt x="841" y="301"/>
                  <a:pt x="841" y="301"/>
                </a:cubicBezTo>
                <a:cubicBezTo>
                  <a:pt x="838" y="298"/>
                  <a:pt x="838" y="298"/>
                  <a:pt x="838" y="298"/>
                </a:cubicBezTo>
                <a:cubicBezTo>
                  <a:pt x="837" y="296"/>
                  <a:pt x="837" y="296"/>
                  <a:pt x="837" y="296"/>
                </a:cubicBezTo>
                <a:cubicBezTo>
                  <a:pt x="834" y="296"/>
                  <a:pt x="834" y="296"/>
                  <a:pt x="834" y="296"/>
                </a:cubicBezTo>
                <a:cubicBezTo>
                  <a:pt x="830" y="294"/>
                  <a:pt x="830" y="294"/>
                  <a:pt x="830" y="294"/>
                </a:cubicBezTo>
                <a:cubicBezTo>
                  <a:pt x="823" y="291"/>
                  <a:pt x="823" y="291"/>
                  <a:pt x="823" y="291"/>
                </a:cubicBezTo>
                <a:cubicBezTo>
                  <a:pt x="820" y="290"/>
                  <a:pt x="820" y="290"/>
                  <a:pt x="820" y="290"/>
                </a:cubicBezTo>
                <a:cubicBezTo>
                  <a:pt x="815" y="290"/>
                  <a:pt x="815" y="290"/>
                  <a:pt x="815" y="290"/>
                </a:cubicBezTo>
                <a:cubicBezTo>
                  <a:pt x="808" y="293"/>
                  <a:pt x="808" y="293"/>
                  <a:pt x="808" y="293"/>
                </a:cubicBezTo>
                <a:cubicBezTo>
                  <a:pt x="801" y="294"/>
                  <a:pt x="801" y="294"/>
                  <a:pt x="801" y="294"/>
                </a:cubicBezTo>
                <a:cubicBezTo>
                  <a:pt x="797" y="294"/>
                  <a:pt x="797" y="294"/>
                  <a:pt x="797" y="294"/>
                </a:cubicBezTo>
                <a:cubicBezTo>
                  <a:pt x="802" y="291"/>
                  <a:pt x="802" y="291"/>
                  <a:pt x="802" y="291"/>
                </a:cubicBezTo>
                <a:cubicBezTo>
                  <a:pt x="805" y="288"/>
                  <a:pt x="805" y="288"/>
                  <a:pt x="805" y="288"/>
                </a:cubicBezTo>
                <a:cubicBezTo>
                  <a:pt x="807" y="286"/>
                  <a:pt x="807" y="286"/>
                  <a:pt x="807" y="286"/>
                </a:cubicBezTo>
                <a:cubicBezTo>
                  <a:pt x="808" y="280"/>
                  <a:pt x="808" y="280"/>
                  <a:pt x="808" y="280"/>
                </a:cubicBezTo>
                <a:cubicBezTo>
                  <a:pt x="810" y="273"/>
                  <a:pt x="810" y="273"/>
                  <a:pt x="810" y="273"/>
                </a:cubicBezTo>
                <a:cubicBezTo>
                  <a:pt x="810" y="271"/>
                  <a:pt x="810" y="271"/>
                  <a:pt x="810" y="271"/>
                </a:cubicBezTo>
                <a:cubicBezTo>
                  <a:pt x="807" y="271"/>
                  <a:pt x="807" y="271"/>
                  <a:pt x="807" y="271"/>
                </a:cubicBezTo>
                <a:cubicBezTo>
                  <a:pt x="805" y="271"/>
                  <a:pt x="805" y="271"/>
                  <a:pt x="805" y="271"/>
                </a:cubicBezTo>
                <a:cubicBezTo>
                  <a:pt x="802" y="271"/>
                  <a:pt x="802" y="271"/>
                  <a:pt x="802" y="271"/>
                </a:cubicBezTo>
                <a:cubicBezTo>
                  <a:pt x="801" y="271"/>
                  <a:pt x="801" y="271"/>
                  <a:pt x="801" y="271"/>
                </a:cubicBezTo>
                <a:cubicBezTo>
                  <a:pt x="800" y="271"/>
                  <a:pt x="800" y="271"/>
                  <a:pt x="800" y="271"/>
                </a:cubicBezTo>
                <a:cubicBezTo>
                  <a:pt x="798" y="270"/>
                  <a:pt x="798" y="270"/>
                  <a:pt x="798" y="270"/>
                </a:cubicBezTo>
                <a:cubicBezTo>
                  <a:pt x="797" y="270"/>
                  <a:pt x="797" y="270"/>
                  <a:pt x="797" y="270"/>
                </a:cubicBezTo>
                <a:cubicBezTo>
                  <a:pt x="798" y="268"/>
                  <a:pt x="798" y="268"/>
                  <a:pt x="798" y="268"/>
                </a:cubicBezTo>
                <a:cubicBezTo>
                  <a:pt x="795" y="267"/>
                  <a:pt x="795" y="267"/>
                  <a:pt x="795" y="267"/>
                </a:cubicBezTo>
                <a:cubicBezTo>
                  <a:pt x="798" y="267"/>
                  <a:pt x="798" y="267"/>
                  <a:pt x="798" y="267"/>
                </a:cubicBezTo>
                <a:cubicBezTo>
                  <a:pt x="801" y="264"/>
                  <a:pt x="801" y="264"/>
                  <a:pt x="801" y="264"/>
                </a:cubicBezTo>
                <a:cubicBezTo>
                  <a:pt x="802" y="261"/>
                  <a:pt x="802" y="261"/>
                  <a:pt x="802" y="261"/>
                </a:cubicBezTo>
                <a:cubicBezTo>
                  <a:pt x="804" y="258"/>
                  <a:pt x="804" y="258"/>
                  <a:pt x="804" y="258"/>
                </a:cubicBezTo>
                <a:cubicBezTo>
                  <a:pt x="810" y="254"/>
                  <a:pt x="810" y="254"/>
                  <a:pt x="810" y="254"/>
                </a:cubicBezTo>
                <a:cubicBezTo>
                  <a:pt x="811" y="251"/>
                  <a:pt x="811" y="251"/>
                  <a:pt x="811" y="251"/>
                </a:cubicBezTo>
                <a:cubicBezTo>
                  <a:pt x="813" y="250"/>
                  <a:pt x="813" y="250"/>
                  <a:pt x="813" y="250"/>
                </a:cubicBezTo>
                <a:cubicBezTo>
                  <a:pt x="813" y="248"/>
                  <a:pt x="813" y="248"/>
                  <a:pt x="813" y="248"/>
                </a:cubicBezTo>
                <a:cubicBezTo>
                  <a:pt x="815" y="248"/>
                  <a:pt x="815" y="248"/>
                  <a:pt x="815" y="248"/>
                </a:cubicBezTo>
                <a:cubicBezTo>
                  <a:pt x="818" y="247"/>
                  <a:pt x="818" y="247"/>
                  <a:pt x="818" y="247"/>
                </a:cubicBezTo>
                <a:cubicBezTo>
                  <a:pt x="821" y="244"/>
                  <a:pt x="821" y="244"/>
                  <a:pt x="821" y="244"/>
                </a:cubicBezTo>
                <a:cubicBezTo>
                  <a:pt x="824" y="243"/>
                  <a:pt x="824" y="243"/>
                  <a:pt x="824" y="243"/>
                </a:cubicBezTo>
                <a:cubicBezTo>
                  <a:pt x="827" y="240"/>
                  <a:pt x="827" y="240"/>
                  <a:pt x="827" y="240"/>
                </a:cubicBezTo>
                <a:cubicBezTo>
                  <a:pt x="828" y="240"/>
                  <a:pt x="828" y="240"/>
                  <a:pt x="828" y="240"/>
                </a:cubicBezTo>
                <a:cubicBezTo>
                  <a:pt x="828" y="238"/>
                  <a:pt x="828" y="238"/>
                  <a:pt x="828" y="238"/>
                </a:cubicBezTo>
                <a:cubicBezTo>
                  <a:pt x="830" y="237"/>
                  <a:pt x="830" y="237"/>
                  <a:pt x="830" y="23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5" y="234"/>
                  <a:pt x="835" y="234"/>
                  <a:pt x="835" y="234"/>
                </a:cubicBezTo>
                <a:cubicBezTo>
                  <a:pt x="838" y="233"/>
                  <a:pt x="838" y="233"/>
                  <a:pt x="838" y="233"/>
                </a:cubicBezTo>
                <a:cubicBezTo>
                  <a:pt x="837" y="233"/>
                  <a:pt x="837" y="233"/>
                  <a:pt x="837" y="233"/>
                </a:cubicBezTo>
                <a:cubicBezTo>
                  <a:pt x="837" y="231"/>
                  <a:pt x="837" y="231"/>
                  <a:pt x="837" y="231"/>
                </a:cubicBezTo>
                <a:cubicBezTo>
                  <a:pt x="840" y="231"/>
                  <a:pt x="840" y="231"/>
                  <a:pt x="840" y="231"/>
                </a:cubicBezTo>
                <a:cubicBezTo>
                  <a:pt x="841" y="230"/>
                  <a:pt x="841" y="230"/>
                  <a:pt x="841" y="230"/>
                </a:cubicBezTo>
                <a:cubicBezTo>
                  <a:pt x="843" y="231"/>
                  <a:pt x="843" y="231"/>
                  <a:pt x="843" y="231"/>
                </a:cubicBezTo>
                <a:cubicBezTo>
                  <a:pt x="843" y="230"/>
                  <a:pt x="843" y="230"/>
                  <a:pt x="843" y="230"/>
                </a:cubicBezTo>
                <a:cubicBezTo>
                  <a:pt x="845" y="228"/>
                  <a:pt x="845" y="228"/>
                  <a:pt x="845" y="228"/>
                </a:cubicBezTo>
                <a:cubicBezTo>
                  <a:pt x="847" y="228"/>
                  <a:pt x="847" y="228"/>
                  <a:pt x="847" y="228"/>
                </a:cubicBezTo>
                <a:cubicBezTo>
                  <a:pt x="847" y="227"/>
                  <a:pt x="847" y="227"/>
                  <a:pt x="847" y="227"/>
                </a:cubicBezTo>
                <a:cubicBezTo>
                  <a:pt x="848" y="228"/>
                  <a:pt x="848" y="228"/>
                  <a:pt x="848" y="228"/>
                </a:cubicBezTo>
                <a:cubicBezTo>
                  <a:pt x="850" y="227"/>
                  <a:pt x="850" y="227"/>
                  <a:pt x="850" y="227"/>
                </a:cubicBezTo>
                <a:cubicBezTo>
                  <a:pt x="848" y="227"/>
                  <a:pt x="848" y="227"/>
                  <a:pt x="848" y="227"/>
                </a:cubicBezTo>
                <a:cubicBezTo>
                  <a:pt x="851" y="225"/>
                  <a:pt x="851" y="225"/>
                  <a:pt x="851" y="225"/>
                </a:cubicBezTo>
                <a:cubicBezTo>
                  <a:pt x="854" y="224"/>
                  <a:pt x="854" y="224"/>
                  <a:pt x="854" y="224"/>
                </a:cubicBezTo>
                <a:cubicBezTo>
                  <a:pt x="856" y="224"/>
                  <a:pt x="856" y="224"/>
                  <a:pt x="856" y="224"/>
                </a:cubicBezTo>
                <a:cubicBezTo>
                  <a:pt x="857" y="224"/>
                  <a:pt x="857" y="224"/>
                  <a:pt x="857" y="224"/>
                </a:cubicBezTo>
                <a:cubicBezTo>
                  <a:pt x="858" y="224"/>
                  <a:pt x="858" y="224"/>
                  <a:pt x="858" y="224"/>
                </a:cubicBezTo>
                <a:cubicBezTo>
                  <a:pt x="860" y="222"/>
                  <a:pt x="860" y="222"/>
                  <a:pt x="860" y="222"/>
                </a:cubicBezTo>
                <a:cubicBezTo>
                  <a:pt x="857" y="221"/>
                  <a:pt x="857" y="221"/>
                  <a:pt x="857" y="221"/>
                </a:cubicBezTo>
                <a:cubicBezTo>
                  <a:pt x="858" y="220"/>
                  <a:pt x="858" y="220"/>
                  <a:pt x="858" y="220"/>
                </a:cubicBezTo>
                <a:cubicBezTo>
                  <a:pt x="866" y="221"/>
                  <a:pt x="866" y="221"/>
                  <a:pt x="866" y="221"/>
                </a:cubicBezTo>
                <a:cubicBezTo>
                  <a:pt x="867" y="220"/>
                  <a:pt x="867" y="220"/>
                  <a:pt x="867" y="220"/>
                </a:cubicBezTo>
                <a:cubicBezTo>
                  <a:pt x="870" y="220"/>
                  <a:pt x="870" y="220"/>
                  <a:pt x="870" y="220"/>
                </a:cubicBezTo>
                <a:cubicBezTo>
                  <a:pt x="871" y="220"/>
                  <a:pt x="871" y="220"/>
                  <a:pt x="871" y="220"/>
                </a:cubicBezTo>
                <a:cubicBezTo>
                  <a:pt x="874" y="218"/>
                  <a:pt x="874" y="218"/>
                  <a:pt x="874" y="218"/>
                </a:cubicBezTo>
                <a:cubicBezTo>
                  <a:pt x="877" y="215"/>
                  <a:pt x="877" y="215"/>
                  <a:pt x="877" y="215"/>
                </a:cubicBezTo>
                <a:cubicBezTo>
                  <a:pt x="876" y="214"/>
                  <a:pt x="876" y="214"/>
                  <a:pt x="876" y="214"/>
                </a:cubicBezTo>
                <a:cubicBezTo>
                  <a:pt x="877" y="214"/>
                  <a:pt x="877" y="214"/>
                  <a:pt x="877" y="214"/>
                </a:cubicBezTo>
                <a:cubicBezTo>
                  <a:pt x="876" y="212"/>
                  <a:pt x="876" y="212"/>
                  <a:pt x="876" y="212"/>
                </a:cubicBezTo>
                <a:cubicBezTo>
                  <a:pt x="873" y="212"/>
                  <a:pt x="873" y="212"/>
                  <a:pt x="873" y="212"/>
                </a:cubicBezTo>
                <a:cubicBezTo>
                  <a:pt x="871" y="210"/>
                  <a:pt x="871" y="210"/>
                  <a:pt x="871" y="210"/>
                </a:cubicBezTo>
                <a:cubicBezTo>
                  <a:pt x="877" y="211"/>
                  <a:pt x="877" y="211"/>
                  <a:pt x="877" y="211"/>
                </a:cubicBezTo>
                <a:cubicBezTo>
                  <a:pt x="880" y="211"/>
                  <a:pt x="880" y="211"/>
                  <a:pt x="880" y="211"/>
                </a:cubicBezTo>
                <a:cubicBezTo>
                  <a:pt x="881" y="211"/>
                  <a:pt x="881" y="211"/>
                  <a:pt x="881" y="211"/>
                </a:cubicBezTo>
                <a:cubicBezTo>
                  <a:pt x="881" y="210"/>
                  <a:pt x="881" y="210"/>
                  <a:pt x="881" y="210"/>
                </a:cubicBezTo>
                <a:cubicBezTo>
                  <a:pt x="886" y="211"/>
                  <a:pt x="886" y="211"/>
                  <a:pt x="886" y="211"/>
                </a:cubicBezTo>
                <a:cubicBezTo>
                  <a:pt x="888" y="210"/>
                  <a:pt x="888" y="210"/>
                  <a:pt x="888" y="210"/>
                </a:cubicBezTo>
                <a:cubicBezTo>
                  <a:pt x="890" y="207"/>
                  <a:pt x="890" y="207"/>
                  <a:pt x="890" y="207"/>
                </a:cubicBezTo>
                <a:cubicBezTo>
                  <a:pt x="891" y="207"/>
                  <a:pt x="891" y="207"/>
                  <a:pt x="891" y="207"/>
                </a:cubicBezTo>
                <a:cubicBezTo>
                  <a:pt x="891" y="205"/>
                  <a:pt x="891" y="205"/>
                  <a:pt x="891" y="205"/>
                </a:cubicBezTo>
                <a:cubicBezTo>
                  <a:pt x="893" y="204"/>
                  <a:pt x="893" y="204"/>
                  <a:pt x="893" y="204"/>
                </a:cubicBezTo>
                <a:cubicBezTo>
                  <a:pt x="894" y="204"/>
                  <a:pt x="894" y="204"/>
                  <a:pt x="894" y="204"/>
                </a:cubicBezTo>
                <a:cubicBezTo>
                  <a:pt x="893" y="205"/>
                  <a:pt x="893" y="205"/>
                  <a:pt x="893" y="205"/>
                </a:cubicBezTo>
                <a:cubicBezTo>
                  <a:pt x="894" y="207"/>
                  <a:pt x="894" y="207"/>
                  <a:pt x="894" y="207"/>
                </a:cubicBezTo>
                <a:cubicBezTo>
                  <a:pt x="896" y="205"/>
                  <a:pt x="896" y="205"/>
                  <a:pt x="896" y="205"/>
                </a:cubicBezTo>
                <a:cubicBezTo>
                  <a:pt x="899" y="207"/>
                  <a:pt x="899" y="207"/>
                  <a:pt x="899" y="207"/>
                </a:cubicBezTo>
                <a:cubicBezTo>
                  <a:pt x="899" y="204"/>
                  <a:pt x="899" y="204"/>
                  <a:pt x="899" y="204"/>
                </a:cubicBezTo>
                <a:cubicBezTo>
                  <a:pt x="900" y="205"/>
                  <a:pt x="900" y="205"/>
                  <a:pt x="900" y="205"/>
                </a:cubicBezTo>
                <a:cubicBezTo>
                  <a:pt x="901" y="207"/>
                  <a:pt x="901" y="207"/>
                  <a:pt x="901" y="207"/>
                </a:cubicBezTo>
                <a:cubicBezTo>
                  <a:pt x="906" y="205"/>
                  <a:pt x="906" y="205"/>
                  <a:pt x="906" y="205"/>
                </a:cubicBezTo>
                <a:cubicBezTo>
                  <a:pt x="913" y="202"/>
                  <a:pt x="913" y="202"/>
                  <a:pt x="913" y="202"/>
                </a:cubicBezTo>
                <a:cubicBezTo>
                  <a:pt x="917" y="200"/>
                  <a:pt x="917" y="200"/>
                  <a:pt x="917" y="200"/>
                </a:cubicBezTo>
                <a:cubicBezTo>
                  <a:pt x="921" y="197"/>
                  <a:pt x="921" y="197"/>
                  <a:pt x="921" y="197"/>
                </a:cubicBezTo>
                <a:cubicBezTo>
                  <a:pt x="926" y="195"/>
                  <a:pt x="926" y="195"/>
                  <a:pt x="926" y="195"/>
                </a:cubicBezTo>
                <a:cubicBezTo>
                  <a:pt x="929" y="192"/>
                  <a:pt x="929" y="192"/>
                  <a:pt x="929" y="192"/>
                </a:cubicBezTo>
                <a:cubicBezTo>
                  <a:pt x="929" y="191"/>
                  <a:pt x="929" y="191"/>
                  <a:pt x="929" y="191"/>
                </a:cubicBezTo>
                <a:cubicBezTo>
                  <a:pt x="927" y="191"/>
                  <a:pt x="927" y="191"/>
                  <a:pt x="927" y="191"/>
                </a:cubicBezTo>
                <a:cubicBezTo>
                  <a:pt x="923" y="191"/>
                  <a:pt x="923" y="191"/>
                  <a:pt x="923" y="191"/>
                </a:cubicBezTo>
                <a:cubicBezTo>
                  <a:pt x="913" y="190"/>
                  <a:pt x="913" y="190"/>
                  <a:pt x="913" y="190"/>
                </a:cubicBezTo>
                <a:cubicBezTo>
                  <a:pt x="910" y="188"/>
                  <a:pt x="910" y="188"/>
                  <a:pt x="910" y="188"/>
                </a:cubicBezTo>
                <a:cubicBezTo>
                  <a:pt x="909" y="185"/>
                  <a:pt x="909" y="185"/>
                  <a:pt x="909" y="185"/>
                </a:cubicBezTo>
                <a:cubicBezTo>
                  <a:pt x="906" y="184"/>
                  <a:pt x="906" y="184"/>
                  <a:pt x="906" y="184"/>
                </a:cubicBezTo>
                <a:cubicBezTo>
                  <a:pt x="909" y="184"/>
                  <a:pt x="909" y="184"/>
                  <a:pt x="909" y="184"/>
                </a:cubicBezTo>
                <a:cubicBezTo>
                  <a:pt x="911" y="184"/>
                  <a:pt x="911" y="184"/>
                  <a:pt x="911" y="184"/>
                </a:cubicBezTo>
                <a:cubicBezTo>
                  <a:pt x="910" y="182"/>
                  <a:pt x="910" y="182"/>
                  <a:pt x="910" y="182"/>
                </a:cubicBezTo>
                <a:cubicBezTo>
                  <a:pt x="913" y="184"/>
                  <a:pt x="913" y="184"/>
                  <a:pt x="913" y="184"/>
                </a:cubicBezTo>
                <a:cubicBezTo>
                  <a:pt x="914" y="184"/>
                  <a:pt x="914" y="184"/>
                  <a:pt x="914" y="184"/>
                </a:cubicBezTo>
                <a:cubicBezTo>
                  <a:pt x="920" y="187"/>
                  <a:pt x="920" y="187"/>
                  <a:pt x="920" y="187"/>
                </a:cubicBezTo>
                <a:cubicBezTo>
                  <a:pt x="917" y="187"/>
                  <a:pt x="917" y="187"/>
                  <a:pt x="917" y="187"/>
                </a:cubicBezTo>
                <a:cubicBezTo>
                  <a:pt x="920" y="188"/>
                  <a:pt x="920" y="188"/>
                  <a:pt x="920" y="188"/>
                </a:cubicBezTo>
                <a:cubicBezTo>
                  <a:pt x="921" y="190"/>
                  <a:pt x="921" y="190"/>
                  <a:pt x="921" y="190"/>
                </a:cubicBezTo>
                <a:cubicBezTo>
                  <a:pt x="924" y="190"/>
                  <a:pt x="924" y="190"/>
                  <a:pt x="924" y="190"/>
                </a:cubicBezTo>
                <a:cubicBezTo>
                  <a:pt x="929" y="190"/>
                  <a:pt x="929" y="190"/>
                  <a:pt x="929" y="190"/>
                </a:cubicBezTo>
                <a:cubicBezTo>
                  <a:pt x="932" y="188"/>
                  <a:pt x="932" y="188"/>
                  <a:pt x="932" y="188"/>
                </a:cubicBezTo>
                <a:cubicBezTo>
                  <a:pt x="936" y="187"/>
                  <a:pt x="936" y="187"/>
                  <a:pt x="936" y="187"/>
                </a:cubicBezTo>
                <a:cubicBezTo>
                  <a:pt x="940" y="184"/>
                  <a:pt x="940" y="184"/>
                  <a:pt x="940" y="184"/>
                </a:cubicBezTo>
                <a:cubicBezTo>
                  <a:pt x="944" y="182"/>
                  <a:pt x="944" y="182"/>
                  <a:pt x="944" y="182"/>
                </a:cubicBezTo>
                <a:cubicBezTo>
                  <a:pt x="949" y="181"/>
                  <a:pt x="949" y="181"/>
                  <a:pt x="949" y="181"/>
                </a:cubicBezTo>
                <a:cubicBezTo>
                  <a:pt x="947" y="179"/>
                  <a:pt x="947" y="179"/>
                  <a:pt x="947" y="179"/>
                </a:cubicBezTo>
                <a:cubicBezTo>
                  <a:pt x="946" y="179"/>
                  <a:pt x="946" y="179"/>
                  <a:pt x="946" y="179"/>
                </a:cubicBezTo>
                <a:cubicBezTo>
                  <a:pt x="944" y="178"/>
                  <a:pt x="944" y="178"/>
                  <a:pt x="944" y="178"/>
                </a:cubicBezTo>
                <a:cubicBezTo>
                  <a:pt x="943" y="177"/>
                  <a:pt x="943" y="177"/>
                  <a:pt x="943" y="177"/>
                </a:cubicBezTo>
                <a:cubicBezTo>
                  <a:pt x="944" y="177"/>
                  <a:pt x="944" y="177"/>
                  <a:pt x="944" y="177"/>
                </a:cubicBezTo>
                <a:cubicBezTo>
                  <a:pt x="944" y="175"/>
                  <a:pt x="944" y="175"/>
                  <a:pt x="944" y="175"/>
                </a:cubicBezTo>
                <a:cubicBezTo>
                  <a:pt x="949" y="177"/>
                  <a:pt x="949" y="177"/>
                  <a:pt x="949" y="177"/>
                </a:cubicBezTo>
                <a:cubicBezTo>
                  <a:pt x="953" y="175"/>
                  <a:pt x="953" y="175"/>
                  <a:pt x="953" y="175"/>
                </a:cubicBezTo>
                <a:cubicBezTo>
                  <a:pt x="956" y="175"/>
                  <a:pt x="956" y="175"/>
                  <a:pt x="956" y="175"/>
                </a:cubicBezTo>
                <a:cubicBezTo>
                  <a:pt x="956" y="178"/>
                  <a:pt x="956" y="178"/>
                  <a:pt x="956" y="178"/>
                </a:cubicBezTo>
                <a:cubicBezTo>
                  <a:pt x="959" y="179"/>
                  <a:pt x="959" y="179"/>
                  <a:pt x="959" y="179"/>
                </a:cubicBezTo>
                <a:cubicBezTo>
                  <a:pt x="963" y="179"/>
                  <a:pt x="963" y="179"/>
                  <a:pt x="963" y="179"/>
                </a:cubicBezTo>
                <a:cubicBezTo>
                  <a:pt x="962" y="178"/>
                  <a:pt x="962" y="178"/>
                  <a:pt x="962" y="178"/>
                </a:cubicBezTo>
                <a:cubicBezTo>
                  <a:pt x="963" y="178"/>
                  <a:pt x="963" y="178"/>
                  <a:pt x="963" y="178"/>
                </a:cubicBezTo>
                <a:cubicBezTo>
                  <a:pt x="964" y="178"/>
                  <a:pt x="964" y="178"/>
                  <a:pt x="964" y="178"/>
                </a:cubicBezTo>
                <a:cubicBezTo>
                  <a:pt x="964" y="179"/>
                  <a:pt x="964" y="179"/>
                  <a:pt x="964" y="179"/>
                </a:cubicBezTo>
                <a:cubicBezTo>
                  <a:pt x="967" y="179"/>
                  <a:pt x="967" y="179"/>
                  <a:pt x="967" y="179"/>
                </a:cubicBezTo>
                <a:cubicBezTo>
                  <a:pt x="969" y="179"/>
                  <a:pt x="969" y="179"/>
                  <a:pt x="969" y="179"/>
                </a:cubicBezTo>
                <a:cubicBezTo>
                  <a:pt x="969" y="178"/>
                  <a:pt x="969" y="178"/>
                  <a:pt x="969" y="178"/>
                </a:cubicBezTo>
                <a:cubicBezTo>
                  <a:pt x="967" y="175"/>
                  <a:pt x="967" y="175"/>
                  <a:pt x="967" y="175"/>
                </a:cubicBezTo>
                <a:cubicBezTo>
                  <a:pt x="969" y="174"/>
                  <a:pt x="969" y="174"/>
                  <a:pt x="969" y="174"/>
                </a:cubicBezTo>
                <a:cubicBezTo>
                  <a:pt x="967" y="174"/>
                  <a:pt x="967" y="174"/>
                  <a:pt x="967" y="174"/>
                </a:cubicBezTo>
                <a:cubicBezTo>
                  <a:pt x="969" y="172"/>
                  <a:pt x="969" y="172"/>
                  <a:pt x="969" y="172"/>
                </a:cubicBezTo>
                <a:cubicBezTo>
                  <a:pt x="970" y="174"/>
                  <a:pt x="970" y="174"/>
                  <a:pt x="970" y="174"/>
                </a:cubicBezTo>
                <a:cubicBezTo>
                  <a:pt x="973" y="172"/>
                  <a:pt x="973" y="172"/>
                  <a:pt x="973" y="172"/>
                </a:cubicBezTo>
                <a:cubicBezTo>
                  <a:pt x="970" y="175"/>
                  <a:pt x="970" y="175"/>
                  <a:pt x="970" y="175"/>
                </a:cubicBezTo>
                <a:cubicBezTo>
                  <a:pt x="972" y="177"/>
                  <a:pt x="972" y="177"/>
                  <a:pt x="972" y="177"/>
                </a:cubicBezTo>
                <a:cubicBezTo>
                  <a:pt x="972" y="178"/>
                  <a:pt x="972" y="178"/>
                  <a:pt x="972" y="178"/>
                </a:cubicBezTo>
                <a:cubicBezTo>
                  <a:pt x="979" y="177"/>
                  <a:pt x="979" y="177"/>
                  <a:pt x="979" y="177"/>
                </a:cubicBezTo>
                <a:cubicBezTo>
                  <a:pt x="985" y="174"/>
                  <a:pt x="985" y="174"/>
                  <a:pt x="985" y="174"/>
                </a:cubicBezTo>
                <a:cubicBezTo>
                  <a:pt x="989" y="172"/>
                  <a:pt x="989" y="172"/>
                  <a:pt x="989" y="172"/>
                </a:cubicBezTo>
                <a:cubicBezTo>
                  <a:pt x="992" y="171"/>
                  <a:pt x="992" y="171"/>
                  <a:pt x="992" y="171"/>
                </a:cubicBezTo>
                <a:cubicBezTo>
                  <a:pt x="995" y="169"/>
                  <a:pt x="995" y="169"/>
                  <a:pt x="995" y="169"/>
                </a:cubicBezTo>
                <a:cubicBezTo>
                  <a:pt x="1000" y="168"/>
                  <a:pt x="1000" y="168"/>
                  <a:pt x="1000" y="168"/>
                </a:cubicBezTo>
                <a:cubicBezTo>
                  <a:pt x="1002" y="165"/>
                  <a:pt x="1002" y="165"/>
                  <a:pt x="1002" y="165"/>
                </a:cubicBezTo>
                <a:cubicBezTo>
                  <a:pt x="1002" y="164"/>
                  <a:pt x="1002" y="164"/>
                  <a:pt x="1002" y="164"/>
                </a:cubicBezTo>
                <a:cubicBezTo>
                  <a:pt x="999" y="159"/>
                  <a:pt x="999" y="159"/>
                  <a:pt x="999" y="159"/>
                </a:cubicBezTo>
                <a:cubicBezTo>
                  <a:pt x="1000" y="158"/>
                  <a:pt x="1000" y="158"/>
                  <a:pt x="1000" y="158"/>
                </a:cubicBezTo>
                <a:cubicBezTo>
                  <a:pt x="1002" y="157"/>
                  <a:pt x="1002" y="157"/>
                  <a:pt x="1002" y="157"/>
                </a:cubicBezTo>
                <a:cubicBezTo>
                  <a:pt x="1000" y="157"/>
                  <a:pt x="1000" y="157"/>
                  <a:pt x="1000" y="157"/>
                </a:cubicBezTo>
                <a:cubicBezTo>
                  <a:pt x="999" y="155"/>
                  <a:pt x="999" y="155"/>
                  <a:pt x="999" y="155"/>
                </a:cubicBezTo>
                <a:cubicBezTo>
                  <a:pt x="1000" y="155"/>
                  <a:pt x="1000" y="155"/>
                  <a:pt x="1000" y="155"/>
                </a:cubicBezTo>
                <a:cubicBezTo>
                  <a:pt x="999" y="154"/>
                  <a:pt x="999" y="154"/>
                  <a:pt x="999" y="154"/>
                </a:cubicBezTo>
                <a:cubicBezTo>
                  <a:pt x="1005" y="152"/>
                  <a:pt x="1005" y="152"/>
                  <a:pt x="1005" y="152"/>
                </a:cubicBezTo>
                <a:cubicBezTo>
                  <a:pt x="1005" y="154"/>
                  <a:pt x="1005" y="154"/>
                  <a:pt x="1005" y="154"/>
                </a:cubicBezTo>
                <a:cubicBezTo>
                  <a:pt x="1007" y="152"/>
                  <a:pt x="1007" y="152"/>
                  <a:pt x="1007" y="152"/>
                </a:cubicBezTo>
                <a:cubicBezTo>
                  <a:pt x="1012" y="152"/>
                  <a:pt x="1012" y="152"/>
                  <a:pt x="1012" y="152"/>
                </a:cubicBezTo>
                <a:cubicBezTo>
                  <a:pt x="1013" y="151"/>
                  <a:pt x="1013" y="151"/>
                  <a:pt x="1013" y="151"/>
                </a:cubicBezTo>
                <a:cubicBezTo>
                  <a:pt x="1015" y="149"/>
                  <a:pt x="1015" y="149"/>
                  <a:pt x="1015" y="149"/>
                </a:cubicBezTo>
                <a:cubicBezTo>
                  <a:pt x="1007" y="148"/>
                  <a:pt x="1007" y="148"/>
                  <a:pt x="1007" y="148"/>
                </a:cubicBezTo>
                <a:cubicBezTo>
                  <a:pt x="1013" y="148"/>
                  <a:pt x="1013" y="148"/>
                  <a:pt x="1013" y="148"/>
                </a:cubicBezTo>
                <a:cubicBezTo>
                  <a:pt x="1016" y="147"/>
                  <a:pt x="1016" y="147"/>
                  <a:pt x="1016" y="147"/>
                </a:cubicBezTo>
                <a:cubicBezTo>
                  <a:pt x="1018" y="145"/>
                  <a:pt x="1018" y="145"/>
                  <a:pt x="1018" y="145"/>
                </a:cubicBezTo>
                <a:cubicBezTo>
                  <a:pt x="1013" y="144"/>
                  <a:pt x="1013" y="144"/>
                  <a:pt x="1013" y="144"/>
                </a:cubicBezTo>
                <a:cubicBezTo>
                  <a:pt x="1012" y="144"/>
                  <a:pt x="1012" y="144"/>
                  <a:pt x="1012" y="144"/>
                </a:cubicBezTo>
                <a:cubicBezTo>
                  <a:pt x="1010" y="142"/>
                  <a:pt x="1010" y="142"/>
                  <a:pt x="1010" y="142"/>
                </a:cubicBezTo>
                <a:cubicBezTo>
                  <a:pt x="1012" y="142"/>
                  <a:pt x="1012" y="142"/>
                  <a:pt x="1012" y="142"/>
                </a:cubicBezTo>
                <a:cubicBezTo>
                  <a:pt x="1005" y="141"/>
                  <a:pt x="1005" y="141"/>
                  <a:pt x="1005" y="141"/>
                </a:cubicBezTo>
                <a:cubicBezTo>
                  <a:pt x="1007" y="141"/>
                  <a:pt x="1007" y="141"/>
                  <a:pt x="1007" y="141"/>
                </a:cubicBezTo>
                <a:cubicBezTo>
                  <a:pt x="1010" y="141"/>
                  <a:pt x="1010" y="141"/>
                  <a:pt x="1010" y="141"/>
                </a:cubicBezTo>
                <a:cubicBezTo>
                  <a:pt x="1012" y="139"/>
                  <a:pt x="1012" y="139"/>
                  <a:pt x="1012" y="139"/>
                </a:cubicBezTo>
                <a:cubicBezTo>
                  <a:pt x="1005" y="139"/>
                  <a:pt x="1005" y="139"/>
                  <a:pt x="1005" y="139"/>
                </a:cubicBezTo>
                <a:cubicBezTo>
                  <a:pt x="997" y="138"/>
                  <a:pt x="997" y="138"/>
                  <a:pt x="997" y="138"/>
                </a:cubicBezTo>
                <a:cubicBezTo>
                  <a:pt x="995" y="136"/>
                  <a:pt x="995" y="136"/>
                  <a:pt x="995" y="136"/>
                </a:cubicBezTo>
                <a:cubicBezTo>
                  <a:pt x="990" y="138"/>
                  <a:pt x="990" y="138"/>
                  <a:pt x="990" y="138"/>
                </a:cubicBezTo>
                <a:cubicBezTo>
                  <a:pt x="989" y="138"/>
                  <a:pt x="989" y="138"/>
                  <a:pt x="989" y="138"/>
                </a:cubicBezTo>
                <a:cubicBezTo>
                  <a:pt x="987" y="138"/>
                  <a:pt x="987" y="138"/>
                  <a:pt x="987" y="138"/>
                </a:cubicBezTo>
                <a:cubicBezTo>
                  <a:pt x="986" y="138"/>
                  <a:pt x="986" y="138"/>
                  <a:pt x="986" y="138"/>
                </a:cubicBezTo>
                <a:cubicBezTo>
                  <a:pt x="986" y="139"/>
                  <a:pt x="986" y="139"/>
                  <a:pt x="986" y="139"/>
                </a:cubicBezTo>
                <a:cubicBezTo>
                  <a:pt x="986" y="141"/>
                  <a:pt x="986" y="141"/>
                  <a:pt x="986" y="141"/>
                </a:cubicBezTo>
                <a:cubicBezTo>
                  <a:pt x="983" y="141"/>
                  <a:pt x="983" y="141"/>
                  <a:pt x="983" y="141"/>
                </a:cubicBezTo>
                <a:cubicBezTo>
                  <a:pt x="983" y="142"/>
                  <a:pt x="983" y="142"/>
                  <a:pt x="983" y="142"/>
                </a:cubicBezTo>
                <a:cubicBezTo>
                  <a:pt x="983" y="144"/>
                  <a:pt x="983" y="144"/>
                  <a:pt x="983" y="144"/>
                </a:cubicBezTo>
                <a:cubicBezTo>
                  <a:pt x="982" y="144"/>
                  <a:pt x="982" y="144"/>
                  <a:pt x="982" y="144"/>
                </a:cubicBezTo>
                <a:cubicBezTo>
                  <a:pt x="983" y="145"/>
                  <a:pt x="983" y="145"/>
                  <a:pt x="983" y="145"/>
                </a:cubicBezTo>
                <a:cubicBezTo>
                  <a:pt x="985" y="145"/>
                  <a:pt x="985" y="145"/>
                  <a:pt x="985" y="145"/>
                </a:cubicBezTo>
                <a:cubicBezTo>
                  <a:pt x="987" y="147"/>
                  <a:pt x="987" y="147"/>
                  <a:pt x="987" y="147"/>
                </a:cubicBezTo>
                <a:cubicBezTo>
                  <a:pt x="985" y="147"/>
                  <a:pt x="985" y="147"/>
                  <a:pt x="985" y="147"/>
                </a:cubicBezTo>
                <a:cubicBezTo>
                  <a:pt x="983" y="147"/>
                  <a:pt x="983" y="147"/>
                  <a:pt x="983" y="147"/>
                </a:cubicBezTo>
                <a:cubicBezTo>
                  <a:pt x="985" y="148"/>
                  <a:pt x="985" y="148"/>
                  <a:pt x="985" y="148"/>
                </a:cubicBezTo>
                <a:cubicBezTo>
                  <a:pt x="983" y="148"/>
                  <a:pt x="983" y="148"/>
                  <a:pt x="983" y="148"/>
                </a:cubicBezTo>
                <a:cubicBezTo>
                  <a:pt x="982" y="148"/>
                  <a:pt x="982" y="148"/>
                  <a:pt x="982" y="148"/>
                </a:cubicBezTo>
                <a:cubicBezTo>
                  <a:pt x="980" y="148"/>
                  <a:pt x="980" y="148"/>
                  <a:pt x="980" y="148"/>
                </a:cubicBezTo>
                <a:cubicBezTo>
                  <a:pt x="983" y="149"/>
                  <a:pt x="983" y="149"/>
                  <a:pt x="983" y="149"/>
                </a:cubicBezTo>
                <a:cubicBezTo>
                  <a:pt x="980" y="151"/>
                  <a:pt x="980" y="151"/>
                  <a:pt x="980" y="151"/>
                </a:cubicBezTo>
                <a:cubicBezTo>
                  <a:pt x="977" y="149"/>
                  <a:pt x="977" y="149"/>
                  <a:pt x="977" y="149"/>
                </a:cubicBezTo>
                <a:cubicBezTo>
                  <a:pt x="975" y="151"/>
                  <a:pt x="975" y="151"/>
                  <a:pt x="975" y="151"/>
                </a:cubicBezTo>
                <a:cubicBezTo>
                  <a:pt x="973" y="152"/>
                  <a:pt x="973" y="152"/>
                  <a:pt x="973" y="152"/>
                </a:cubicBezTo>
                <a:cubicBezTo>
                  <a:pt x="970" y="155"/>
                  <a:pt x="970" y="155"/>
                  <a:pt x="970" y="155"/>
                </a:cubicBezTo>
                <a:cubicBezTo>
                  <a:pt x="967" y="157"/>
                  <a:pt x="967" y="157"/>
                  <a:pt x="967" y="157"/>
                </a:cubicBezTo>
                <a:cubicBezTo>
                  <a:pt x="960" y="161"/>
                  <a:pt x="960" y="161"/>
                  <a:pt x="960" y="161"/>
                </a:cubicBezTo>
                <a:cubicBezTo>
                  <a:pt x="957" y="164"/>
                  <a:pt x="957" y="164"/>
                  <a:pt x="957" y="164"/>
                </a:cubicBezTo>
                <a:cubicBezTo>
                  <a:pt x="953" y="167"/>
                  <a:pt x="953" y="167"/>
                  <a:pt x="953" y="167"/>
                </a:cubicBezTo>
                <a:cubicBezTo>
                  <a:pt x="952" y="165"/>
                  <a:pt x="952" y="165"/>
                  <a:pt x="952" y="165"/>
                </a:cubicBezTo>
                <a:cubicBezTo>
                  <a:pt x="950" y="167"/>
                  <a:pt x="950" y="167"/>
                  <a:pt x="950" y="167"/>
                </a:cubicBezTo>
                <a:cubicBezTo>
                  <a:pt x="949" y="168"/>
                  <a:pt x="949" y="168"/>
                  <a:pt x="949" y="168"/>
                </a:cubicBezTo>
                <a:cubicBezTo>
                  <a:pt x="946" y="168"/>
                  <a:pt x="946" y="168"/>
                  <a:pt x="946" y="168"/>
                </a:cubicBezTo>
                <a:cubicBezTo>
                  <a:pt x="944" y="168"/>
                  <a:pt x="944" y="168"/>
                  <a:pt x="944" y="168"/>
                </a:cubicBezTo>
                <a:cubicBezTo>
                  <a:pt x="946" y="167"/>
                  <a:pt x="946" y="167"/>
                  <a:pt x="946" y="167"/>
                </a:cubicBezTo>
                <a:cubicBezTo>
                  <a:pt x="944" y="165"/>
                  <a:pt x="944" y="165"/>
                  <a:pt x="944" y="165"/>
                </a:cubicBezTo>
                <a:cubicBezTo>
                  <a:pt x="943" y="162"/>
                  <a:pt x="943" y="162"/>
                  <a:pt x="943" y="162"/>
                </a:cubicBezTo>
                <a:cubicBezTo>
                  <a:pt x="943" y="159"/>
                  <a:pt x="943" y="159"/>
                  <a:pt x="943" y="159"/>
                </a:cubicBezTo>
                <a:cubicBezTo>
                  <a:pt x="944" y="158"/>
                  <a:pt x="944" y="158"/>
                  <a:pt x="944" y="158"/>
                </a:cubicBezTo>
                <a:cubicBezTo>
                  <a:pt x="949" y="155"/>
                  <a:pt x="949" y="155"/>
                  <a:pt x="949" y="155"/>
                </a:cubicBezTo>
                <a:cubicBezTo>
                  <a:pt x="950" y="155"/>
                  <a:pt x="950" y="155"/>
                  <a:pt x="950" y="155"/>
                </a:cubicBezTo>
                <a:cubicBezTo>
                  <a:pt x="952" y="155"/>
                  <a:pt x="952" y="155"/>
                  <a:pt x="952" y="155"/>
                </a:cubicBezTo>
                <a:cubicBezTo>
                  <a:pt x="954" y="151"/>
                  <a:pt x="954" y="151"/>
                  <a:pt x="954" y="151"/>
                </a:cubicBezTo>
                <a:cubicBezTo>
                  <a:pt x="954" y="149"/>
                  <a:pt x="954" y="149"/>
                  <a:pt x="954" y="149"/>
                </a:cubicBezTo>
                <a:cubicBezTo>
                  <a:pt x="953" y="147"/>
                  <a:pt x="953" y="147"/>
                  <a:pt x="953" y="147"/>
                </a:cubicBezTo>
                <a:cubicBezTo>
                  <a:pt x="950" y="145"/>
                  <a:pt x="950" y="145"/>
                  <a:pt x="950" y="145"/>
                </a:cubicBezTo>
                <a:cubicBezTo>
                  <a:pt x="949" y="144"/>
                  <a:pt x="949" y="144"/>
                  <a:pt x="949" y="144"/>
                </a:cubicBezTo>
                <a:cubicBezTo>
                  <a:pt x="947" y="145"/>
                  <a:pt x="947" y="145"/>
                  <a:pt x="947" y="145"/>
                </a:cubicBezTo>
                <a:cubicBezTo>
                  <a:pt x="943" y="147"/>
                  <a:pt x="943" y="147"/>
                  <a:pt x="943" y="147"/>
                </a:cubicBezTo>
                <a:cubicBezTo>
                  <a:pt x="942" y="148"/>
                  <a:pt x="942" y="148"/>
                  <a:pt x="942" y="148"/>
                </a:cubicBezTo>
                <a:cubicBezTo>
                  <a:pt x="940" y="149"/>
                  <a:pt x="940" y="149"/>
                  <a:pt x="940" y="149"/>
                </a:cubicBezTo>
                <a:cubicBezTo>
                  <a:pt x="939" y="151"/>
                  <a:pt x="939" y="151"/>
                  <a:pt x="939" y="151"/>
                </a:cubicBezTo>
                <a:cubicBezTo>
                  <a:pt x="936" y="151"/>
                  <a:pt x="936" y="151"/>
                  <a:pt x="936" y="151"/>
                </a:cubicBezTo>
                <a:cubicBezTo>
                  <a:pt x="936" y="152"/>
                  <a:pt x="936" y="152"/>
                  <a:pt x="936" y="152"/>
                </a:cubicBezTo>
                <a:cubicBezTo>
                  <a:pt x="936" y="154"/>
                  <a:pt x="936" y="154"/>
                  <a:pt x="936" y="154"/>
                </a:cubicBezTo>
                <a:cubicBezTo>
                  <a:pt x="934" y="154"/>
                  <a:pt x="934" y="154"/>
                  <a:pt x="934" y="154"/>
                </a:cubicBezTo>
                <a:cubicBezTo>
                  <a:pt x="930" y="157"/>
                  <a:pt x="930" y="157"/>
                  <a:pt x="930" y="157"/>
                </a:cubicBezTo>
                <a:cubicBezTo>
                  <a:pt x="930" y="155"/>
                  <a:pt x="930" y="155"/>
                  <a:pt x="930" y="155"/>
                </a:cubicBezTo>
                <a:cubicBezTo>
                  <a:pt x="929" y="155"/>
                  <a:pt x="929" y="155"/>
                  <a:pt x="929" y="155"/>
                </a:cubicBezTo>
                <a:cubicBezTo>
                  <a:pt x="930" y="154"/>
                  <a:pt x="930" y="154"/>
                  <a:pt x="930" y="154"/>
                </a:cubicBezTo>
                <a:cubicBezTo>
                  <a:pt x="929" y="154"/>
                  <a:pt x="929" y="154"/>
                  <a:pt x="929" y="154"/>
                </a:cubicBezTo>
                <a:cubicBezTo>
                  <a:pt x="932" y="152"/>
                  <a:pt x="932" y="152"/>
                  <a:pt x="932" y="152"/>
                </a:cubicBezTo>
                <a:cubicBezTo>
                  <a:pt x="933" y="151"/>
                  <a:pt x="933" y="151"/>
                  <a:pt x="933" y="151"/>
                </a:cubicBezTo>
                <a:cubicBezTo>
                  <a:pt x="933" y="149"/>
                  <a:pt x="933" y="149"/>
                  <a:pt x="933" y="149"/>
                </a:cubicBezTo>
                <a:cubicBezTo>
                  <a:pt x="934" y="148"/>
                  <a:pt x="934" y="148"/>
                  <a:pt x="934" y="148"/>
                </a:cubicBezTo>
                <a:cubicBezTo>
                  <a:pt x="934" y="147"/>
                  <a:pt x="934" y="147"/>
                  <a:pt x="934" y="147"/>
                </a:cubicBezTo>
                <a:cubicBezTo>
                  <a:pt x="932" y="144"/>
                  <a:pt x="932" y="144"/>
                  <a:pt x="932" y="144"/>
                </a:cubicBezTo>
                <a:cubicBezTo>
                  <a:pt x="933" y="144"/>
                  <a:pt x="933" y="144"/>
                  <a:pt x="933" y="144"/>
                </a:cubicBezTo>
                <a:cubicBezTo>
                  <a:pt x="934" y="144"/>
                  <a:pt x="934" y="144"/>
                  <a:pt x="934" y="144"/>
                </a:cubicBezTo>
                <a:cubicBezTo>
                  <a:pt x="936" y="144"/>
                  <a:pt x="936" y="144"/>
                  <a:pt x="936" y="144"/>
                </a:cubicBezTo>
                <a:cubicBezTo>
                  <a:pt x="939" y="142"/>
                  <a:pt x="939" y="142"/>
                  <a:pt x="939" y="142"/>
                </a:cubicBezTo>
                <a:cubicBezTo>
                  <a:pt x="942" y="142"/>
                  <a:pt x="942" y="142"/>
                  <a:pt x="942" y="142"/>
                </a:cubicBezTo>
                <a:cubicBezTo>
                  <a:pt x="939" y="141"/>
                  <a:pt x="939" y="141"/>
                  <a:pt x="939" y="141"/>
                </a:cubicBezTo>
                <a:cubicBezTo>
                  <a:pt x="937" y="141"/>
                  <a:pt x="937" y="141"/>
                  <a:pt x="937" y="141"/>
                </a:cubicBezTo>
                <a:cubicBezTo>
                  <a:pt x="932" y="141"/>
                  <a:pt x="932" y="141"/>
                  <a:pt x="932" y="141"/>
                </a:cubicBezTo>
                <a:cubicBezTo>
                  <a:pt x="936" y="139"/>
                  <a:pt x="936" y="139"/>
                  <a:pt x="936" y="139"/>
                </a:cubicBezTo>
                <a:cubicBezTo>
                  <a:pt x="933" y="139"/>
                  <a:pt x="933" y="139"/>
                  <a:pt x="933" y="139"/>
                </a:cubicBezTo>
                <a:cubicBezTo>
                  <a:pt x="932" y="139"/>
                  <a:pt x="932" y="139"/>
                  <a:pt x="932" y="139"/>
                </a:cubicBezTo>
                <a:cubicBezTo>
                  <a:pt x="930" y="141"/>
                  <a:pt x="930" y="141"/>
                  <a:pt x="930" y="141"/>
                </a:cubicBezTo>
                <a:cubicBezTo>
                  <a:pt x="929" y="141"/>
                  <a:pt x="929" y="141"/>
                  <a:pt x="929" y="141"/>
                </a:cubicBezTo>
                <a:cubicBezTo>
                  <a:pt x="926" y="139"/>
                  <a:pt x="926" y="139"/>
                  <a:pt x="926" y="139"/>
                </a:cubicBezTo>
                <a:cubicBezTo>
                  <a:pt x="924" y="139"/>
                  <a:pt x="924" y="139"/>
                  <a:pt x="924" y="139"/>
                </a:cubicBezTo>
                <a:cubicBezTo>
                  <a:pt x="921" y="139"/>
                  <a:pt x="921" y="139"/>
                  <a:pt x="921" y="139"/>
                </a:cubicBezTo>
                <a:cubicBezTo>
                  <a:pt x="927" y="136"/>
                  <a:pt x="927" y="136"/>
                  <a:pt x="927" y="136"/>
                </a:cubicBezTo>
                <a:cubicBezTo>
                  <a:pt x="933" y="135"/>
                  <a:pt x="933" y="135"/>
                  <a:pt x="933" y="135"/>
                </a:cubicBezTo>
                <a:cubicBezTo>
                  <a:pt x="930" y="135"/>
                  <a:pt x="930" y="135"/>
                  <a:pt x="930" y="135"/>
                </a:cubicBezTo>
                <a:cubicBezTo>
                  <a:pt x="929" y="135"/>
                  <a:pt x="929" y="135"/>
                  <a:pt x="929" y="135"/>
                </a:cubicBezTo>
                <a:cubicBezTo>
                  <a:pt x="932" y="134"/>
                  <a:pt x="932" y="134"/>
                  <a:pt x="932" y="134"/>
                </a:cubicBezTo>
                <a:cubicBezTo>
                  <a:pt x="933" y="134"/>
                  <a:pt x="933" y="134"/>
                  <a:pt x="933" y="134"/>
                </a:cubicBezTo>
                <a:cubicBezTo>
                  <a:pt x="939" y="134"/>
                  <a:pt x="939" y="134"/>
                  <a:pt x="939" y="134"/>
                </a:cubicBezTo>
                <a:cubicBezTo>
                  <a:pt x="937" y="132"/>
                  <a:pt x="937" y="132"/>
                  <a:pt x="937" y="132"/>
                </a:cubicBezTo>
                <a:cubicBezTo>
                  <a:pt x="934" y="132"/>
                  <a:pt x="934" y="132"/>
                  <a:pt x="934" y="132"/>
                </a:cubicBezTo>
                <a:cubicBezTo>
                  <a:pt x="936" y="131"/>
                  <a:pt x="936" y="131"/>
                  <a:pt x="936" y="131"/>
                </a:cubicBezTo>
                <a:cubicBezTo>
                  <a:pt x="936" y="129"/>
                  <a:pt x="936" y="129"/>
                  <a:pt x="936" y="129"/>
                </a:cubicBezTo>
                <a:cubicBezTo>
                  <a:pt x="936" y="128"/>
                  <a:pt x="936" y="128"/>
                  <a:pt x="936" y="128"/>
                </a:cubicBezTo>
                <a:cubicBezTo>
                  <a:pt x="934" y="128"/>
                  <a:pt x="934" y="128"/>
                  <a:pt x="934" y="128"/>
                </a:cubicBezTo>
                <a:cubicBezTo>
                  <a:pt x="934" y="126"/>
                  <a:pt x="934" y="126"/>
                  <a:pt x="934" y="126"/>
                </a:cubicBezTo>
                <a:cubicBezTo>
                  <a:pt x="933" y="126"/>
                  <a:pt x="933" y="126"/>
                  <a:pt x="933" y="126"/>
                </a:cubicBezTo>
                <a:cubicBezTo>
                  <a:pt x="936" y="125"/>
                  <a:pt x="936" y="125"/>
                  <a:pt x="936" y="125"/>
                </a:cubicBezTo>
                <a:cubicBezTo>
                  <a:pt x="937" y="122"/>
                  <a:pt x="937" y="122"/>
                  <a:pt x="937" y="122"/>
                </a:cubicBezTo>
                <a:cubicBezTo>
                  <a:pt x="939" y="121"/>
                  <a:pt x="939" y="121"/>
                  <a:pt x="939" y="121"/>
                </a:cubicBezTo>
                <a:cubicBezTo>
                  <a:pt x="937" y="119"/>
                  <a:pt x="937" y="119"/>
                  <a:pt x="937" y="119"/>
                </a:cubicBezTo>
                <a:cubicBezTo>
                  <a:pt x="936" y="118"/>
                  <a:pt x="936" y="118"/>
                  <a:pt x="936" y="118"/>
                </a:cubicBezTo>
                <a:cubicBezTo>
                  <a:pt x="936" y="116"/>
                  <a:pt x="936" y="116"/>
                  <a:pt x="936" y="116"/>
                </a:cubicBezTo>
                <a:cubicBezTo>
                  <a:pt x="933" y="116"/>
                  <a:pt x="933" y="116"/>
                  <a:pt x="933" y="116"/>
                </a:cubicBezTo>
                <a:cubicBezTo>
                  <a:pt x="930" y="116"/>
                  <a:pt x="930" y="116"/>
                  <a:pt x="930" y="116"/>
                </a:cubicBezTo>
                <a:cubicBezTo>
                  <a:pt x="932" y="115"/>
                  <a:pt x="932" y="115"/>
                  <a:pt x="932" y="115"/>
                </a:cubicBezTo>
                <a:cubicBezTo>
                  <a:pt x="930" y="115"/>
                  <a:pt x="930" y="115"/>
                  <a:pt x="930" y="115"/>
                </a:cubicBezTo>
                <a:cubicBezTo>
                  <a:pt x="933" y="114"/>
                  <a:pt x="933" y="114"/>
                  <a:pt x="933" y="114"/>
                </a:cubicBezTo>
                <a:cubicBezTo>
                  <a:pt x="936" y="114"/>
                  <a:pt x="936" y="114"/>
                  <a:pt x="936" y="114"/>
                </a:cubicBezTo>
                <a:cubicBezTo>
                  <a:pt x="936" y="112"/>
                  <a:pt x="936" y="112"/>
                  <a:pt x="936" y="112"/>
                </a:cubicBezTo>
                <a:cubicBezTo>
                  <a:pt x="946" y="109"/>
                  <a:pt x="946" y="109"/>
                  <a:pt x="946" y="109"/>
                </a:cubicBezTo>
                <a:cubicBezTo>
                  <a:pt x="947" y="108"/>
                  <a:pt x="947" y="108"/>
                  <a:pt x="947" y="108"/>
                </a:cubicBezTo>
                <a:cubicBezTo>
                  <a:pt x="947" y="106"/>
                  <a:pt x="947" y="106"/>
                  <a:pt x="947" y="106"/>
                </a:cubicBezTo>
                <a:cubicBezTo>
                  <a:pt x="943" y="105"/>
                  <a:pt x="943" y="105"/>
                  <a:pt x="943" y="105"/>
                </a:cubicBezTo>
                <a:cubicBezTo>
                  <a:pt x="947" y="104"/>
                  <a:pt x="947" y="104"/>
                  <a:pt x="947" y="104"/>
                </a:cubicBezTo>
                <a:cubicBezTo>
                  <a:pt x="952" y="105"/>
                  <a:pt x="952" y="105"/>
                  <a:pt x="952" y="105"/>
                </a:cubicBezTo>
                <a:cubicBezTo>
                  <a:pt x="960" y="105"/>
                  <a:pt x="960" y="105"/>
                  <a:pt x="960" y="105"/>
                </a:cubicBezTo>
                <a:cubicBezTo>
                  <a:pt x="963" y="105"/>
                  <a:pt x="963" y="105"/>
                  <a:pt x="963" y="105"/>
                </a:cubicBezTo>
                <a:cubicBezTo>
                  <a:pt x="966" y="104"/>
                  <a:pt x="966" y="104"/>
                  <a:pt x="966" y="104"/>
                </a:cubicBezTo>
                <a:cubicBezTo>
                  <a:pt x="970" y="101"/>
                  <a:pt x="970" y="101"/>
                  <a:pt x="970" y="101"/>
                </a:cubicBezTo>
                <a:cubicBezTo>
                  <a:pt x="972" y="101"/>
                  <a:pt x="972" y="101"/>
                  <a:pt x="972" y="101"/>
                </a:cubicBezTo>
                <a:cubicBezTo>
                  <a:pt x="972" y="99"/>
                  <a:pt x="972" y="99"/>
                  <a:pt x="972" y="99"/>
                </a:cubicBezTo>
                <a:cubicBezTo>
                  <a:pt x="976" y="98"/>
                  <a:pt x="976" y="98"/>
                  <a:pt x="976" y="98"/>
                </a:cubicBezTo>
                <a:cubicBezTo>
                  <a:pt x="980" y="96"/>
                  <a:pt x="980" y="96"/>
                  <a:pt x="980" y="96"/>
                </a:cubicBezTo>
                <a:cubicBezTo>
                  <a:pt x="983" y="95"/>
                  <a:pt x="983" y="95"/>
                  <a:pt x="983" y="95"/>
                </a:cubicBezTo>
                <a:cubicBezTo>
                  <a:pt x="985" y="93"/>
                  <a:pt x="985" y="93"/>
                  <a:pt x="985" y="93"/>
                </a:cubicBezTo>
                <a:cubicBezTo>
                  <a:pt x="987" y="92"/>
                  <a:pt x="987" y="92"/>
                  <a:pt x="987" y="92"/>
                </a:cubicBezTo>
                <a:cubicBezTo>
                  <a:pt x="990" y="92"/>
                  <a:pt x="990" y="92"/>
                  <a:pt x="990" y="92"/>
                </a:cubicBezTo>
                <a:cubicBezTo>
                  <a:pt x="985" y="91"/>
                  <a:pt x="985" y="91"/>
                  <a:pt x="985" y="91"/>
                </a:cubicBezTo>
                <a:cubicBezTo>
                  <a:pt x="977" y="91"/>
                  <a:pt x="977" y="91"/>
                  <a:pt x="977" y="91"/>
                </a:cubicBezTo>
                <a:cubicBezTo>
                  <a:pt x="976" y="92"/>
                  <a:pt x="976" y="92"/>
                  <a:pt x="976" y="92"/>
                </a:cubicBezTo>
                <a:cubicBezTo>
                  <a:pt x="973" y="91"/>
                  <a:pt x="973" y="91"/>
                  <a:pt x="973" y="91"/>
                </a:cubicBezTo>
                <a:cubicBezTo>
                  <a:pt x="970" y="89"/>
                  <a:pt x="970" y="89"/>
                  <a:pt x="970" y="89"/>
                </a:cubicBezTo>
                <a:cubicBezTo>
                  <a:pt x="964" y="89"/>
                  <a:pt x="964" y="89"/>
                  <a:pt x="964" y="89"/>
                </a:cubicBezTo>
                <a:cubicBezTo>
                  <a:pt x="959" y="89"/>
                  <a:pt x="959" y="89"/>
                  <a:pt x="959" y="89"/>
                </a:cubicBezTo>
                <a:cubicBezTo>
                  <a:pt x="953" y="91"/>
                  <a:pt x="953" y="91"/>
                  <a:pt x="953" y="91"/>
                </a:cubicBezTo>
                <a:cubicBezTo>
                  <a:pt x="950" y="91"/>
                  <a:pt x="950" y="91"/>
                  <a:pt x="950" y="91"/>
                </a:cubicBezTo>
                <a:cubicBezTo>
                  <a:pt x="949" y="92"/>
                  <a:pt x="949" y="92"/>
                  <a:pt x="949" y="92"/>
                </a:cubicBezTo>
                <a:cubicBezTo>
                  <a:pt x="950" y="92"/>
                  <a:pt x="950" y="92"/>
                  <a:pt x="950" y="92"/>
                </a:cubicBezTo>
                <a:cubicBezTo>
                  <a:pt x="949" y="93"/>
                  <a:pt x="949" y="93"/>
                  <a:pt x="949" y="93"/>
                </a:cubicBezTo>
                <a:cubicBezTo>
                  <a:pt x="950" y="95"/>
                  <a:pt x="950" y="95"/>
                  <a:pt x="950" y="95"/>
                </a:cubicBezTo>
                <a:cubicBezTo>
                  <a:pt x="949" y="95"/>
                  <a:pt x="949" y="95"/>
                  <a:pt x="949" y="95"/>
                </a:cubicBezTo>
                <a:cubicBezTo>
                  <a:pt x="947" y="93"/>
                  <a:pt x="947" y="93"/>
                  <a:pt x="947" y="93"/>
                </a:cubicBezTo>
                <a:cubicBezTo>
                  <a:pt x="944" y="93"/>
                  <a:pt x="944" y="93"/>
                  <a:pt x="944" y="93"/>
                </a:cubicBezTo>
                <a:cubicBezTo>
                  <a:pt x="943" y="93"/>
                  <a:pt x="943" y="93"/>
                  <a:pt x="943" y="93"/>
                </a:cubicBezTo>
                <a:cubicBezTo>
                  <a:pt x="940" y="98"/>
                  <a:pt x="940" y="98"/>
                  <a:pt x="940" y="98"/>
                </a:cubicBezTo>
                <a:cubicBezTo>
                  <a:pt x="937" y="101"/>
                  <a:pt x="937" y="101"/>
                  <a:pt x="937" y="101"/>
                </a:cubicBezTo>
                <a:cubicBezTo>
                  <a:pt x="934" y="102"/>
                  <a:pt x="934" y="102"/>
                  <a:pt x="934" y="102"/>
                </a:cubicBezTo>
                <a:cubicBezTo>
                  <a:pt x="933" y="104"/>
                  <a:pt x="933" y="104"/>
                  <a:pt x="933" y="104"/>
                </a:cubicBezTo>
                <a:cubicBezTo>
                  <a:pt x="933" y="105"/>
                  <a:pt x="933" y="105"/>
                  <a:pt x="933" y="105"/>
                </a:cubicBezTo>
                <a:cubicBezTo>
                  <a:pt x="933" y="106"/>
                  <a:pt x="933" y="106"/>
                  <a:pt x="933" y="106"/>
                </a:cubicBezTo>
                <a:cubicBezTo>
                  <a:pt x="932" y="108"/>
                  <a:pt x="932" y="108"/>
                  <a:pt x="932" y="108"/>
                </a:cubicBezTo>
                <a:cubicBezTo>
                  <a:pt x="929" y="111"/>
                  <a:pt x="929" y="111"/>
                  <a:pt x="929" y="111"/>
                </a:cubicBezTo>
                <a:cubicBezTo>
                  <a:pt x="932" y="111"/>
                  <a:pt x="932" y="111"/>
                  <a:pt x="932" y="111"/>
                </a:cubicBezTo>
                <a:cubicBezTo>
                  <a:pt x="927" y="112"/>
                  <a:pt x="927" y="112"/>
                  <a:pt x="927" y="112"/>
                </a:cubicBezTo>
                <a:cubicBezTo>
                  <a:pt x="930" y="114"/>
                  <a:pt x="930" y="114"/>
                  <a:pt x="930" y="114"/>
                </a:cubicBezTo>
                <a:cubicBezTo>
                  <a:pt x="929" y="114"/>
                  <a:pt x="929" y="114"/>
                  <a:pt x="929" y="114"/>
                </a:cubicBezTo>
                <a:cubicBezTo>
                  <a:pt x="926" y="114"/>
                  <a:pt x="926" y="114"/>
                  <a:pt x="926" y="114"/>
                </a:cubicBezTo>
                <a:cubicBezTo>
                  <a:pt x="927" y="115"/>
                  <a:pt x="927" y="115"/>
                  <a:pt x="927" y="115"/>
                </a:cubicBezTo>
                <a:cubicBezTo>
                  <a:pt x="926" y="115"/>
                  <a:pt x="926" y="115"/>
                  <a:pt x="926" y="115"/>
                </a:cubicBezTo>
                <a:cubicBezTo>
                  <a:pt x="923" y="116"/>
                  <a:pt x="923" y="116"/>
                  <a:pt x="923" y="116"/>
                </a:cubicBezTo>
                <a:cubicBezTo>
                  <a:pt x="919" y="116"/>
                  <a:pt x="919" y="116"/>
                  <a:pt x="919" y="116"/>
                </a:cubicBezTo>
                <a:cubicBezTo>
                  <a:pt x="916" y="118"/>
                  <a:pt x="916" y="118"/>
                  <a:pt x="916" y="118"/>
                </a:cubicBezTo>
                <a:cubicBezTo>
                  <a:pt x="917" y="118"/>
                  <a:pt x="917" y="118"/>
                  <a:pt x="917" y="118"/>
                </a:cubicBezTo>
                <a:cubicBezTo>
                  <a:pt x="920" y="118"/>
                  <a:pt x="920" y="118"/>
                  <a:pt x="920" y="118"/>
                </a:cubicBezTo>
                <a:cubicBezTo>
                  <a:pt x="917" y="119"/>
                  <a:pt x="917" y="119"/>
                  <a:pt x="917" y="119"/>
                </a:cubicBezTo>
                <a:cubicBezTo>
                  <a:pt x="916" y="121"/>
                  <a:pt x="916" y="121"/>
                  <a:pt x="916" y="121"/>
                </a:cubicBezTo>
                <a:cubicBezTo>
                  <a:pt x="914" y="121"/>
                  <a:pt x="914" y="121"/>
                  <a:pt x="914" y="121"/>
                </a:cubicBezTo>
                <a:cubicBezTo>
                  <a:pt x="913" y="119"/>
                  <a:pt x="913" y="119"/>
                  <a:pt x="913" y="119"/>
                </a:cubicBezTo>
                <a:cubicBezTo>
                  <a:pt x="909" y="121"/>
                  <a:pt x="909" y="121"/>
                  <a:pt x="909" y="121"/>
                </a:cubicBezTo>
                <a:cubicBezTo>
                  <a:pt x="907" y="122"/>
                  <a:pt x="907" y="122"/>
                  <a:pt x="907" y="122"/>
                </a:cubicBezTo>
                <a:cubicBezTo>
                  <a:pt x="904" y="125"/>
                  <a:pt x="904" y="125"/>
                  <a:pt x="904" y="125"/>
                </a:cubicBezTo>
                <a:cubicBezTo>
                  <a:pt x="903" y="125"/>
                  <a:pt x="903" y="125"/>
                  <a:pt x="903" y="125"/>
                </a:cubicBezTo>
                <a:cubicBezTo>
                  <a:pt x="901" y="126"/>
                  <a:pt x="901" y="126"/>
                  <a:pt x="901" y="126"/>
                </a:cubicBezTo>
                <a:cubicBezTo>
                  <a:pt x="903" y="128"/>
                  <a:pt x="903" y="128"/>
                  <a:pt x="903" y="128"/>
                </a:cubicBezTo>
                <a:cubicBezTo>
                  <a:pt x="904" y="128"/>
                  <a:pt x="904" y="128"/>
                  <a:pt x="904" y="128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1" y="129"/>
                  <a:pt x="901" y="129"/>
                  <a:pt x="901" y="129"/>
                </a:cubicBezTo>
                <a:cubicBezTo>
                  <a:pt x="897" y="132"/>
                  <a:pt x="897" y="132"/>
                  <a:pt x="897" y="132"/>
                </a:cubicBezTo>
                <a:cubicBezTo>
                  <a:pt x="894" y="134"/>
                  <a:pt x="894" y="134"/>
                  <a:pt x="894" y="134"/>
                </a:cubicBezTo>
                <a:cubicBezTo>
                  <a:pt x="894" y="135"/>
                  <a:pt x="894" y="135"/>
                  <a:pt x="894" y="135"/>
                </a:cubicBezTo>
                <a:cubicBezTo>
                  <a:pt x="896" y="136"/>
                  <a:pt x="896" y="136"/>
                  <a:pt x="896" y="136"/>
                </a:cubicBezTo>
                <a:cubicBezTo>
                  <a:pt x="894" y="136"/>
                  <a:pt x="894" y="136"/>
                  <a:pt x="894" y="136"/>
                </a:cubicBezTo>
                <a:cubicBezTo>
                  <a:pt x="897" y="138"/>
                  <a:pt x="897" y="138"/>
                  <a:pt x="897" y="138"/>
                </a:cubicBezTo>
                <a:cubicBezTo>
                  <a:pt x="899" y="138"/>
                  <a:pt x="899" y="138"/>
                  <a:pt x="899" y="138"/>
                </a:cubicBezTo>
                <a:cubicBezTo>
                  <a:pt x="900" y="139"/>
                  <a:pt x="900" y="139"/>
                  <a:pt x="900" y="139"/>
                </a:cubicBezTo>
                <a:cubicBezTo>
                  <a:pt x="903" y="141"/>
                  <a:pt x="903" y="141"/>
                  <a:pt x="903" y="141"/>
                </a:cubicBezTo>
                <a:cubicBezTo>
                  <a:pt x="904" y="141"/>
                  <a:pt x="904" y="141"/>
                  <a:pt x="904" y="141"/>
                </a:cubicBezTo>
                <a:cubicBezTo>
                  <a:pt x="906" y="139"/>
                  <a:pt x="906" y="139"/>
                  <a:pt x="906" y="139"/>
                </a:cubicBezTo>
                <a:cubicBezTo>
                  <a:pt x="906" y="141"/>
                  <a:pt x="906" y="141"/>
                  <a:pt x="906" y="141"/>
                </a:cubicBezTo>
                <a:cubicBezTo>
                  <a:pt x="909" y="142"/>
                  <a:pt x="909" y="142"/>
                  <a:pt x="909" y="142"/>
                </a:cubicBezTo>
                <a:cubicBezTo>
                  <a:pt x="906" y="144"/>
                  <a:pt x="906" y="144"/>
                  <a:pt x="906" y="144"/>
                </a:cubicBezTo>
                <a:cubicBezTo>
                  <a:pt x="904" y="145"/>
                  <a:pt x="904" y="145"/>
                  <a:pt x="904" y="145"/>
                </a:cubicBezTo>
                <a:cubicBezTo>
                  <a:pt x="906" y="145"/>
                  <a:pt x="906" y="145"/>
                  <a:pt x="906" y="145"/>
                </a:cubicBezTo>
                <a:cubicBezTo>
                  <a:pt x="903" y="147"/>
                  <a:pt x="903" y="147"/>
                  <a:pt x="903" y="147"/>
                </a:cubicBezTo>
                <a:cubicBezTo>
                  <a:pt x="900" y="147"/>
                  <a:pt x="900" y="147"/>
                  <a:pt x="900" y="147"/>
                </a:cubicBezTo>
                <a:cubicBezTo>
                  <a:pt x="899" y="148"/>
                  <a:pt x="899" y="148"/>
                  <a:pt x="899" y="148"/>
                </a:cubicBezTo>
                <a:cubicBezTo>
                  <a:pt x="897" y="149"/>
                  <a:pt x="897" y="149"/>
                  <a:pt x="897" y="149"/>
                </a:cubicBezTo>
                <a:cubicBezTo>
                  <a:pt x="899" y="149"/>
                  <a:pt x="899" y="149"/>
                  <a:pt x="899" y="149"/>
                </a:cubicBezTo>
                <a:cubicBezTo>
                  <a:pt x="901" y="149"/>
                  <a:pt x="901" y="149"/>
                  <a:pt x="901" y="149"/>
                </a:cubicBezTo>
                <a:cubicBezTo>
                  <a:pt x="903" y="149"/>
                  <a:pt x="903" y="149"/>
                  <a:pt x="903" y="149"/>
                </a:cubicBezTo>
                <a:cubicBezTo>
                  <a:pt x="904" y="147"/>
                  <a:pt x="904" y="147"/>
                  <a:pt x="904" y="147"/>
                </a:cubicBezTo>
                <a:cubicBezTo>
                  <a:pt x="906" y="147"/>
                  <a:pt x="906" y="147"/>
                  <a:pt x="906" y="147"/>
                </a:cubicBezTo>
                <a:cubicBezTo>
                  <a:pt x="907" y="147"/>
                  <a:pt x="907" y="147"/>
                  <a:pt x="907" y="147"/>
                </a:cubicBezTo>
                <a:cubicBezTo>
                  <a:pt x="907" y="148"/>
                  <a:pt x="907" y="148"/>
                  <a:pt x="907" y="148"/>
                </a:cubicBezTo>
                <a:cubicBezTo>
                  <a:pt x="906" y="149"/>
                  <a:pt x="906" y="149"/>
                  <a:pt x="906" y="149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900" y="154"/>
                  <a:pt x="900" y="154"/>
                  <a:pt x="900" y="154"/>
                </a:cubicBezTo>
                <a:cubicBezTo>
                  <a:pt x="894" y="155"/>
                  <a:pt x="894" y="155"/>
                  <a:pt x="894" y="155"/>
                </a:cubicBezTo>
                <a:cubicBezTo>
                  <a:pt x="888" y="158"/>
                  <a:pt x="888" y="158"/>
                  <a:pt x="888" y="158"/>
                </a:cubicBezTo>
                <a:cubicBezTo>
                  <a:pt x="883" y="158"/>
                  <a:pt x="883" y="158"/>
                  <a:pt x="883" y="158"/>
                </a:cubicBezTo>
                <a:cubicBezTo>
                  <a:pt x="880" y="159"/>
                  <a:pt x="880" y="159"/>
                  <a:pt x="880" y="159"/>
                </a:cubicBezTo>
                <a:cubicBezTo>
                  <a:pt x="877" y="162"/>
                  <a:pt x="877" y="162"/>
                  <a:pt x="877" y="162"/>
                </a:cubicBezTo>
                <a:cubicBezTo>
                  <a:pt x="877" y="164"/>
                  <a:pt x="877" y="164"/>
                  <a:pt x="877" y="164"/>
                </a:cubicBezTo>
                <a:cubicBezTo>
                  <a:pt x="877" y="165"/>
                  <a:pt x="877" y="165"/>
                  <a:pt x="877" y="165"/>
                </a:cubicBezTo>
                <a:cubicBezTo>
                  <a:pt x="876" y="165"/>
                  <a:pt x="876" y="165"/>
                  <a:pt x="876" y="165"/>
                </a:cubicBezTo>
                <a:cubicBezTo>
                  <a:pt x="876" y="167"/>
                  <a:pt x="876" y="167"/>
                  <a:pt x="876" y="167"/>
                </a:cubicBezTo>
                <a:cubicBezTo>
                  <a:pt x="874" y="168"/>
                  <a:pt x="874" y="168"/>
                  <a:pt x="874" y="168"/>
                </a:cubicBezTo>
                <a:cubicBezTo>
                  <a:pt x="873" y="169"/>
                  <a:pt x="873" y="169"/>
                  <a:pt x="873" y="169"/>
                </a:cubicBezTo>
                <a:cubicBezTo>
                  <a:pt x="871" y="171"/>
                  <a:pt x="871" y="171"/>
                  <a:pt x="871" y="171"/>
                </a:cubicBezTo>
                <a:cubicBezTo>
                  <a:pt x="870" y="171"/>
                  <a:pt x="870" y="171"/>
                  <a:pt x="870" y="171"/>
                </a:cubicBezTo>
                <a:cubicBezTo>
                  <a:pt x="871" y="169"/>
                  <a:pt x="871" y="169"/>
                  <a:pt x="871" y="169"/>
                </a:cubicBezTo>
                <a:cubicBezTo>
                  <a:pt x="873" y="168"/>
                  <a:pt x="873" y="168"/>
                  <a:pt x="873" y="168"/>
                </a:cubicBezTo>
                <a:cubicBezTo>
                  <a:pt x="870" y="168"/>
                  <a:pt x="870" y="168"/>
                  <a:pt x="870" y="168"/>
                </a:cubicBezTo>
                <a:cubicBezTo>
                  <a:pt x="873" y="167"/>
                  <a:pt x="873" y="167"/>
                  <a:pt x="873" y="167"/>
                </a:cubicBezTo>
                <a:cubicBezTo>
                  <a:pt x="871" y="167"/>
                  <a:pt x="871" y="167"/>
                  <a:pt x="871" y="167"/>
                </a:cubicBezTo>
                <a:cubicBezTo>
                  <a:pt x="870" y="167"/>
                  <a:pt x="870" y="167"/>
                  <a:pt x="870" y="167"/>
                </a:cubicBezTo>
                <a:cubicBezTo>
                  <a:pt x="867" y="168"/>
                  <a:pt x="867" y="168"/>
                  <a:pt x="867" y="168"/>
                </a:cubicBezTo>
                <a:cubicBezTo>
                  <a:pt x="868" y="167"/>
                  <a:pt x="868" y="167"/>
                  <a:pt x="868" y="167"/>
                </a:cubicBezTo>
                <a:cubicBezTo>
                  <a:pt x="870" y="165"/>
                  <a:pt x="870" y="165"/>
                  <a:pt x="870" y="165"/>
                </a:cubicBezTo>
                <a:cubicBezTo>
                  <a:pt x="867" y="165"/>
                  <a:pt x="867" y="165"/>
                  <a:pt x="867" y="165"/>
                </a:cubicBezTo>
                <a:cubicBezTo>
                  <a:pt x="873" y="161"/>
                  <a:pt x="873" y="161"/>
                  <a:pt x="873" y="161"/>
                </a:cubicBezTo>
                <a:cubicBezTo>
                  <a:pt x="876" y="158"/>
                  <a:pt x="876" y="158"/>
                  <a:pt x="876" y="158"/>
                </a:cubicBezTo>
                <a:cubicBezTo>
                  <a:pt x="880" y="155"/>
                  <a:pt x="880" y="155"/>
                  <a:pt x="880" y="155"/>
                </a:cubicBezTo>
                <a:cubicBezTo>
                  <a:pt x="874" y="157"/>
                  <a:pt x="874" y="157"/>
                  <a:pt x="874" y="157"/>
                </a:cubicBezTo>
                <a:cubicBezTo>
                  <a:pt x="871" y="158"/>
                  <a:pt x="871" y="158"/>
                  <a:pt x="871" y="158"/>
                </a:cubicBezTo>
                <a:cubicBezTo>
                  <a:pt x="876" y="155"/>
                  <a:pt x="876" y="155"/>
                  <a:pt x="876" y="155"/>
                </a:cubicBezTo>
                <a:cubicBezTo>
                  <a:pt x="873" y="155"/>
                  <a:pt x="873" y="155"/>
                  <a:pt x="873" y="155"/>
                </a:cubicBezTo>
                <a:cubicBezTo>
                  <a:pt x="870" y="155"/>
                  <a:pt x="870" y="155"/>
                  <a:pt x="870" y="155"/>
                </a:cubicBezTo>
                <a:cubicBezTo>
                  <a:pt x="870" y="154"/>
                  <a:pt x="870" y="154"/>
                  <a:pt x="870" y="154"/>
                </a:cubicBezTo>
                <a:cubicBezTo>
                  <a:pt x="868" y="152"/>
                  <a:pt x="868" y="152"/>
                  <a:pt x="868" y="152"/>
                </a:cubicBezTo>
                <a:cubicBezTo>
                  <a:pt x="866" y="152"/>
                  <a:pt x="866" y="152"/>
                  <a:pt x="866" y="152"/>
                </a:cubicBezTo>
                <a:cubicBezTo>
                  <a:pt x="864" y="154"/>
                  <a:pt x="864" y="154"/>
                  <a:pt x="864" y="154"/>
                </a:cubicBezTo>
                <a:cubicBezTo>
                  <a:pt x="861" y="155"/>
                  <a:pt x="861" y="155"/>
                  <a:pt x="861" y="155"/>
                </a:cubicBezTo>
                <a:cubicBezTo>
                  <a:pt x="857" y="154"/>
                  <a:pt x="857" y="154"/>
                  <a:pt x="857" y="154"/>
                </a:cubicBezTo>
                <a:cubicBezTo>
                  <a:pt x="857" y="157"/>
                  <a:pt x="857" y="157"/>
                  <a:pt x="857" y="157"/>
                </a:cubicBezTo>
                <a:cubicBezTo>
                  <a:pt x="856" y="157"/>
                  <a:pt x="856" y="157"/>
                  <a:pt x="856" y="157"/>
                </a:cubicBezTo>
                <a:cubicBezTo>
                  <a:pt x="856" y="158"/>
                  <a:pt x="856" y="158"/>
                  <a:pt x="856" y="158"/>
                </a:cubicBezTo>
                <a:cubicBezTo>
                  <a:pt x="856" y="161"/>
                  <a:pt x="856" y="161"/>
                  <a:pt x="856" y="161"/>
                </a:cubicBezTo>
                <a:cubicBezTo>
                  <a:pt x="854" y="158"/>
                  <a:pt x="854" y="158"/>
                  <a:pt x="854" y="158"/>
                </a:cubicBezTo>
                <a:cubicBezTo>
                  <a:pt x="853" y="158"/>
                  <a:pt x="853" y="158"/>
                  <a:pt x="853" y="158"/>
                </a:cubicBezTo>
                <a:cubicBezTo>
                  <a:pt x="853" y="159"/>
                  <a:pt x="853" y="159"/>
                  <a:pt x="853" y="159"/>
                </a:cubicBezTo>
                <a:cubicBezTo>
                  <a:pt x="853" y="161"/>
                  <a:pt x="853" y="161"/>
                  <a:pt x="853" y="161"/>
                </a:cubicBezTo>
                <a:cubicBezTo>
                  <a:pt x="850" y="162"/>
                  <a:pt x="850" y="162"/>
                  <a:pt x="850" y="162"/>
                </a:cubicBezTo>
                <a:cubicBezTo>
                  <a:pt x="845" y="162"/>
                  <a:pt x="845" y="162"/>
                  <a:pt x="845" y="162"/>
                </a:cubicBezTo>
                <a:cubicBezTo>
                  <a:pt x="840" y="161"/>
                  <a:pt x="840" y="161"/>
                  <a:pt x="840" y="161"/>
                </a:cubicBezTo>
                <a:cubicBezTo>
                  <a:pt x="833" y="161"/>
                  <a:pt x="833" y="161"/>
                  <a:pt x="833" y="161"/>
                </a:cubicBezTo>
                <a:cubicBezTo>
                  <a:pt x="827" y="161"/>
                  <a:pt x="827" y="161"/>
                  <a:pt x="827" y="161"/>
                </a:cubicBezTo>
                <a:cubicBezTo>
                  <a:pt x="823" y="161"/>
                  <a:pt x="823" y="161"/>
                  <a:pt x="823" y="161"/>
                </a:cubicBezTo>
                <a:cubicBezTo>
                  <a:pt x="818" y="162"/>
                  <a:pt x="818" y="162"/>
                  <a:pt x="818" y="162"/>
                </a:cubicBezTo>
                <a:cubicBezTo>
                  <a:pt x="817" y="161"/>
                  <a:pt x="817" y="161"/>
                  <a:pt x="817" y="161"/>
                </a:cubicBezTo>
                <a:cubicBezTo>
                  <a:pt x="815" y="161"/>
                  <a:pt x="815" y="161"/>
                  <a:pt x="815" y="161"/>
                </a:cubicBezTo>
                <a:cubicBezTo>
                  <a:pt x="813" y="159"/>
                  <a:pt x="813" y="159"/>
                  <a:pt x="813" y="159"/>
                </a:cubicBezTo>
                <a:cubicBezTo>
                  <a:pt x="813" y="158"/>
                  <a:pt x="813" y="158"/>
                  <a:pt x="813" y="158"/>
                </a:cubicBezTo>
                <a:cubicBezTo>
                  <a:pt x="813" y="157"/>
                  <a:pt x="813" y="157"/>
                  <a:pt x="813" y="157"/>
                </a:cubicBezTo>
                <a:cubicBezTo>
                  <a:pt x="805" y="158"/>
                  <a:pt x="805" y="158"/>
                  <a:pt x="805" y="158"/>
                </a:cubicBezTo>
                <a:cubicBezTo>
                  <a:pt x="802" y="158"/>
                  <a:pt x="802" y="158"/>
                  <a:pt x="802" y="158"/>
                </a:cubicBezTo>
                <a:cubicBezTo>
                  <a:pt x="801" y="157"/>
                  <a:pt x="801" y="157"/>
                  <a:pt x="801" y="157"/>
                </a:cubicBezTo>
                <a:cubicBezTo>
                  <a:pt x="802" y="155"/>
                  <a:pt x="802" y="155"/>
                  <a:pt x="802" y="155"/>
                </a:cubicBezTo>
                <a:cubicBezTo>
                  <a:pt x="800" y="157"/>
                  <a:pt x="800" y="157"/>
                  <a:pt x="800" y="157"/>
                </a:cubicBezTo>
                <a:cubicBezTo>
                  <a:pt x="801" y="155"/>
                  <a:pt x="801" y="155"/>
                  <a:pt x="801" y="155"/>
                </a:cubicBezTo>
                <a:cubicBezTo>
                  <a:pt x="800" y="155"/>
                  <a:pt x="800" y="155"/>
                  <a:pt x="800" y="155"/>
                </a:cubicBezTo>
                <a:cubicBezTo>
                  <a:pt x="797" y="154"/>
                  <a:pt x="797" y="154"/>
                  <a:pt x="797" y="154"/>
                </a:cubicBezTo>
                <a:cubicBezTo>
                  <a:pt x="798" y="154"/>
                  <a:pt x="798" y="154"/>
                  <a:pt x="798" y="154"/>
                </a:cubicBezTo>
                <a:cubicBezTo>
                  <a:pt x="800" y="151"/>
                  <a:pt x="800" y="151"/>
                  <a:pt x="800" y="151"/>
                </a:cubicBezTo>
                <a:cubicBezTo>
                  <a:pt x="800" y="149"/>
                  <a:pt x="800" y="149"/>
                  <a:pt x="800" y="149"/>
                </a:cubicBezTo>
                <a:cubicBezTo>
                  <a:pt x="800" y="148"/>
                  <a:pt x="800" y="148"/>
                  <a:pt x="800" y="148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794" y="148"/>
                  <a:pt x="794" y="148"/>
                  <a:pt x="794" y="148"/>
                </a:cubicBezTo>
                <a:cubicBezTo>
                  <a:pt x="790" y="149"/>
                  <a:pt x="790" y="149"/>
                  <a:pt x="790" y="149"/>
                </a:cubicBezTo>
                <a:cubicBezTo>
                  <a:pt x="778" y="151"/>
                  <a:pt x="778" y="151"/>
                  <a:pt x="778" y="151"/>
                </a:cubicBezTo>
                <a:cubicBezTo>
                  <a:pt x="772" y="152"/>
                  <a:pt x="772" y="152"/>
                  <a:pt x="772" y="152"/>
                </a:cubicBezTo>
                <a:cubicBezTo>
                  <a:pt x="767" y="155"/>
                  <a:pt x="767" y="155"/>
                  <a:pt x="767" y="155"/>
                </a:cubicBezTo>
                <a:cubicBezTo>
                  <a:pt x="768" y="155"/>
                  <a:pt x="768" y="155"/>
                  <a:pt x="768" y="155"/>
                </a:cubicBezTo>
                <a:cubicBezTo>
                  <a:pt x="768" y="157"/>
                  <a:pt x="768" y="157"/>
                  <a:pt x="768" y="157"/>
                </a:cubicBezTo>
                <a:cubicBezTo>
                  <a:pt x="770" y="157"/>
                  <a:pt x="770" y="157"/>
                  <a:pt x="770" y="157"/>
                </a:cubicBezTo>
                <a:cubicBezTo>
                  <a:pt x="771" y="157"/>
                  <a:pt x="771" y="157"/>
                  <a:pt x="771" y="157"/>
                </a:cubicBezTo>
                <a:cubicBezTo>
                  <a:pt x="775" y="157"/>
                  <a:pt x="775" y="157"/>
                  <a:pt x="775" y="157"/>
                </a:cubicBezTo>
                <a:cubicBezTo>
                  <a:pt x="774" y="155"/>
                  <a:pt x="774" y="155"/>
                  <a:pt x="774" y="155"/>
                </a:cubicBezTo>
                <a:cubicBezTo>
                  <a:pt x="775" y="155"/>
                  <a:pt x="775" y="155"/>
                  <a:pt x="775" y="155"/>
                </a:cubicBezTo>
                <a:cubicBezTo>
                  <a:pt x="777" y="155"/>
                  <a:pt x="777" y="155"/>
                  <a:pt x="777" y="155"/>
                </a:cubicBezTo>
                <a:cubicBezTo>
                  <a:pt x="781" y="155"/>
                  <a:pt x="781" y="155"/>
                  <a:pt x="781" y="155"/>
                </a:cubicBezTo>
                <a:cubicBezTo>
                  <a:pt x="784" y="154"/>
                  <a:pt x="784" y="154"/>
                  <a:pt x="784" y="154"/>
                </a:cubicBezTo>
                <a:cubicBezTo>
                  <a:pt x="785" y="155"/>
                  <a:pt x="785" y="155"/>
                  <a:pt x="785" y="155"/>
                </a:cubicBezTo>
                <a:cubicBezTo>
                  <a:pt x="787" y="154"/>
                  <a:pt x="787" y="154"/>
                  <a:pt x="787" y="154"/>
                </a:cubicBezTo>
                <a:cubicBezTo>
                  <a:pt x="790" y="152"/>
                  <a:pt x="790" y="152"/>
                  <a:pt x="790" y="152"/>
                </a:cubicBezTo>
                <a:cubicBezTo>
                  <a:pt x="792" y="152"/>
                  <a:pt x="792" y="152"/>
                  <a:pt x="792" y="152"/>
                </a:cubicBezTo>
                <a:cubicBezTo>
                  <a:pt x="798" y="151"/>
                  <a:pt x="798" y="151"/>
                  <a:pt x="798" y="151"/>
                </a:cubicBezTo>
                <a:cubicBezTo>
                  <a:pt x="795" y="152"/>
                  <a:pt x="795" y="152"/>
                  <a:pt x="795" y="152"/>
                </a:cubicBezTo>
                <a:cubicBezTo>
                  <a:pt x="792" y="154"/>
                  <a:pt x="792" y="154"/>
                  <a:pt x="792" y="154"/>
                </a:cubicBezTo>
                <a:cubicBezTo>
                  <a:pt x="788" y="155"/>
                  <a:pt x="788" y="155"/>
                  <a:pt x="788" y="155"/>
                </a:cubicBezTo>
                <a:cubicBezTo>
                  <a:pt x="785" y="157"/>
                  <a:pt x="785" y="157"/>
                  <a:pt x="785" y="157"/>
                </a:cubicBezTo>
                <a:cubicBezTo>
                  <a:pt x="781" y="157"/>
                  <a:pt x="781" y="157"/>
                  <a:pt x="781" y="157"/>
                </a:cubicBezTo>
                <a:cubicBezTo>
                  <a:pt x="778" y="158"/>
                  <a:pt x="778" y="158"/>
                  <a:pt x="778" y="158"/>
                </a:cubicBezTo>
                <a:cubicBezTo>
                  <a:pt x="772" y="158"/>
                  <a:pt x="772" y="158"/>
                  <a:pt x="772" y="158"/>
                </a:cubicBezTo>
                <a:cubicBezTo>
                  <a:pt x="771" y="158"/>
                  <a:pt x="771" y="158"/>
                  <a:pt x="771" y="158"/>
                </a:cubicBezTo>
                <a:cubicBezTo>
                  <a:pt x="771" y="159"/>
                  <a:pt x="771" y="159"/>
                  <a:pt x="771" y="159"/>
                </a:cubicBezTo>
                <a:cubicBezTo>
                  <a:pt x="770" y="159"/>
                  <a:pt x="770" y="159"/>
                  <a:pt x="770" y="159"/>
                </a:cubicBezTo>
                <a:cubicBezTo>
                  <a:pt x="768" y="161"/>
                  <a:pt x="768" y="161"/>
                  <a:pt x="768" y="161"/>
                </a:cubicBezTo>
                <a:cubicBezTo>
                  <a:pt x="767" y="162"/>
                  <a:pt x="767" y="162"/>
                  <a:pt x="767" y="162"/>
                </a:cubicBezTo>
                <a:cubicBezTo>
                  <a:pt x="767" y="164"/>
                  <a:pt x="767" y="164"/>
                  <a:pt x="767" y="164"/>
                </a:cubicBezTo>
                <a:cubicBezTo>
                  <a:pt x="767" y="165"/>
                  <a:pt x="767" y="165"/>
                  <a:pt x="767" y="165"/>
                </a:cubicBezTo>
                <a:cubicBezTo>
                  <a:pt x="765" y="168"/>
                  <a:pt x="765" y="168"/>
                  <a:pt x="765" y="168"/>
                </a:cubicBezTo>
                <a:cubicBezTo>
                  <a:pt x="765" y="169"/>
                  <a:pt x="765" y="169"/>
                  <a:pt x="765" y="169"/>
                </a:cubicBezTo>
                <a:cubicBezTo>
                  <a:pt x="765" y="171"/>
                  <a:pt x="765" y="171"/>
                  <a:pt x="765" y="171"/>
                </a:cubicBezTo>
                <a:cubicBezTo>
                  <a:pt x="764" y="172"/>
                  <a:pt x="764" y="172"/>
                  <a:pt x="764" y="172"/>
                </a:cubicBezTo>
                <a:cubicBezTo>
                  <a:pt x="764" y="171"/>
                  <a:pt x="764" y="171"/>
                  <a:pt x="764" y="171"/>
                </a:cubicBezTo>
                <a:cubicBezTo>
                  <a:pt x="762" y="172"/>
                  <a:pt x="762" y="172"/>
                  <a:pt x="762" y="172"/>
                </a:cubicBezTo>
                <a:cubicBezTo>
                  <a:pt x="761" y="172"/>
                  <a:pt x="761" y="172"/>
                  <a:pt x="761" y="172"/>
                </a:cubicBezTo>
                <a:cubicBezTo>
                  <a:pt x="761" y="171"/>
                  <a:pt x="761" y="171"/>
                  <a:pt x="761" y="171"/>
                </a:cubicBezTo>
                <a:cubicBezTo>
                  <a:pt x="762" y="169"/>
                  <a:pt x="762" y="169"/>
                  <a:pt x="762" y="169"/>
                </a:cubicBezTo>
                <a:cubicBezTo>
                  <a:pt x="759" y="171"/>
                  <a:pt x="759" y="171"/>
                  <a:pt x="759" y="171"/>
                </a:cubicBezTo>
                <a:cubicBezTo>
                  <a:pt x="758" y="172"/>
                  <a:pt x="758" y="172"/>
                  <a:pt x="758" y="172"/>
                </a:cubicBezTo>
                <a:cubicBezTo>
                  <a:pt x="758" y="174"/>
                  <a:pt x="758" y="174"/>
                  <a:pt x="758" y="174"/>
                </a:cubicBezTo>
                <a:cubicBezTo>
                  <a:pt x="758" y="175"/>
                  <a:pt x="758" y="175"/>
                  <a:pt x="758" y="175"/>
                </a:cubicBezTo>
                <a:cubicBezTo>
                  <a:pt x="758" y="178"/>
                  <a:pt x="758" y="178"/>
                  <a:pt x="758" y="178"/>
                </a:cubicBezTo>
                <a:cubicBezTo>
                  <a:pt x="757" y="175"/>
                  <a:pt x="757" y="175"/>
                  <a:pt x="757" y="175"/>
                </a:cubicBezTo>
                <a:cubicBezTo>
                  <a:pt x="757" y="174"/>
                  <a:pt x="757" y="174"/>
                  <a:pt x="757" y="174"/>
                </a:cubicBezTo>
                <a:cubicBezTo>
                  <a:pt x="755" y="174"/>
                  <a:pt x="755" y="174"/>
                  <a:pt x="755" y="174"/>
                </a:cubicBezTo>
                <a:cubicBezTo>
                  <a:pt x="755" y="172"/>
                  <a:pt x="755" y="172"/>
                  <a:pt x="755" y="172"/>
                </a:cubicBezTo>
                <a:cubicBezTo>
                  <a:pt x="757" y="171"/>
                  <a:pt x="757" y="171"/>
                  <a:pt x="757" y="171"/>
                </a:cubicBezTo>
                <a:cubicBezTo>
                  <a:pt x="755" y="169"/>
                  <a:pt x="755" y="169"/>
                  <a:pt x="755" y="169"/>
                </a:cubicBezTo>
                <a:cubicBezTo>
                  <a:pt x="754" y="169"/>
                  <a:pt x="754" y="169"/>
                  <a:pt x="754" y="169"/>
                </a:cubicBezTo>
                <a:cubicBezTo>
                  <a:pt x="754" y="168"/>
                  <a:pt x="754" y="168"/>
                  <a:pt x="754" y="168"/>
                </a:cubicBezTo>
                <a:cubicBezTo>
                  <a:pt x="758" y="169"/>
                  <a:pt x="758" y="169"/>
                  <a:pt x="758" y="169"/>
                </a:cubicBezTo>
                <a:cubicBezTo>
                  <a:pt x="761" y="169"/>
                  <a:pt x="761" y="169"/>
                  <a:pt x="761" y="169"/>
                </a:cubicBezTo>
                <a:cubicBezTo>
                  <a:pt x="761" y="168"/>
                  <a:pt x="761" y="168"/>
                  <a:pt x="761" y="168"/>
                </a:cubicBezTo>
                <a:cubicBezTo>
                  <a:pt x="761" y="167"/>
                  <a:pt x="761" y="167"/>
                  <a:pt x="761" y="167"/>
                </a:cubicBezTo>
                <a:cubicBezTo>
                  <a:pt x="759" y="165"/>
                  <a:pt x="759" y="165"/>
                  <a:pt x="759" y="165"/>
                </a:cubicBezTo>
                <a:cubicBezTo>
                  <a:pt x="758" y="167"/>
                  <a:pt x="758" y="167"/>
                  <a:pt x="758" y="167"/>
                </a:cubicBezTo>
                <a:cubicBezTo>
                  <a:pt x="759" y="164"/>
                  <a:pt x="759" y="164"/>
                  <a:pt x="759" y="164"/>
                </a:cubicBezTo>
                <a:cubicBezTo>
                  <a:pt x="758" y="164"/>
                  <a:pt x="758" y="164"/>
                  <a:pt x="758" y="164"/>
                </a:cubicBezTo>
                <a:cubicBezTo>
                  <a:pt x="757" y="164"/>
                  <a:pt x="757" y="164"/>
                  <a:pt x="757" y="164"/>
                </a:cubicBezTo>
                <a:cubicBezTo>
                  <a:pt x="755" y="167"/>
                  <a:pt x="755" y="167"/>
                  <a:pt x="755" y="167"/>
                </a:cubicBezTo>
                <a:cubicBezTo>
                  <a:pt x="755" y="165"/>
                  <a:pt x="755" y="165"/>
                  <a:pt x="755" y="165"/>
                </a:cubicBezTo>
                <a:cubicBezTo>
                  <a:pt x="755" y="164"/>
                  <a:pt x="755" y="164"/>
                  <a:pt x="755" y="164"/>
                </a:cubicBezTo>
                <a:cubicBezTo>
                  <a:pt x="757" y="162"/>
                  <a:pt x="757" y="162"/>
                  <a:pt x="757" y="162"/>
                </a:cubicBezTo>
                <a:cubicBezTo>
                  <a:pt x="752" y="162"/>
                  <a:pt x="752" y="162"/>
                  <a:pt x="752" y="162"/>
                </a:cubicBezTo>
                <a:cubicBezTo>
                  <a:pt x="752" y="161"/>
                  <a:pt x="752" y="161"/>
                  <a:pt x="752" y="161"/>
                </a:cubicBezTo>
                <a:cubicBezTo>
                  <a:pt x="751" y="161"/>
                  <a:pt x="751" y="161"/>
                  <a:pt x="751" y="161"/>
                </a:cubicBezTo>
                <a:cubicBezTo>
                  <a:pt x="752" y="159"/>
                  <a:pt x="752" y="159"/>
                  <a:pt x="752" y="159"/>
                </a:cubicBezTo>
                <a:cubicBezTo>
                  <a:pt x="749" y="159"/>
                  <a:pt x="749" y="159"/>
                  <a:pt x="749" y="159"/>
                </a:cubicBezTo>
                <a:cubicBezTo>
                  <a:pt x="747" y="159"/>
                  <a:pt x="747" y="159"/>
                  <a:pt x="747" y="159"/>
                </a:cubicBezTo>
                <a:cubicBezTo>
                  <a:pt x="739" y="161"/>
                  <a:pt x="739" y="161"/>
                  <a:pt x="739" y="161"/>
                </a:cubicBezTo>
                <a:cubicBezTo>
                  <a:pt x="738" y="161"/>
                  <a:pt x="738" y="161"/>
                  <a:pt x="738" y="161"/>
                </a:cubicBezTo>
                <a:cubicBezTo>
                  <a:pt x="735" y="162"/>
                  <a:pt x="735" y="162"/>
                  <a:pt x="735" y="162"/>
                </a:cubicBezTo>
                <a:cubicBezTo>
                  <a:pt x="732" y="162"/>
                  <a:pt x="732" y="162"/>
                  <a:pt x="732" y="162"/>
                </a:cubicBezTo>
                <a:cubicBezTo>
                  <a:pt x="728" y="162"/>
                  <a:pt x="728" y="162"/>
                  <a:pt x="728" y="162"/>
                </a:cubicBezTo>
                <a:cubicBezTo>
                  <a:pt x="724" y="162"/>
                  <a:pt x="724" y="162"/>
                  <a:pt x="724" y="162"/>
                </a:cubicBezTo>
                <a:cubicBezTo>
                  <a:pt x="712" y="162"/>
                  <a:pt x="712" y="162"/>
                  <a:pt x="712" y="162"/>
                </a:cubicBezTo>
                <a:cubicBezTo>
                  <a:pt x="706" y="161"/>
                  <a:pt x="706" y="161"/>
                  <a:pt x="706" y="161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6" y="158"/>
                  <a:pt x="706" y="158"/>
                  <a:pt x="706" y="158"/>
                </a:cubicBezTo>
                <a:cubicBezTo>
                  <a:pt x="708" y="158"/>
                  <a:pt x="708" y="158"/>
                  <a:pt x="708" y="158"/>
                </a:cubicBezTo>
                <a:cubicBezTo>
                  <a:pt x="711" y="157"/>
                  <a:pt x="711" y="157"/>
                  <a:pt x="711" y="157"/>
                </a:cubicBezTo>
                <a:cubicBezTo>
                  <a:pt x="714" y="157"/>
                  <a:pt x="714" y="157"/>
                  <a:pt x="714" y="157"/>
                </a:cubicBezTo>
                <a:cubicBezTo>
                  <a:pt x="716" y="155"/>
                  <a:pt x="716" y="155"/>
                  <a:pt x="716" y="155"/>
                </a:cubicBezTo>
                <a:cubicBezTo>
                  <a:pt x="719" y="155"/>
                  <a:pt x="719" y="155"/>
                  <a:pt x="719" y="155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2" y="152"/>
                  <a:pt x="722" y="152"/>
                  <a:pt x="722" y="152"/>
                </a:cubicBezTo>
                <a:cubicBezTo>
                  <a:pt x="721" y="151"/>
                  <a:pt x="721" y="151"/>
                  <a:pt x="721" y="151"/>
                </a:cubicBezTo>
                <a:cubicBezTo>
                  <a:pt x="718" y="149"/>
                  <a:pt x="718" y="149"/>
                  <a:pt x="718" y="149"/>
                </a:cubicBezTo>
                <a:cubicBezTo>
                  <a:pt x="715" y="148"/>
                  <a:pt x="715" y="148"/>
                  <a:pt x="715" y="148"/>
                </a:cubicBezTo>
                <a:cubicBezTo>
                  <a:pt x="712" y="147"/>
                  <a:pt x="712" y="147"/>
                  <a:pt x="712" y="147"/>
                </a:cubicBezTo>
                <a:cubicBezTo>
                  <a:pt x="708" y="148"/>
                  <a:pt x="708" y="148"/>
                  <a:pt x="708" y="148"/>
                </a:cubicBezTo>
                <a:cubicBezTo>
                  <a:pt x="709" y="148"/>
                  <a:pt x="709" y="148"/>
                  <a:pt x="709" y="148"/>
                </a:cubicBezTo>
                <a:cubicBezTo>
                  <a:pt x="704" y="149"/>
                  <a:pt x="704" y="149"/>
                  <a:pt x="704" y="149"/>
                </a:cubicBezTo>
                <a:cubicBezTo>
                  <a:pt x="699" y="148"/>
                  <a:pt x="699" y="148"/>
                  <a:pt x="699" y="148"/>
                </a:cubicBezTo>
                <a:cubicBezTo>
                  <a:pt x="696" y="148"/>
                  <a:pt x="696" y="148"/>
                  <a:pt x="696" y="148"/>
                </a:cubicBezTo>
                <a:cubicBezTo>
                  <a:pt x="692" y="147"/>
                  <a:pt x="692" y="147"/>
                  <a:pt x="692" y="147"/>
                </a:cubicBezTo>
                <a:cubicBezTo>
                  <a:pt x="689" y="144"/>
                  <a:pt x="689" y="144"/>
                  <a:pt x="689" y="144"/>
                </a:cubicBezTo>
                <a:cubicBezTo>
                  <a:pt x="685" y="144"/>
                  <a:pt x="685" y="144"/>
                  <a:pt x="685" y="144"/>
                </a:cubicBezTo>
                <a:cubicBezTo>
                  <a:pt x="681" y="142"/>
                  <a:pt x="681" y="142"/>
                  <a:pt x="681" y="142"/>
                </a:cubicBezTo>
                <a:cubicBezTo>
                  <a:pt x="678" y="141"/>
                  <a:pt x="678" y="141"/>
                  <a:pt x="678" y="141"/>
                </a:cubicBezTo>
                <a:cubicBezTo>
                  <a:pt x="675" y="138"/>
                  <a:pt x="675" y="138"/>
                  <a:pt x="675" y="138"/>
                </a:cubicBezTo>
                <a:cubicBezTo>
                  <a:pt x="671" y="138"/>
                  <a:pt x="671" y="138"/>
                  <a:pt x="671" y="138"/>
                </a:cubicBezTo>
                <a:cubicBezTo>
                  <a:pt x="665" y="138"/>
                  <a:pt x="665" y="138"/>
                  <a:pt x="665" y="138"/>
                </a:cubicBezTo>
                <a:cubicBezTo>
                  <a:pt x="661" y="138"/>
                  <a:pt x="661" y="138"/>
                  <a:pt x="661" y="138"/>
                </a:cubicBezTo>
                <a:cubicBezTo>
                  <a:pt x="652" y="142"/>
                  <a:pt x="652" y="142"/>
                  <a:pt x="652" y="142"/>
                </a:cubicBezTo>
                <a:cubicBezTo>
                  <a:pt x="648" y="144"/>
                  <a:pt x="648" y="144"/>
                  <a:pt x="648" y="144"/>
                </a:cubicBezTo>
                <a:cubicBezTo>
                  <a:pt x="642" y="142"/>
                  <a:pt x="642" y="142"/>
                  <a:pt x="642" y="142"/>
                </a:cubicBezTo>
                <a:cubicBezTo>
                  <a:pt x="646" y="141"/>
                  <a:pt x="646" y="141"/>
                  <a:pt x="646" y="141"/>
                </a:cubicBezTo>
                <a:cubicBezTo>
                  <a:pt x="651" y="139"/>
                  <a:pt x="651" y="139"/>
                  <a:pt x="651" y="139"/>
                </a:cubicBezTo>
                <a:cubicBezTo>
                  <a:pt x="648" y="139"/>
                  <a:pt x="648" y="139"/>
                  <a:pt x="648" y="139"/>
                </a:cubicBezTo>
                <a:cubicBezTo>
                  <a:pt x="649" y="136"/>
                  <a:pt x="649" y="136"/>
                  <a:pt x="649" y="136"/>
                </a:cubicBezTo>
                <a:cubicBezTo>
                  <a:pt x="652" y="135"/>
                  <a:pt x="652" y="135"/>
                  <a:pt x="652" y="135"/>
                </a:cubicBezTo>
                <a:cubicBezTo>
                  <a:pt x="649" y="135"/>
                  <a:pt x="649" y="135"/>
                  <a:pt x="649" y="135"/>
                </a:cubicBezTo>
                <a:cubicBezTo>
                  <a:pt x="645" y="136"/>
                  <a:pt x="645" y="136"/>
                  <a:pt x="645" y="136"/>
                </a:cubicBezTo>
                <a:cubicBezTo>
                  <a:pt x="640" y="138"/>
                  <a:pt x="640" y="138"/>
                  <a:pt x="640" y="138"/>
                </a:cubicBezTo>
                <a:cubicBezTo>
                  <a:pt x="638" y="139"/>
                  <a:pt x="638" y="139"/>
                  <a:pt x="638" y="139"/>
                </a:cubicBezTo>
                <a:cubicBezTo>
                  <a:pt x="638" y="141"/>
                  <a:pt x="638" y="141"/>
                  <a:pt x="638" y="141"/>
                </a:cubicBezTo>
                <a:cubicBezTo>
                  <a:pt x="636" y="141"/>
                  <a:pt x="636" y="141"/>
                  <a:pt x="636" y="141"/>
                </a:cubicBezTo>
                <a:cubicBezTo>
                  <a:pt x="633" y="142"/>
                  <a:pt x="633" y="142"/>
                  <a:pt x="633" y="142"/>
                </a:cubicBezTo>
                <a:cubicBezTo>
                  <a:pt x="630" y="142"/>
                  <a:pt x="630" y="142"/>
                  <a:pt x="630" y="142"/>
                </a:cubicBezTo>
                <a:cubicBezTo>
                  <a:pt x="629" y="141"/>
                  <a:pt x="629" y="141"/>
                  <a:pt x="629" y="141"/>
                </a:cubicBezTo>
                <a:cubicBezTo>
                  <a:pt x="629" y="139"/>
                  <a:pt x="629" y="139"/>
                  <a:pt x="629" y="139"/>
                </a:cubicBezTo>
                <a:cubicBezTo>
                  <a:pt x="629" y="138"/>
                  <a:pt x="629" y="138"/>
                  <a:pt x="629" y="138"/>
                </a:cubicBezTo>
                <a:cubicBezTo>
                  <a:pt x="630" y="135"/>
                  <a:pt x="630" y="135"/>
                  <a:pt x="630" y="135"/>
                </a:cubicBezTo>
                <a:cubicBezTo>
                  <a:pt x="630" y="132"/>
                  <a:pt x="630" y="132"/>
                  <a:pt x="630" y="132"/>
                </a:cubicBezTo>
                <a:cubicBezTo>
                  <a:pt x="629" y="129"/>
                  <a:pt x="629" y="129"/>
                  <a:pt x="629" y="129"/>
                </a:cubicBezTo>
                <a:cubicBezTo>
                  <a:pt x="626" y="131"/>
                  <a:pt x="626" y="131"/>
                  <a:pt x="626" y="131"/>
                </a:cubicBezTo>
                <a:cubicBezTo>
                  <a:pt x="625" y="132"/>
                  <a:pt x="625" y="132"/>
                  <a:pt x="625" y="132"/>
                </a:cubicBezTo>
                <a:cubicBezTo>
                  <a:pt x="628" y="132"/>
                  <a:pt x="628" y="132"/>
                  <a:pt x="628" y="132"/>
                </a:cubicBezTo>
                <a:cubicBezTo>
                  <a:pt x="623" y="134"/>
                  <a:pt x="623" y="134"/>
                  <a:pt x="623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15" y="136"/>
                  <a:pt x="615" y="136"/>
                  <a:pt x="615" y="136"/>
                </a:cubicBezTo>
                <a:cubicBezTo>
                  <a:pt x="610" y="138"/>
                  <a:pt x="610" y="138"/>
                  <a:pt x="610" y="138"/>
                </a:cubicBezTo>
                <a:cubicBezTo>
                  <a:pt x="609" y="139"/>
                  <a:pt x="609" y="139"/>
                  <a:pt x="609" y="139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8" y="137"/>
                  <a:pt x="608" y="137"/>
                  <a:pt x="608" y="137"/>
                </a:cubicBezTo>
                <a:cubicBezTo>
                  <a:pt x="603" y="138"/>
                  <a:pt x="603" y="138"/>
                  <a:pt x="603" y="138"/>
                </a:cubicBezTo>
                <a:cubicBezTo>
                  <a:pt x="595" y="139"/>
                  <a:pt x="595" y="139"/>
                  <a:pt x="595" y="139"/>
                </a:cubicBezTo>
                <a:cubicBezTo>
                  <a:pt x="589" y="142"/>
                  <a:pt x="589" y="142"/>
                  <a:pt x="589" y="142"/>
                </a:cubicBezTo>
                <a:cubicBezTo>
                  <a:pt x="585" y="144"/>
                  <a:pt x="585" y="144"/>
                  <a:pt x="585" y="144"/>
                </a:cubicBezTo>
                <a:cubicBezTo>
                  <a:pt x="586" y="142"/>
                  <a:pt x="586" y="142"/>
                  <a:pt x="586" y="142"/>
                </a:cubicBezTo>
                <a:cubicBezTo>
                  <a:pt x="587" y="141"/>
                  <a:pt x="587" y="141"/>
                  <a:pt x="587" y="141"/>
                </a:cubicBezTo>
                <a:cubicBezTo>
                  <a:pt x="585" y="142"/>
                  <a:pt x="585" y="142"/>
                  <a:pt x="585" y="142"/>
                </a:cubicBezTo>
                <a:cubicBezTo>
                  <a:pt x="587" y="139"/>
                  <a:pt x="587" y="139"/>
                  <a:pt x="587" y="139"/>
                </a:cubicBezTo>
                <a:cubicBezTo>
                  <a:pt x="590" y="139"/>
                  <a:pt x="590" y="139"/>
                  <a:pt x="590" y="139"/>
                </a:cubicBezTo>
                <a:cubicBezTo>
                  <a:pt x="597" y="138"/>
                  <a:pt x="597" y="138"/>
                  <a:pt x="597" y="138"/>
                </a:cubicBezTo>
                <a:cubicBezTo>
                  <a:pt x="605" y="136"/>
                  <a:pt x="605" y="136"/>
                  <a:pt x="605" y="136"/>
                </a:cubicBezTo>
                <a:cubicBezTo>
                  <a:pt x="608" y="135"/>
                  <a:pt x="608" y="135"/>
                  <a:pt x="608" y="135"/>
                </a:cubicBezTo>
                <a:cubicBezTo>
                  <a:pt x="610" y="134"/>
                  <a:pt x="610" y="134"/>
                  <a:pt x="610" y="134"/>
                </a:cubicBezTo>
                <a:cubicBezTo>
                  <a:pt x="609" y="134"/>
                  <a:pt x="609" y="134"/>
                  <a:pt x="609" y="134"/>
                </a:cubicBezTo>
                <a:cubicBezTo>
                  <a:pt x="609" y="132"/>
                  <a:pt x="609" y="132"/>
                  <a:pt x="609" y="132"/>
                </a:cubicBezTo>
                <a:cubicBezTo>
                  <a:pt x="608" y="134"/>
                  <a:pt x="608" y="134"/>
                  <a:pt x="608" y="134"/>
                </a:cubicBezTo>
                <a:cubicBezTo>
                  <a:pt x="603" y="134"/>
                  <a:pt x="603" y="134"/>
                  <a:pt x="603" y="134"/>
                </a:cubicBezTo>
                <a:cubicBezTo>
                  <a:pt x="602" y="134"/>
                  <a:pt x="602" y="134"/>
                  <a:pt x="602" y="134"/>
                </a:cubicBezTo>
                <a:cubicBezTo>
                  <a:pt x="595" y="135"/>
                  <a:pt x="595" y="135"/>
                  <a:pt x="595" y="135"/>
                </a:cubicBezTo>
                <a:cubicBezTo>
                  <a:pt x="592" y="136"/>
                  <a:pt x="592" y="136"/>
                  <a:pt x="592" y="136"/>
                </a:cubicBezTo>
                <a:cubicBezTo>
                  <a:pt x="590" y="136"/>
                  <a:pt x="590" y="136"/>
                  <a:pt x="590" y="136"/>
                </a:cubicBezTo>
                <a:cubicBezTo>
                  <a:pt x="583" y="138"/>
                  <a:pt x="583" y="138"/>
                  <a:pt x="583" y="138"/>
                </a:cubicBezTo>
                <a:cubicBezTo>
                  <a:pt x="580" y="139"/>
                  <a:pt x="580" y="139"/>
                  <a:pt x="580" y="139"/>
                </a:cubicBezTo>
                <a:cubicBezTo>
                  <a:pt x="579" y="138"/>
                  <a:pt x="579" y="138"/>
                  <a:pt x="579" y="138"/>
                </a:cubicBezTo>
                <a:cubicBezTo>
                  <a:pt x="576" y="139"/>
                  <a:pt x="576" y="139"/>
                  <a:pt x="576" y="139"/>
                </a:cubicBezTo>
                <a:cubicBezTo>
                  <a:pt x="575" y="139"/>
                  <a:pt x="575" y="139"/>
                  <a:pt x="575" y="139"/>
                </a:cubicBezTo>
                <a:cubicBezTo>
                  <a:pt x="570" y="141"/>
                  <a:pt x="570" y="141"/>
                  <a:pt x="570" y="141"/>
                </a:cubicBezTo>
                <a:cubicBezTo>
                  <a:pt x="566" y="142"/>
                  <a:pt x="566" y="142"/>
                  <a:pt x="566" y="142"/>
                </a:cubicBezTo>
                <a:cubicBezTo>
                  <a:pt x="554" y="145"/>
                  <a:pt x="554" y="145"/>
                  <a:pt x="554" y="145"/>
                </a:cubicBezTo>
                <a:cubicBezTo>
                  <a:pt x="549" y="147"/>
                  <a:pt x="549" y="147"/>
                  <a:pt x="549" y="147"/>
                </a:cubicBezTo>
                <a:cubicBezTo>
                  <a:pt x="549" y="148"/>
                  <a:pt x="549" y="148"/>
                  <a:pt x="549" y="148"/>
                </a:cubicBezTo>
                <a:cubicBezTo>
                  <a:pt x="547" y="149"/>
                  <a:pt x="547" y="149"/>
                  <a:pt x="547" y="149"/>
                </a:cubicBezTo>
                <a:cubicBezTo>
                  <a:pt x="547" y="151"/>
                  <a:pt x="547" y="151"/>
                  <a:pt x="547" y="151"/>
                </a:cubicBezTo>
                <a:cubicBezTo>
                  <a:pt x="546" y="151"/>
                  <a:pt x="546" y="151"/>
                  <a:pt x="546" y="151"/>
                </a:cubicBezTo>
                <a:cubicBezTo>
                  <a:pt x="546" y="148"/>
                  <a:pt x="546" y="148"/>
                  <a:pt x="546" y="148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39" y="148"/>
                  <a:pt x="539" y="148"/>
                  <a:pt x="539" y="148"/>
                </a:cubicBezTo>
                <a:cubicBezTo>
                  <a:pt x="539" y="149"/>
                  <a:pt x="539" y="149"/>
                  <a:pt x="539" y="149"/>
                </a:cubicBezTo>
                <a:cubicBezTo>
                  <a:pt x="539" y="151"/>
                  <a:pt x="539" y="151"/>
                  <a:pt x="539" y="151"/>
                </a:cubicBezTo>
                <a:cubicBezTo>
                  <a:pt x="536" y="149"/>
                  <a:pt x="536" y="149"/>
                  <a:pt x="536" y="149"/>
                </a:cubicBezTo>
                <a:cubicBezTo>
                  <a:pt x="534" y="149"/>
                  <a:pt x="534" y="149"/>
                  <a:pt x="534" y="149"/>
                </a:cubicBezTo>
                <a:cubicBezTo>
                  <a:pt x="532" y="148"/>
                  <a:pt x="532" y="148"/>
                  <a:pt x="532" y="148"/>
                </a:cubicBezTo>
                <a:cubicBezTo>
                  <a:pt x="527" y="148"/>
                  <a:pt x="527" y="148"/>
                  <a:pt x="527" y="148"/>
                </a:cubicBezTo>
                <a:cubicBezTo>
                  <a:pt x="523" y="147"/>
                  <a:pt x="523" y="147"/>
                  <a:pt x="523" y="147"/>
                </a:cubicBezTo>
                <a:cubicBezTo>
                  <a:pt x="520" y="145"/>
                  <a:pt x="520" y="145"/>
                  <a:pt x="520" y="145"/>
                </a:cubicBezTo>
                <a:cubicBezTo>
                  <a:pt x="519" y="144"/>
                  <a:pt x="519" y="144"/>
                  <a:pt x="519" y="144"/>
                </a:cubicBezTo>
                <a:cubicBezTo>
                  <a:pt x="517" y="143"/>
                  <a:pt x="517" y="143"/>
                  <a:pt x="517" y="143"/>
                </a:cubicBezTo>
                <a:cubicBezTo>
                  <a:pt x="516" y="142"/>
                  <a:pt x="516" y="142"/>
                  <a:pt x="516" y="142"/>
                </a:cubicBezTo>
                <a:cubicBezTo>
                  <a:pt x="514" y="141"/>
                  <a:pt x="514" y="141"/>
                  <a:pt x="514" y="141"/>
                </a:cubicBezTo>
                <a:cubicBezTo>
                  <a:pt x="513" y="141"/>
                  <a:pt x="513" y="141"/>
                  <a:pt x="513" y="141"/>
                </a:cubicBezTo>
                <a:cubicBezTo>
                  <a:pt x="507" y="140"/>
                  <a:pt x="507" y="140"/>
                  <a:pt x="507" y="140"/>
                </a:cubicBezTo>
                <a:cubicBezTo>
                  <a:pt x="491" y="135"/>
                  <a:pt x="491" y="135"/>
                  <a:pt x="491" y="135"/>
                </a:cubicBezTo>
                <a:cubicBezTo>
                  <a:pt x="486" y="134"/>
                  <a:pt x="486" y="134"/>
                  <a:pt x="486" y="134"/>
                </a:cubicBezTo>
                <a:cubicBezTo>
                  <a:pt x="483" y="134"/>
                  <a:pt x="483" y="134"/>
                  <a:pt x="483" y="134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80" y="135"/>
                  <a:pt x="480" y="135"/>
                  <a:pt x="480" y="135"/>
                </a:cubicBezTo>
                <a:cubicBezTo>
                  <a:pt x="477" y="135"/>
                  <a:pt x="477" y="135"/>
                  <a:pt x="477" y="135"/>
                </a:cubicBezTo>
                <a:cubicBezTo>
                  <a:pt x="471" y="135"/>
                  <a:pt x="471" y="135"/>
                  <a:pt x="471" y="135"/>
                </a:cubicBezTo>
                <a:cubicBezTo>
                  <a:pt x="470" y="135"/>
                  <a:pt x="470" y="135"/>
                  <a:pt x="470" y="135"/>
                </a:cubicBezTo>
                <a:cubicBezTo>
                  <a:pt x="468" y="135"/>
                  <a:pt x="468" y="135"/>
                  <a:pt x="468" y="135"/>
                </a:cubicBezTo>
                <a:cubicBezTo>
                  <a:pt x="467" y="134"/>
                  <a:pt x="467" y="134"/>
                  <a:pt x="467" y="134"/>
                </a:cubicBezTo>
                <a:cubicBezTo>
                  <a:pt x="464" y="134"/>
                  <a:pt x="464" y="134"/>
                  <a:pt x="464" y="134"/>
                </a:cubicBezTo>
                <a:cubicBezTo>
                  <a:pt x="458" y="134"/>
                  <a:pt x="458" y="134"/>
                  <a:pt x="458" y="134"/>
                </a:cubicBezTo>
                <a:cubicBezTo>
                  <a:pt x="456" y="134"/>
                  <a:pt x="456" y="134"/>
                  <a:pt x="456" y="134"/>
                </a:cubicBezTo>
                <a:cubicBezTo>
                  <a:pt x="453" y="132"/>
                  <a:pt x="453" y="132"/>
                  <a:pt x="453" y="132"/>
                </a:cubicBezTo>
                <a:cubicBezTo>
                  <a:pt x="450" y="132"/>
                  <a:pt x="450" y="132"/>
                  <a:pt x="450" y="132"/>
                </a:cubicBezTo>
                <a:cubicBezTo>
                  <a:pt x="448" y="131"/>
                  <a:pt x="448" y="131"/>
                  <a:pt x="448" y="131"/>
                </a:cubicBezTo>
                <a:cubicBezTo>
                  <a:pt x="444" y="129"/>
                  <a:pt x="444" y="129"/>
                  <a:pt x="444" y="129"/>
                </a:cubicBezTo>
                <a:cubicBezTo>
                  <a:pt x="438" y="129"/>
                  <a:pt x="438" y="129"/>
                  <a:pt x="438" y="129"/>
                </a:cubicBezTo>
                <a:cubicBezTo>
                  <a:pt x="434" y="131"/>
                  <a:pt x="434" y="131"/>
                  <a:pt x="434" y="131"/>
                </a:cubicBezTo>
                <a:cubicBezTo>
                  <a:pt x="434" y="129"/>
                  <a:pt x="434" y="129"/>
                  <a:pt x="434" y="129"/>
                </a:cubicBezTo>
                <a:cubicBezTo>
                  <a:pt x="431" y="129"/>
                  <a:pt x="431" y="129"/>
                  <a:pt x="431" y="129"/>
                </a:cubicBezTo>
                <a:cubicBezTo>
                  <a:pt x="427" y="131"/>
                  <a:pt x="427" y="131"/>
                  <a:pt x="427" y="131"/>
                </a:cubicBezTo>
                <a:cubicBezTo>
                  <a:pt x="424" y="131"/>
                  <a:pt x="424" y="131"/>
                  <a:pt x="424" y="131"/>
                </a:cubicBezTo>
                <a:cubicBezTo>
                  <a:pt x="421" y="129"/>
                  <a:pt x="421" y="129"/>
                  <a:pt x="421" y="129"/>
                </a:cubicBezTo>
                <a:cubicBezTo>
                  <a:pt x="418" y="128"/>
                  <a:pt x="418" y="128"/>
                  <a:pt x="418" y="128"/>
                </a:cubicBezTo>
                <a:cubicBezTo>
                  <a:pt x="421" y="126"/>
                  <a:pt x="421" y="126"/>
                  <a:pt x="421" y="126"/>
                </a:cubicBezTo>
                <a:cubicBezTo>
                  <a:pt x="424" y="125"/>
                  <a:pt x="424" y="125"/>
                  <a:pt x="424" y="125"/>
                </a:cubicBezTo>
                <a:cubicBezTo>
                  <a:pt x="418" y="125"/>
                  <a:pt x="418" y="125"/>
                  <a:pt x="418" y="125"/>
                </a:cubicBezTo>
                <a:cubicBezTo>
                  <a:pt x="411" y="125"/>
                  <a:pt x="411" y="125"/>
                  <a:pt x="411" y="125"/>
                </a:cubicBezTo>
                <a:cubicBezTo>
                  <a:pt x="407" y="126"/>
                  <a:pt x="407" y="126"/>
                  <a:pt x="407" y="126"/>
                </a:cubicBezTo>
                <a:cubicBezTo>
                  <a:pt x="405" y="126"/>
                  <a:pt x="405" y="126"/>
                  <a:pt x="405" y="126"/>
                </a:cubicBezTo>
                <a:cubicBezTo>
                  <a:pt x="403" y="125"/>
                  <a:pt x="403" y="125"/>
                  <a:pt x="403" y="125"/>
                </a:cubicBezTo>
                <a:cubicBezTo>
                  <a:pt x="405" y="125"/>
                  <a:pt x="405" y="125"/>
                  <a:pt x="405" y="125"/>
                </a:cubicBezTo>
                <a:cubicBezTo>
                  <a:pt x="407" y="125"/>
                  <a:pt x="407" y="125"/>
                  <a:pt x="407" y="125"/>
                </a:cubicBezTo>
                <a:cubicBezTo>
                  <a:pt x="407" y="124"/>
                  <a:pt x="407" y="124"/>
                  <a:pt x="407" y="124"/>
                </a:cubicBezTo>
                <a:cubicBezTo>
                  <a:pt x="405" y="124"/>
                  <a:pt x="405" y="124"/>
                  <a:pt x="405" y="124"/>
                </a:cubicBezTo>
                <a:cubicBezTo>
                  <a:pt x="404" y="124"/>
                  <a:pt x="404" y="124"/>
                  <a:pt x="404" y="124"/>
                </a:cubicBezTo>
                <a:cubicBezTo>
                  <a:pt x="405" y="122"/>
                  <a:pt x="405" y="122"/>
                  <a:pt x="405" y="122"/>
                </a:cubicBezTo>
                <a:cubicBezTo>
                  <a:pt x="404" y="122"/>
                  <a:pt x="404" y="122"/>
                  <a:pt x="404" y="122"/>
                </a:cubicBezTo>
                <a:cubicBezTo>
                  <a:pt x="403" y="124"/>
                  <a:pt x="403" y="124"/>
                  <a:pt x="403" y="124"/>
                </a:cubicBezTo>
                <a:cubicBezTo>
                  <a:pt x="398" y="125"/>
                  <a:pt x="398" y="125"/>
                  <a:pt x="398" y="125"/>
                </a:cubicBezTo>
                <a:cubicBezTo>
                  <a:pt x="393" y="126"/>
                  <a:pt x="393" y="126"/>
                  <a:pt x="393" y="126"/>
                </a:cubicBezTo>
                <a:cubicBezTo>
                  <a:pt x="393" y="125"/>
                  <a:pt x="393" y="125"/>
                  <a:pt x="393" y="125"/>
                </a:cubicBezTo>
                <a:cubicBezTo>
                  <a:pt x="397" y="125"/>
                  <a:pt x="397" y="125"/>
                  <a:pt x="397" y="125"/>
                </a:cubicBezTo>
                <a:cubicBezTo>
                  <a:pt x="400" y="124"/>
                  <a:pt x="400" y="124"/>
                  <a:pt x="400" y="124"/>
                </a:cubicBezTo>
                <a:cubicBezTo>
                  <a:pt x="400" y="122"/>
                  <a:pt x="400" y="122"/>
                  <a:pt x="400" y="122"/>
                </a:cubicBezTo>
                <a:cubicBezTo>
                  <a:pt x="398" y="121"/>
                  <a:pt x="398" y="121"/>
                  <a:pt x="398" y="121"/>
                </a:cubicBezTo>
                <a:cubicBezTo>
                  <a:pt x="395" y="121"/>
                  <a:pt x="395" y="121"/>
                  <a:pt x="395" y="121"/>
                </a:cubicBezTo>
                <a:cubicBezTo>
                  <a:pt x="398" y="119"/>
                  <a:pt x="398" y="119"/>
                  <a:pt x="398" y="119"/>
                </a:cubicBezTo>
                <a:cubicBezTo>
                  <a:pt x="380" y="125"/>
                  <a:pt x="380" y="125"/>
                  <a:pt x="380" y="125"/>
                </a:cubicBezTo>
                <a:cubicBezTo>
                  <a:pt x="371" y="126"/>
                  <a:pt x="371" y="126"/>
                  <a:pt x="371" y="126"/>
                </a:cubicBezTo>
                <a:cubicBezTo>
                  <a:pt x="367" y="126"/>
                  <a:pt x="367" y="126"/>
                  <a:pt x="367" y="126"/>
                </a:cubicBezTo>
                <a:cubicBezTo>
                  <a:pt x="362" y="126"/>
                  <a:pt x="362" y="126"/>
                  <a:pt x="362" y="126"/>
                </a:cubicBezTo>
                <a:cubicBezTo>
                  <a:pt x="364" y="125"/>
                  <a:pt x="364" y="125"/>
                  <a:pt x="364" y="125"/>
                </a:cubicBezTo>
                <a:cubicBezTo>
                  <a:pt x="358" y="126"/>
                  <a:pt x="358" y="126"/>
                  <a:pt x="358" y="126"/>
                </a:cubicBezTo>
                <a:cubicBezTo>
                  <a:pt x="352" y="128"/>
                  <a:pt x="352" y="128"/>
                  <a:pt x="352" y="128"/>
                </a:cubicBezTo>
                <a:cubicBezTo>
                  <a:pt x="354" y="128"/>
                  <a:pt x="354" y="128"/>
                  <a:pt x="354" y="128"/>
                </a:cubicBezTo>
                <a:cubicBezTo>
                  <a:pt x="354" y="129"/>
                  <a:pt x="354" y="129"/>
                  <a:pt x="354" y="129"/>
                </a:cubicBezTo>
                <a:cubicBezTo>
                  <a:pt x="348" y="129"/>
                  <a:pt x="348" y="129"/>
                  <a:pt x="348" y="129"/>
                </a:cubicBezTo>
                <a:cubicBezTo>
                  <a:pt x="342" y="131"/>
                  <a:pt x="342" y="131"/>
                  <a:pt x="342" y="131"/>
                </a:cubicBezTo>
                <a:cubicBezTo>
                  <a:pt x="329" y="134"/>
                  <a:pt x="329" y="134"/>
                  <a:pt x="329" y="134"/>
                </a:cubicBezTo>
                <a:cubicBezTo>
                  <a:pt x="332" y="132"/>
                  <a:pt x="332" y="132"/>
                  <a:pt x="332" y="132"/>
                </a:cubicBezTo>
                <a:cubicBezTo>
                  <a:pt x="324" y="134"/>
                  <a:pt x="324" y="134"/>
                  <a:pt x="324" y="134"/>
                </a:cubicBezTo>
                <a:cubicBezTo>
                  <a:pt x="317" y="138"/>
                  <a:pt x="317" y="138"/>
                  <a:pt x="317" y="138"/>
                </a:cubicBezTo>
                <a:cubicBezTo>
                  <a:pt x="309" y="141"/>
                  <a:pt x="309" y="141"/>
                  <a:pt x="309" y="141"/>
                </a:cubicBezTo>
                <a:cubicBezTo>
                  <a:pt x="302" y="144"/>
                  <a:pt x="302" y="144"/>
                  <a:pt x="302" y="144"/>
                </a:cubicBezTo>
                <a:cubicBezTo>
                  <a:pt x="305" y="142"/>
                  <a:pt x="305" y="142"/>
                  <a:pt x="305" y="142"/>
                </a:cubicBezTo>
                <a:cubicBezTo>
                  <a:pt x="292" y="147"/>
                  <a:pt x="292" y="147"/>
                  <a:pt x="292" y="147"/>
                </a:cubicBezTo>
                <a:cubicBezTo>
                  <a:pt x="278" y="148"/>
                  <a:pt x="278" y="148"/>
                  <a:pt x="278" y="148"/>
                </a:cubicBezTo>
                <a:cubicBezTo>
                  <a:pt x="272" y="148"/>
                  <a:pt x="272" y="148"/>
                  <a:pt x="272" y="148"/>
                </a:cubicBezTo>
                <a:cubicBezTo>
                  <a:pt x="266" y="151"/>
                  <a:pt x="266" y="151"/>
                  <a:pt x="266" y="151"/>
                </a:cubicBezTo>
                <a:cubicBezTo>
                  <a:pt x="261" y="154"/>
                  <a:pt x="261" y="154"/>
                  <a:pt x="261" y="154"/>
                </a:cubicBezTo>
                <a:cubicBezTo>
                  <a:pt x="255" y="155"/>
                  <a:pt x="255" y="155"/>
                  <a:pt x="255" y="155"/>
                </a:cubicBezTo>
                <a:cubicBezTo>
                  <a:pt x="258" y="155"/>
                  <a:pt x="258" y="155"/>
                  <a:pt x="258" y="155"/>
                </a:cubicBezTo>
                <a:cubicBezTo>
                  <a:pt x="258" y="157"/>
                  <a:pt x="258" y="157"/>
                  <a:pt x="258" y="157"/>
                </a:cubicBezTo>
                <a:cubicBezTo>
                  <a:pt x="259" y="158"/>
                  <a:pt x="259" y="158"/>
                  <a:pt x="259" y="158"/>
                </a:cubicBezTo>
                <a:cubicBezTo>
                  <a:pt x="261" y="158"/>
                  <a:pt x="261" y="158"/>
                  <a:pt x="261" y="158"/>
                </a:cubicBezTo>
                <a:cubicBezTo>
                  <a:pt x="263" y="159"/>
                  <a:pt x="263" y="159"/>
                  <a:pt x="263" y="159"/>
                </a:cubicBezTo>
                <a:cubicBezTo>
                  <a:pt x="263" y="161"/>
                  <a:pt x="263" y="161"/>
                  <a:pt x="263" y="161"/>
                </a:cubicBezTo>
                <a:cubicBezTo>
                  <a:pt x="265" y="164"/>
                  <a:pt x="265" y="164"/>
                  <a:pt x="265" y="164"/>
                </a:cubicBezTo>
                <a:cubicBezTo>
                  <a:pt x="263" y="165"/>
                  <a:pt x="263" y="165"/>
                  <a:pt x="263" y="165"/>
                </a:cubicBezTo>
                <a:cubicBezTo>
                  <a:pt x="262" y="168"/>
                  <a:pt x="262" y="168"/>
                  <a:pt x="262" y="168"/>
                </a:cubicBezTo>
                <a:cubicBezTo>
                  <a:pt x="261" y="169"/>
                  <a:pt x="261" y="169"/>
                  <a:pt x="261" y="169"/>
                </a:cubicBezTo>
                <a:cubicBezTo>
                  <a:pt x="263" y="169"/>
                  <a:pt x="263" y="169"/>
                  <a:pt x="263" y="169"/>
                </a:cubicBezTo>
                <a:cubicBezTo>
                  <a:pt x="266" y="169"/>
                  <a:pt x="266" y="169"/>
                  <a:pt x="266" y="169"/>
                </a:cubicBezTo>
                <a:cubicBezTo>
                  <a:pt x="269" y="169"/>
                  <a:pt x="269" y="169"/>
                  <a:pt x="269" y="169"/>
                </a:cubicBezTo>
                <a:cubicBezTo>
                  <a:pt x="271" y="169"/>
                  <a:pt x="271" y="169"/>
                  <a:pt x="271" y="169"/>
                </a:cubicBezTo>
                <a:cubicBezTo>
                  <a:pt x="269" y="171"/>
                  <a:pt x="269" y="171"/>
                  <a:pt x="269" y="171"/>
                </a:cubicBezTo>
                <a:cubicBezTo>
                  <a:pt x="268" y="171"/>
                  <a:pt x="268" y="171"/>
                  <a:pt x="268" y="171"/>
                </a:cubicBezTo>
                <a:cubicBezTo>
                  <a:pt x="266" y="172"/>
                  <a:pt x="266" y="172"/>
                  <a:pt x="266" y="172"/>
                </a:cubicBezTo>
                <a:cubicBezTo>
                  <a:pt x="266" y="174"/>
                  <a:pt x="266" y="174"/>
                  <a:pt x="266" y="174"/>
                </a:cubicBezTo>
                <a:cubicBezTo>
                  <a:pt x="266" y="175"/>
                  <a:pt x="266" y="175"/>
                  <a:pt x="266" y="175"/>
                </a:cubicBezTo>
                <a:cubicBezTo>
                  <a:pt x="265" y="177"/>
                  <a:pt x="265" y="177"/>
                  <a:pt x="265" y="177"/>
                </a:cubicBezTo>
                <a:cubicBezTo>
                  <a:pt x="263" y="178"/>
                  <a:pt x="263" y="178"/>
                  <a:pt x="263" y="178"/>
                </a:cubicBezTo>
                <a:cubicBezTo>
                  <a:pt x="266" y="177"/>
                  <a:pt x="266" y="177"/>
                  <a:pt x="266" y="177"/>
                </a:cubicBezTo>
                <a:cubicBezTo>
                  <a:pt x="271" y="178"/>
                  <a:pt x="271" y="178"/>
                  <a:pt x="271" y="178"/>
                </a:cubicBezTo>
                <a:cubicBezTo>
                  <a:pt x="269" y="179"/>
                  <a:pt x="269" y="179"/>
                  <a:pt x="269" y="179"/>
                </a:cubicBezTo>
                <a:cubicBezTo>
                  <a:pt x="266" y="181"/>
                  <a:pt x="266" y="181"/>
                  <a:pt x="266" y="181"/>
                </a:cubicBezTo>
                <a:cubicBezTo>
                  <a:pt x="268" y="179"/>
                  <a:pt x="268" y="179"/>
                  <a:pt x="268" y="179"/>
                </a:cubicBezTo>
                <a:cubicBezTo>
                  <a:pt x="266" y="179"/>
                  <a:pt x="266" y="179"/>
                  <a:pt x="266" y="179"/>
                </a:cubicBezTo>
                <a:cubicBezTo>
                  <a:pt x="263" y="179"/>
                  <a:pt x="263" y="179"/>
                  <a:pt x="263" y="179"/>
                </a:cubicBezTo>
                <a:cubicBezTo>
                  <a:pt x="261" y="181"/>
                  <a:pt x="261" y="181"/>
                  <a:pt x="261" y="181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3" y="181"/>
                  <a:pt x="253" y="181"/>
                  <a:pt x="253" y="181"/>
                </a:cubicBezTo>
                <a:cubicBezTo>
                  <a:pt x="251" y="182"/>
                  <a:pt x="251" y="182"/>
                  <a:pt x="251" y="182"/>
                </a:cubicBezTo>
                <a:cubicBezTo>
                  <a:pt x="252" y="181"/>
                  <a:pt x="252" y="181"/>
                  <a:pt x="252" y="181"/>
                </a:cubicBezTo>
                <a:cubicBezTo>
                  <a:pt x="251" y="181"/>
                  <a:pt x="251" y="181"/>
                  <a:pt x="251" y="181"/>
                </a:cubicBezTo>
                <a:cubicBezTo>
                  <a:pt x="249" y="181"/>
                  <a:pt x="249" y="181"/>
                  <a:pt x="249" y="181"/>
                </a:cubicBezTo>
                <a:cubicBezTo>
                  <a:pt x="245" y="181"/>
                  <a:pt x="245" y="181"/>
                  <a:pt x="245" y="181"/>
                </a:cubicBezTo>
                <a:cubicBezTo>
                  <a:pt x="243" y="181"/>
                  <a:pt x="243" y="181"/>
                  <a:pt x="243" y="181"/>
                </a:cubicBezTo>
                <a:cubicBezTo>
                  <a:pt x="242" y="181"/>
                  <a:pt x="242" y="181"/>
                  <a:pt x="242" y="181"/>
                </a:cubicBezTo>
                <a:cubicBezTo>
                  <a:pt x="242" y="179"/>
                  <a:pt x="242" y="179"/>
                  <a:pt x="242" y="179"/>
                </a:cubicBezTo>
                <a:cubicBezTo>
                  <a:pt x="241" y="179"/>
                  <a:pt x="241" y="179"/>
                  <a:pt x="241" y="179"/>
                </a:cubicBezTo>
                <a:cubicBezTo>
                  <a:pt x="246" y="177"/>
                  <a:pt x="246" y="177"/>
                  <a:pt x="246" y="177"/>
                </a:cubicBezTo>
                <a:cubicBezTo>
                  <a:pt x="249" y="175"/>
                  <a:pt x="249" y="175"/>
                  <a:pt x="249" y="175"/>
                </a:cubicBezTo>
                <a:cubicBezTo>
                  <a:pt x="248" y="175"/>
                  <a:pt x="248" y="175"/>
                  <a:pt x="248" y="175"/>
                </a:cubicBezTo>
                <a:cubicBezTo>
                  <a:pt x="243" y="175"/>
                  <a:pt x="243" y="175"/>
                  <a:pt x="243" y="175"/>
                </a:cubicBezTo>
                <a:cubicBezTo>
                  <a:pt x="236" y="177"/>
                  <a:pt x="236" y="177"/>
                  <a:pt x="236" y="177"/>
                </a:cubicBezTo>
                <a:cubicBezTo>
                  <a:pt x="231" y="178"/>
                  <a:pt x="231" y="178"/>
                  <a:pt x="231" y="178"/>
                </a:cubicBezTo>
                <a:cubicBezTo>
                  <a:pt x="228" y="178"/>
                  <a:pt x="228" y="178"/>
                  <a:pt x="228" y="178"/>
                </a:cubicBezTo>
                <a:cubicBezTo>
                  <a:pt x="226" y="179"/>
                  <a:pt x="226" y="179"/>
                  <a:pt x="226" y="179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219" y="181"/>
                  <a:pt x="219" y="181"/>
                  <a:pt x="219" y="181"/>
                </a:cubicBezTo>
                <a:cubicBezTo>
                  <a:pt x="215" y="181"/>
                  <a:pt x="215" y="181"/>
                  <a:pt x="215" y="181"/>
                </a:cubicBezTo>
                <a:cubicBezTo>
                  <a:pt x="212" y="182"/>
                  <a:pt x="212" y="182"/>
                  <a:pt x="212" y="182"/>
                </a:cubicBezTo>
                <a:cubicBezTo>
                  <a:pt x="208" y="184"/>
                  <a:pt x="208" y="184"/>
                  <a:pt x="208" y="184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198" y="190"/>
                  <a:pt x="198" y="190"/>
                  <a:pt x="198" y="190"/>
                </a:cubicBezTo>
                <a:cubicBezTo>
                  <a:pt x="203" y="190"/>
                  <a:pt x="203" y="190"/>
                  <a:pt x="203" y="190"/>
                </a:cubicBezTo>
                <a:cubicBezTo>
                  <a:pt x="205" y="190"/>
                  <a:pt x="205" y="190"/>
                  <a:pt x="205" y="190"/>
                </a:cubicBezTo>
                <a:cubicBezTo>
                  <a:pt x="208" y="191"/>
                  <a:pt x="208" y="191"/>
                  <a:pt x="208" y="191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2" y="191"/>
                  <a:pt x="202" y="191"/>
                  <a:pt x="202" y="191"/>
                </a:cubicBezTo>
                <a:cubicBezTo>
                  <a:pt x="200" y="192"/>
                  <a:pt x="200" y="192"/>
                  <a:pt x="200" y="192"/>
                </a:cubicBezTo>
                <a:cubicBezTo>
                  <a:pt x="198" y="192"/>
                  <a:pt x="198" y="192"/>
                  <a:pt x="198" y="192"/>
                </a:cubicBezTo>
                <a:cubicBezTo>
                  <a:pt x="198" y="194"/>
                  <a:pt x="198" y="194"/>
                  <a:pt x="198" y="194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6" y="197"/>
                  <a:pt x="196" y="197"/>
                  <a:pt x="196" y="197"/>
                </a:cubicBezTo>
                <a:cubicBezTo>
                  <a:pt x="195" y="197"/>
                  <a:pt x="195" y="197"/>
                  <a:pt x="195" y="197"/>
                </a:cubicBezTo>
                <a:cubicBezTo>
                  <a:pt x="195" y="198"/>
                  <a:pt x="195" y="198"/>
                  <a:pt x="195" y="198"/>
                </a:cubicBezTo>
                <a:cubicBezTo>
                  <a:pt x="196" y="200"/>
                  <a:pt x="196" y="200"/>
                  <a:pt x="196" y="200"/>
                </a:cubicBezTo>
                <a:cubicBezTo>
                  <a:pt x="200" y="200"/>
                  <a:pt x="200" y="200"/>
                  <a:pt x="200" y="200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8" y="200"/>
                  <a:pt x="218" y="200"/>
                  <a:pt x="218" y="200"/>
                </a:cubicBezTo>
                <a:cubicBezTo>
                  <a:pt x="219" y="201"/>
                  <a:pt x="219" y="201"/>
                  <a:pt x="219" y="201"/>
                </a:cubicBezTo>
                <a:cubicBezTo>
                  <a:pt x="220" y="201"/>
                  <a:pt x="220" y="201"/>
                  <a:pt x="220" y="201"/>
                </a:cubicBezTo>
                <a:cubicBezTo>
                  <a:pt x="222" y="200"/>
                  <a:pt x="222" y="200"/>
                  <a:pt x="222" y="200"/>
                </a:cubicBezTo>
                <a:cubicBezTo>
                  <a:pt x="220" y="200"/>
                  <a:pt x="220" y="200"/>
                  <a:pt x="220" y="200"/>
                </a:cubicBezTo>
                <a:cubicBezTo>
                  <a:pt x="223" y="198"/>
                  <a:pt x="223" y="198"/>
                  <a:pt x="223" y="198"/>
                </a:cubicBezTo>
                <a:cubicBezTo>
                  <a:pt x="223" y="200"/>
                  <a:pt x="223" y="200"/>
                  <a:pt x="223" y="200"/>
                </a:cubicBezTo>
                <a:cubicBezTo>
                  <a:pt x="222" y="202"/>
                  <a:pt x="222" y="202"/>
                  <a:pt x="222" y="202"/>
                </a:cubicBezTo>
                <a:cubicBezTo>
                  <a:pt x="231" y="198"/>
                  <a:pt x="231" y="198"/>
                  <a:pt x="231" y="198"/>
                </a:cubicBezTo>
                <a:cubicBezTo>
                  <a:pt x="235" y="198"/>
                  <a:pt x="235" y="198"/>
                  <a:pt x="235" y="198"/>
                </a:cubicBezTo>
                <a:cubicBezTo>
                  <a:pt x="238" y="197"/>
                  <a:pt x="238" y="197"/>
                  <a:pt x="238" y="197"/>
                </a:cubicBezTo>
                <a:cubicBezTo>
                  <a:pt x="239" y="197"/>
                  <a:pt x="239" y="197"/>
                  <a:pt x="239" y="197"/>
                </a:cubicBezTo>
                <a:cubicBezTo>
                  <a:pt x="242" y="197"/>
                  <a:pt x="242" y="197"/>
                  <a:pt x="242" y="197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48" y="197"/>
                  <a:pt x="248" y="197"/>
                  <a:pt x="248" y="197"/>
                </a:cubicBezTo>
                <a:cubicBezTo>
                  <a:pt x="246" y="198"/>
                  <a:pt x="246" y="198"/>
                  <a:pt x="246" y="198"/>
                </a:cubicBezTo>
                <a:cubicBezTo>
                  <a:pt x="242" y="200"/>
                  <a:pt x="242" y="200"/>
                  <a:pt x="242" y="200"/>
                </a:cubicBezTo>
                <a:cubicBezTo>
                  <a:pt x="235" y="201"/>
                  <a:pt x="235" y="201"/>
                  <a:pt x="235" y="201"/>
                </a:cubicBezTo>
                <a:cubicBezTo>
                  <a:pt x="236" y="201"/>
                  <a:pt x="236" y="201"/>
                  <a:pt x="236" y="201"/>
                </a:cubicBezTo>
                <a:cubicBezTo>
                  <a:pt x="236" y="202"/>
                  <a:pt x="236" y="202"/>
                  <a:pt x="236" y="202"/>
                </a:cubicBezTo>
                <a:cubicBezTo>
                  <a:pt x="235" y="205"/>
                  <a:pt x="235" y="205"/>
                  <a:pt x="235" y="205"/>
                </a:cubicBezTo>
                <a:cubicBezTo>
                  <a:pt x="229" y="210"/>
                  <a:pt x="229" y="210"/>
                  <a:pt x="229" y="210"/>
                </a:cubicBezTo>
                <a:cubicBezTo>
                  <a:pt x="222" y="212"/>
                  <a:pt x="222" y="212"/>
                  <a:pt x="222" y="212"/>
                </a:cubicBezTo>
                <a:cubicBezTo>
                  <a:pt x="213" y="212"/>
                  <a:pt x="213" y="212"/>
                  <a:pt x="213" y="212"/>
                </a:cubicBezTo>
                <a:cubicBezTo>
                  <a:pt x="202" y="217"/>
                  <a:pt x="202" y="217"/>
                  <a:pt x="202" y="217"/>
                </a:cubicBezTo>
                <a:cubicBezTo>
                  <a:pt x="196" y="217"/>
                  <a:pt x="196" y="217"/>
                  <a:pt x="196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5" y="215"/>
                  <a:pt x="195" y="215"/>
                  <a:pt x="195" y="215"/>
                </a:cubicBezTo>
                <a:cubicBezTo>
                  <a:pt x="192" y="215"/>
                  <a:pt x="192" y="215"/>
                  <a:pt x="192" y="215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6" y="217"/>
                  <a:pt x="186" y="217"/>
                  <a:pt x="186" y="217"/>
                </a:cubicBezTo>
                <a:cubicBezTo>
                  <a:pt x="186" y="218"/>
                  <a:pt x="186" y="218"/>
                  <a:pt x="186" y="218"/>
                </a:cubicBezTo>
                <a:cubicBezTo>
                  <a:pt x="183" y="218"/>
                  <a:pt x="183" y="218"/>
                  <a:pt x="183" y="218"/>
                </a:cubicBezTo>
                <a:cubicBezTo>
                  <a:pt x="180" y="220"/>
                  <a:pt x="180" y="220"/>
                  <a:pt x="180" y="220"/>
                </a:cubicBezTo>
                <a:cubicBezTo>
                  <a:pt x="175" y="222"/>
                  <a:pt x="175" y="222"/>
                  <a:pt x="175" y="222"/>
                </a:cubicBezTo>
                <a:cubicBezTo>
                  <a:pt x="180" y="221"/>
                  <a:pt x="180" y="221"/>
                  <a:pt x="180" y="221"/>
                </a:cubicBezTo>
                <a:cubicBezTo>
                  <a:pt x="176" y="222"/>
                  <a:pt x="176" y="222"/>
                  <a:pt x="176" y="222"/>
                </a:cubicBezTo>
                <a:cubicBezTo>
                  <a:pt x="173" y="224"/>
                  <a:pt x="173" y="224"/>
                  <a:pt x="173" y="224"/>
                </a:cubicBezTo>
                <a:cubicBezTo>
                  <a:pt x="175" y="225"/>
                  <a:pt x="175" y="225"/>
                  <a:pt x="175" y="225"/>
                </a:cubicBezTo>
                <a:cubicBezTo>
                  <a:pt x="173" y="225"/>
                  <a:pt x="173" y="225"/>
                  <a:pt x="173" y="225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60" y="228"/>
                  <a:pt x="160" y="228"/>
                  <a:pt x="160" y="228"/>
                </a:cubicBezTo>
                <a:cubicBezTo>
                  <a:pt x="156" y="231"/>
                  <a:pt x="156" y="231"/>
                  <a:pt x="156" y="231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49" y="234"/>
                  <a:pt x="149" y="234"/>
                  <a:pt x="149" y="234"/>
                </a:cubicBezTo>
                <a:cubicBezTo>
                  <a:pt x="147" y="234"/>
                  <a:pt x="147" y="234"/>
                  <a:pt x="147" y="234"/>
                </a:cubicBezTo>
                <a:cubicBezTo>
                  <a:pt x="146" y="235"/>
                  <a:pt x="146" y="235"/>
                  <a:pt x="146" y="235"/>
                </a:cubicBezTo>
                <a:cubicBezTo>
                  <a:pt x="145" y="237"/>
                  <a:pt x="145" y="237"/>
                  <a:pt x="145" y="237"/>
                </a:cubicBezTo>
                <a:cubicBezTo>
                  <a:pt x="147" y="237"/>
                  <a:pt x="147" y="237"/>
                  <a:pt x="147" y="237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43" y="240"/>
                  <a:pt x="143" y="240"/>
                  <a:pt x="143" y="240"/>
                </a:cubicBezTo>
                <a:cubicBezTo>
                  <a:pt x="143" y="241"/>
                  <a:pt x="143" y="241"/>
                  <a:pt x="143" y="241"/>
                </a:cubicBezTo>
                <a:cubicBezTo>
                  <a:pt x="143" y="243"/>
                  <a:pt x="143" y="243"/>
                  <a:pt x="143" y="243"/>
                </a:cubicBezTo>
                <a:cubicBezTo>
                  <a:pt x="145" y="241"/>
                  <a:pt x="145" y="241"/>
                  <a:pt x="145" y="241"/>
                </a:cubicBezTo>
                <a:cubicBezTo>
                  <a:pt x="147" y="241"/>
                  <a:pt x="147" y="241"/>
                  <a:pt x="147" y="241"/>
                </a:cubicBezTo>
                <a:cubicBezTo>
                  <a:pt x="149" y="240"/>
                  <a:pt x="149" y="240"/>
                  <a:pt x="149" y="240"/>
                </a:cubicBezTo>
                <a:cubicBezTo>
                  <a:pt x="147" y="243"/>
                  <a:pt x="147" y="243"/>
                  <a:pt x="147" y="243"/>
                </a:cubicBezTo>
                <a:cubicBezTo>
                  <a:pt x="145" y="244"/>
                  <a:pt x="145" y="244"/>
                  <a:pt x="145" y="244"/>
                </a:cubicBezTo>
                <a:cubicBezTo>
                  <a:pt x="146" y="244"/>
                  <a:pt x="146" y="244"/>
                  <a:pt x="146" y="244"/>
                </a:cubicBezTo>
                <a:cubicBezTo>
                  <a:pt x="145" y="245"/>
                  <a:pt x="145" y="245"/>
                  <a:pt x="145" y="245"/>
                </a:cubicBezTo>
                <a:cubicBezTo>
                  <a:pt x="143" y="247"/>
                  <a:pt x="143" y="247"/>
                  <a:pt x="143" y="247"/>
                </a:cubicBezTo>
                <a:cubicBezTo>
                  <a:pt x="139" y="247"/>
                  <a:pt x="139" y="247"/>
                  <a:pt x="139" y="247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37" y="250"/>
                  <a:pt x="137" y="250"/>
                  <a:pt x="137" y="250"/>
                </a:cubicBezTo>
                <a:cubicBezTo>
                  <a:pt x="136" y="251"/>
                  <a:pt x="136" y="251"/>
                  <a:pt x="136" y="251"/>
                </a:cubicBezTo>
                <a:cubicBezTo>
                  <a:pt x="137" y="251"/>
                  <a:pt x="137" y="251"/>
                  <a:pt x="137" y="251"/>
                </a:cubicBezTo>
                <a:cubicBezTo>
                  <a:pt x="139" y="251"/>
                  <a:pt x="139" y="251"/>
                  <a:pt x="139" y="251"/>
                </a:cubicBezTo>
                <a:cubicBezTo>
                  <a:pt x="137" y="254"/>
                  <a:pt x="137" y="254"/>
                  <a:pt x="137" y="254"/>
                </a:cubicBezTo>
                <a:cubicBezTo>
                  <a:pt x="139" y="254"/>
                  <a:pt x="139" y="254"/>
                  <a:pt x="139" y="254"/>
                </a:cubicBezTo>
                <a:cubicBezTo>
                  <a:pt x="139" y="255"/>
                  <a:pt x="139" y="255"/>
                  <a:pt x="139" y="255"/>
                </a:cubicBezTo>
                <a:cubicBezTo>
                  <a:pt x="137" y="255"/>
                  <a:pt x="137" y="255"/>
                  <a:pt x="137" y="255"/>
                </a:cubicBezTo>
                <a:cubicBezTo>
                  <a:pt x="136" y="257"/>
                  <a:pt x="136" y="257"/>
                  <a:pt x="13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55" y="255"/>
                  <a:pt x="155" y="255"/>
                  <a:pt x="155" y="255"/>
                </a:cubicBezTo>
                <a:cubicBezTo>
                  <a:pt x="157" y="254"/>
                  <a:pt x="157" y="254"/>
                  <a:pt x="157" y="254"/>
                </a:cubicBezTo>
                <a:cubicBezTo>
                  <a:pt x="157" y="253"/>
                  <a:pt x="157" y="253"/>
                  <a:pt x="157" y="253"/>
                </a:cubicBezTo>
                <a:cubicBezTo>
                  <a:pt x="163" y="250"/>
                  <a:pt x="163" y="250"/>
                  <a:pt x="163" y="250"/>
                </a:cubicBezTo>
                <a:cubicBezTo>
                  <a:pt x="169" y="247"/>
                  <a:pt x="169" y="247"/>
                  <a:pt x="169" y="247"/>
                </a:cubicBezTo>
                <a:cubicBezTo>
                  <a:pt x="170" y="247"/>
                  <a:pt x="170" y="247"/>
                  <a:pt x="170" y="247"/>
                </a:cubicBezTo>
                <a:cubicBezTo>
                  <a:pt x="172" y="247"/>
                  <a:pt x="172" y="247"/>
                  <a:pt x="172" y="247"/>
                </a:cubicBezTo>
                <a:cubicBezTo>
                  <a:pt x="165" y="250"/>
                  <a:pt x="165" y="250"/>
                  <a:pt x="165" y="250"/>
                </a:cubicBezTo>
                <a:cubicBezTo>
                  <a:pt x="162" y="251"/>
                  <a:pt x="162" y="251"/>
                  <a:pt x="162" y="251"/>
                </a:cubicBezTo>
                <a:cubicBezTo>
                  <a:pt x="160" y="253"/>
                  <a:pt x="160" y="253"/>
                  <a:pt x="160" y="253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156" y="257"/>
                  <a:pt x="156" y="257"/>
                  <a:pt x="156" y="257"/>
                </a:cubicBezTo>
                <a:cubicBezTo>
                  <a:pt x="156" y="260"/>
                  <a:pt x="156" y="260"/>
                  <a:pt x="156" y="260"/>
                </a:cubicBezTo>
                <a:cubicBezTo>
                  <a:pt x="155" y="261"/>
                  <a:pt x="155" y="261"/>
                  <a:pt x="155" y="261"/>
                </a:cubicBezTo>
                <a:cubicBezTo>
                  <a:pt x="150" y="264"/>
                  <a:pt x="150" y="264"/>
                  <a:pt x="150" y="264"/>
                </a:cubicBezTo>
                <a:cubicBezTo>
                  <a:pt x="147" y="264"/>
                  <a:pt x="147" y="264"/>
                  <a:pt x="147" y="264"/>
                </a:cubicBezTo>
                <a:cubicBezTo>
                  <a:pt x="146" y="267"/>
                  <a:pt x="146" y="267"/>
                  <a:pt x="146" y="267"/>
                </a:cubicBezTo>
                <a:cubicBezTo>
                  <a:pt x="150" y="267"/>
                  <a:pt x="150" y="267"/>
                  <a:pt x="150" y="267"/>
                </a:cubicBezTo>
                <a:cubicBezTo>
                  <a:pt x="146" y="268"/>
                  <a:pt x="146" y="268"/>
                  <a:pt x="146" y="268"/>
                </a:cubicBezTo>
                <a:cubicBezTo>
                  <a:pt x="145" y="270"/>
                  <a:pt x="145" y="270"/>
                  <a:pt x="145" y="270"/>
                </a:cubicBezTo>
                <a:cubicBezTo>
                  <a:pt x="143" y="271"/>
                  <a:pt x="143" y="271"/>
                  <a:pt x="143" y="271"/>
                </a:cubicBezTo>
                <a:cubicBezTo>
                  <a:pt x="140" y="271"/>
                  <a:pt x="140" y="271"/>
                  <a:pt x="140" y="271"/>
                </a:cubicBezTo>
                <a:cubicBezTo>
                  <a:pt x="137" y="273"/>
                  <a:pt x="137" y="273"/>
                  <a:pt x="137" y="273"/>
                </a:cubicBezTo>
                <a:cubicBezTo>
                  <a:pt x="140" y="273"/>
                  <a:pt x="140" y="273"/>
                  <a:pt x="140" y="273"/>
                </a:cubicBezTo>
                <a:cubicBezTo>
                  <a:pt x="143" y="273"/>
                  <a:pt x="143" y="273"/>
                  <a:pt x="143" y="273"/>
                </a:cubicBezTo>
                <a:cubicBezTo>
                  <a:pt x="149" y="271"/>
                  <a:pt x="149" y="271"/>
                  <a:pt x="149" y="271"/>
                </a:cubicBezTo>
                <a:cubicBezTo>
                  <a:pt x="155" y="268"/>
                  <a:pt x="155" y="268"/>
                  <a:pt x="155" y="268"/>
                </a:cubicBezTo>
                <a:cubicBezTo>
                  <a:pt x="157" y="267"/>
                  <a:pt x="157" y="267"/>
                  <a:pt x="157" y="267"/>
                </a:cubicBezTo>
                <a:cubicBezTo>
                  <a:pt x="160" y="268"/>
                  <a:pt x="160" y="268"/>
                  <a:pt x="160" y="268"/>
                </a:cubicBezTo>
                <a:cubicBezTo>
                  <a:pt x="159" y="268"/>
                  <a:pt x="159" y="268"/>
                  <a:pt x="159" y="268"/>
                </a:cubicBezTo>
                <a:cubicBezTo>
                  <a:pt x="160" y="270"/>
                  <a:pt x="160" y="270"/>
                  <a:pt x="160" y="270"/>
                </a:cubicBezTo>
                <a:cubicBezTo>
                  <a:pt x="162" y="270"/>
                  <a:pt x="162" y="270"/>
                  <a:pt x="162" y="270"/>
                </a:cubicBezTo>
                <a:cubicBezTo>
                  <a:pt x="160" y="271"/>
                  <a:pt x="160" y="271"/>
                  <a:pt x="160" y="271"/>
                </a:cubicBezTo>
                <a:cubicBezTo>
                  <a:pt x="163" y="270"/>
                  <a:pt x="163" y="270"/>
                  <a:pt x="163" y="270"/>
                </a:cubicBezTo>
                <a:cubicBezTo>
                  <a:pt x="165" y="270"/>
                  <a:pt x="165" y="270"/>
                  <a:pt x="165" y="270"/>
                </a:cubicBezTo>
                <a:cubicBezTo>
                  <a:pt x="165" y="271"/>
                  <a:pt x="165" y="271"/>
                  <a:pt x="165" y="271"/>
                </a:cubicBezTo>
                <a:cubicBezTo>
                  <a:pt x="165" y="273"/>
                  <a:pt x="165" y="273"/>
                  <a:pt x="165" y="273"/>
                </a:cubicBezTo>
                <a:cubicBezTo>
                  <a:pt x="165" y="274"/>
                  <a:pt x="165" y="274"/>
                  <a:pt x="165" y="274"/>
                </a:cubicBezTo>
                <a:cubicBezTo>
                  <a:pt x="165" y="276"/>
                  <a:pt x="165" y="276"/>
                  <a:pt x="165" y="276"/>
                </a:cubicBezTo>
                <a:cubicBezTo>
                  <a:pt x="167" y="276"/>
                  <a:pt x="167" y="276"/>
                  <a:pt x="167" y="276"/>
                </a:cubicBezTo>
                <a:cubicBezTo>
                  <a:pt x="169" y="273"/>
                  <a:pt x="169" y="273"/>
                  <a:pt x="169" y="273"/>
                </a:cubicBezTo>
                <a:cubicBezTo>
                  <a:pt x="172" y="270"/>
                  <a:pt x="172" y="270"/>
                  <a:pt x="172" y="270"/>
                </a:cubicBezTo>
                <a:cubicBezTo>
                  <a:pt x="175" y="268"/>
                  <a:pt x="175" y="268"/>
                  <a:pt x="175" y="268"/>
                </a:cubicBezTo>
                <a:cubicBezTo>
                  <a:pt x="173" y="270"/>
                  <a:pt x="173" y="270"/>
                  <a:pt x="173" y="270"/>
                </a:cubicBezTo>
                <a:cubicBezTo>
                  <a:pt x="175" y="270"/>
                  <a:pt x="175" y="270"/>
                  <a:pt x="175" y="270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73"/>
                  <a:pt x="175" y="273"/>
                  <a:pt x="175" y="273"/>
                </a:cubicBezTo>
                <a:cubicBezTo>
                  <a:pt x="176" y="273"/>
                  <a:pt x="176" y="273"/>
                  <a:pt x="176" y="273"/>
                </a:cubicBezTo>
                <a:cubicBezTo>
                  <a:pt x="179" y="273"/>
                  <a:pt x="179" y="273"/>
                  <a:pt x="179" y="273"/>
                </a:cubicBezTo>
                <a:cubicBezTo>
                  <a:pt x="183" y="271"/>
                  <a:pt x="183" y="271"/>
                  <a:pt x="183" y="271"/>
                </a:cubicBezTo>
                <a:cubicBezTo>
                  <a:pt x="190" y="270"/>
                  <a:pt x="190" y="270"/>
                  <a:pt x="190" y="270"/>
                </a:cubicBezTo>
                <a:cubicBezTo>
                  <a:pt x="185" y="273"/>
                  <a:pt x="185" y="273"/>
                  <a:pt x="185" y="273"/>
                </a:cubicBezTo>
                <a:cubicBezTo>
                  <a:pt x="179" y="274"/>
                  <a:pt x="179" y="274"/>
                  <a:pt x="179" y="274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76" y="278"/>
                  <a:pt x="176" y="278"/>
                  <a:pt x="176" y="278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0" y="281"/>
                  <a:pt x="170" y="281"/>
                  <a:pt x="170" y="281"/>
                </a:cubicBezTo>
                <a:cubicBezTo>
                  <a:pt x="166" y="284"/>
                  <a:pt x="166" y="284"/>
                  <a:pt x="166" y="284"/>
                </a:cubicBezTo>
                <a:cubicBezTo>
                  <a:pt x="166" y="286"/>
                  <a:pt x="166" y="286"/>
                  <a:pt x="166" y="286"/>
                </a:cubicBezTo>
                <a:cubicBezTo>
                  <a:pt x="165" y="287"/>
                  <a:pt x="165" y="287"/>
                  <a:pt x="165" y="287"/>
                </a:cubicBezTo>
                <a:cubicBezTo>
                  <a:pt x="163" y="287"/>
                  <a:pt x="163" y="287"/>
                  <a:pt x="163" y="287"/>
                </a:cubicBezTo>
                <a:cubicBezTo>
                  <a:pt x="163" y="286"/>
                  <a:pt x="163" y="286"/>
                  <a:pt x="163" y="286"/>
                </a:cubicBezTo>
                <a:cubicBezTo>
                  <a:pt x="159" y="287"/>
                  <a:pt x="159" y="287"/>
                  <a:pt x="159" y="287"/>
                </a:cubicBezTo>
                <a:cubicBezTo>
                  <a:pt x="153" y="290"/>
                  <a:pt x="153" y="290"/>
                  <a:pt x="153" y="290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46" y="294"/>
                  <a:pt x="146" y="294"/>
                  <a:pt x="146" y="294"/>
                </a:cubicBezTo>
                <a:cubicBezTo>
                  <a:pt x="145" y="296"/>
                  <a:pt x="145" y="296"/>
                  <a:pt x="145" y="296"/>
                </a:cubicBezTo>
                <a:cubicBezTo>
                  <a:pt x="143" y="296"/>
                  <a:pt x="143" y="296"/>
                  <a:pt x="143" y="296"/>
                </a:cubicBezTo>
                <a:cubicBezTo>
                  <a:pt x="139" y="296"/>
                  <a:pt x="139" y="296"/>
                  <a:pt x="139" y="296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0" y="303"/>
                  <a:pt x="120" y="303"/>
                  <a:pt x="120" y="303"/>
                </a:cubicBezTo>
                <a:cubicBezTo>
                  <a:pt x="114" y="306"/>
                  <a:pt x="114" y="306"/>
                  <a:pt x="114" y="306"/>
                </a:cubicBezTo>
                <a:cubicBezTo>
                  <a:pt x="113" y="307"/>
                  <a:pt x="113" y="307"/>
                  <a:pt x="113" y="307"/>
                </a:cubicBezTo>
                <a:cubicBezTo>
                  <a:pt x="113" y="309"/>
                  <a:pt x="113" y="309"/>
                  <a:pt x="113" y="309"/>
                </a:cubicBezTo>
                <a:cubicBezTo>
                  <a:pt x="112" y="309"/>
                  <a:pt x="112" y="309"/>
                  <a:pt x="112" y="309"/>
                </a:cubicBezTo>
                <a:cubicBezTo>
                  <a:pt x="112" y="307"/>
                  <a:pt x="112" y="307"/>
                  <a:pt x="112" y="307"/>
                </a:cubicBezTo>
                <a:cubicBezTo>
                  <a:pt x="110" y="309"/>
                  <a:pt x="110" y="309"/>
                  <a:pt x="110" y="309"/>
                </a:cubicBezTo>
                <a:cubicBezTo>
                  <a:pt x="106" y="310"/>
                  <a:pt x="106" y="310"/>
                  <a:pt x="106" y="310"/>
                </a:cubicBezTo>
                <a:cubicBezTo>
                  <a:pt x="107" y="307"/>
                  <a:pt x="107" y="307"/>
                  <a:pt x="107" y="307"/>
                </a:cubicBezTo>
                <a:cubicBezTo>
                  <a:pt x="109" y="306"/>
                  <a:pt x="109" y="306"/>
                  <a:pt x="109" y="306"/>
                </a:cubicBezTo>
                <a:cubicBezTo>
                  <a:pt x="106" y="307"/>
                  <a:pt x="106" y="307"/>
                  <a:pt x="106" y="307"/>
                </a:cubicBezTo>
                <a:cubicBezTo>
                  <a:pt x="104" y="307"/>
                  <a:pt x="104" y="307"/>
                  <a:pt x="104" y="307"/>
                </a:cubicBezTo>
                <a:cubicBezTo>
                  <a:pt x="106" y="306"/>
                  <a:pt x="106" y="306"/>
                  <a:pt x="106" y="306"/>
                </a:cubicBezTo>
                <a:cubicBezTo>
                  <a:pt x="97" y="309"/>
                  <a:pt x="97" y="309"/>
                  <a:pt x="97" y="309"/>
                </a:cubicBezTo>
                <a:cubicBezTo>
                  <a:pt x="89" y="311"/>
                  <a:pt x="89" y="311"/>
                  <a:pt x="89" y="311"/>
                </a:cubicBezTo>
                <a:cubicBezTo>
                  <a:pt x="84" y="313"/>
                  <a:pt x="84" y="313"/>
                  <a:pt x="84" y="313"/>
                </a:cubicBezTo>
                <a:cubicBezTo>
                  <a:pt x="81" y="314"/>
                  <a:pt x="81" y="314"/>
                  <a:pt x="81" y="314"/>
                </a:cubicBezTo>
                <a:cubicBezTo>
                  <a:pt x="77" y="316"/>
                  <a:pt x="77" y="316"/>
                  <a:pt x="77" y="316"/>
                </a:cubicBezTo>
                <a:cubicBezTo>
                  <a:pt x="73" y="319"/>
                  <a:pt x="73" y="319"/>
                  <a:pt x="73" y="319"/>
                </a:cubicBezTo>
                <a:cubicBezTo>
                  <a:pt x="74" y="319"/>
                  <a:pt x="74" y="319"/>
                  <a:pt x="74" y="319"/>
                </a:cubicBezTo>
                <a:cubicBezTo>
                  <a:pt x="74" y="320"/>
                  <a:pt x="74" y="320"/>
                  <a:pt x="74" y="320"/>
                </a:cubicBezTo>
                <a:cubicBezTo>
                  <a:pt x="77" y="319"/>
                  <a:pt x="77" y="319"/>
                  <a:pt x="77" y="319"/>
                </a:cubicBezTo>
                <a:cubicBezTo>
                  <a:pt x="79" y="319"/>
                  <a:pt x="79" y="319"/>
                  <a:pt x="79" y="319"/>
                </a:cubicBezTo>
                <a:cubicBezTo>
                  <a:pt x="80" y="317"/>
                  <a:pt x="80" y="317"/>
                  <a:pt x="80" y="317"/>
                </a:cubicBezTo>
                <a:cubicBezTo>
                  <a:pt x="80" y="316"/>
                  <a:pt x="80" y="316"/>
                  <a:pt x="80" y="316"/>
                </a:cubicBezTo>
                <a:cubicBezTo>
                  <a:pt x="81" y="316"/>
                  <a:pt x="81" y="316"/>
                  <a:pt x="81" y="316"/>
                </a:cubicBezTo>
                <a:cubicBezTo>
                  <a:pt x="81" y="317"/>
                  <a:pt x="81" y="317"/>
                  <a:pt x="81" y="317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1" y="319"/>
                  <a:pt x="81" y="319"/>
                  <a:pt x="81" y="319"/>
                </a:cubicBezTo>
                <a:cubicBezTo>
                  <a:pt x="83" y="319"/>
                  <a:pt x="83" y="319"/>
                  <a:pt x="83" y="319"/>
                </a:cubicBezTo>
                <a:cubicBezTo>
                  <a:pt x="84" y="317"/>
                  <a:pt x="84" y="317"/>
                  <a:pt x="84" y="317"/>
                </a:cubicBezTo>
                <a:cubicBezTo>
                  <a:pt x="84" y="319"/>
                  <a:pt x="84" y="319"/>
                  <a:pt x="84" y="319"/>
                </a:cubicBezTo>
                <a:cubicBezTo>
                  <a:pt x="87" y="316"/>
                  <a:pt x="87" y="316"/>
                  <a:pt x="87" y="316"/>
                </a:cubicBezTo>
                <a:cubicBezTo>
                  <a:pt x="90" y="314"/>
                  <a:pt x="90" y="314"/>
                  <a:pt x="90" y="314"/>
                </a:cubicBezTo>
                <a:cubicBezTo>
                  <a:pt x="96" y="311"/>
                  <a:pt x="96" y="311"/>
                  <a:pt x="96" y="311"/>
                </a:cubicBezTo>
                <a:cubicBezTo>
                  <a:pt x="97" y="311"/>
                  <a:pt x="97" y="311"/>
                  <a:pt x="97" y="311"/>
                </a:cubicBezTo>
                <a:cubicBezTo>
                  <a:pt x="100" y="313"/>
                  <a:pt x="100" y="313"/>
                  <a:pt x="100" y="313"/>
                </a:cubicBezTo>
                <a:cubicBezTo>
                  <a:pt x="97" y="313"/>
                  <a:pt x="97" y="313"/>
                  <a:pt x="97" y="313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9" y="314"/>
                  <a:pt x="99" y="314"/>
                  <a:pt x="99" y="314"/>
                </a:cubicBezTo>
                <a:cubicBezTo>
                  <a:pt x="101" y="313"/>
                  <a:pt x="101" y="313"/>
                  <a:pt x="101" y="313"/>
                </a:cubicBezTo>
                <a:cubicBezTo>
                  <a:pt x="103" y="313"/>
                  <a:pt x="103" y="313"/>
                  <a:pt x="103" y="313"/>
                </a:cubicBezTo>
                <a:cubicBezTo>
                  <a:pt x="104" y="313"/>
                  <a:pt x="104" y="313"/>
                  <a:pt x="104" y="313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106" y="313"/>
                  <a:pt x="106" y="313"/>
                  <a:pt x="106" y="313"/>
                </a:cubicBezTo>
                <a:cubicBezTo>
                  <a:pt x="110" y="310"/>
                  <a:pt x="110" y="310"/>
                  <a:pt x="110" y="310"/>
                </a:cubicBezTo>
                <a:cubicBezTo>
                  <a:pt x="113" y="310"/>
                  <a:pt x="113" y="310"/>
                  <a:pt x="113" y="310"/>
                </a:cubicBezTo>
                <a:cubicBezTo>
                  <a:pt x="116" y="309"/>
                  <a:pt x="116" y="309"/>
                  <a:pt x="116" y="309"/>
                </a:cubicBezTo>
                <a:cubicBezTo>
                  <a:pt x="117" y="309"/>
                  <a:pt x="117" y="309"/>
                  <a:pt x="117" y="309"/>
                </a:cubicBezTo>
                <a:cubicBezTo>
                  <a:pt x="119" y="309"/>
                  <a:pt x="119" y="309"/>
                  <a:pt x="119" y="309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17" y="310"/>
                  <a:pt x="117" y="310"/>
                  <a:pt x="117" y="310"/>
                </a:cubicBezTo>
                <a:cubicBezTo>
                  <a:pt x="120" y="309"/>
                  <a:pt x="120" y="309"/>
                  <a:pt x="120" y="309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29" y="307"/>
                  <a:pt x="129" y="307"/>
                  <a:pt x="129" y="307"/>
                </a:cubicBezTo>
                <a:cubicBezTo>
                  <a:pt x="132" y="306"/>
                  <a:pt x="132" y="306"/>
                  <a:pt x="132" y="306"/>
                </a:cubicBezTo>
                <a:cubicBezTo>
                  <a:pt x="133" y="304"/>
                  <a:pt x="133" y="304"/>
                  <a:pt x="133" y="304"/>
                </a:cubicBezTo>
                <a:cubicBezTo>
                  <a:pt x="134" y="304"/>
                  <a:pt x="134" y="304"/>
                  <a:pt x="134" y="304"/>
                </a:cubicBezTo>
                <a:cubicBezTo>
                  <a:pt x="133" y="306"/>
                  <a:pt x="133" y="306"/>
                  <a:pt x="133" y="306"/>
                </a:cubicBezTo>
                <a:cubicBezTo>
                  <a:pt x="136" y="304"/>
                  <a:pt x="136" y="304"/>
                  <a:pt x="136" y="304"/>
                </a:cubicBezTo>
                <a:cubicBezTo>
                  <a:pt x="139" y="303"/>
                  <a:pt x="139" y="303"/>
                  <a:pt x="139" y="303"/>
                </a:cubicBezTo>
                <a:cubicBezTo>
                  <a:pt x="137" y="303"/>
                  <a:pt x="137" y="303"/>
                  <a:pt x="137" y="303"/>
                </a:cubicBezTo>
                <a:cubicBezTo>
                  <a:pt x="136" y="303"/>
                  <a:pt x="136" y="303"/>
                  <a:pt x="136" y="303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3" y="300"/>
                  <a:pt x="143" y="300"/>
                  <a:pt x="143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298"/>
                  <a:pt x="146" y="298"/>
                  <a:pt x="146" y="298"/>
                </a:cubicBezTo>
                <a:cubicBezTo>
                  <a:pt x="147" y="298"/>
                  <a:pt x="147" y="298"/>
                  <a:pt x="147" y="298"/>
                </a:cubicBezTo>
                <a:cubicBezTo>
                  <a:pt x="150" y="298"/>
                  <a:pt x="150" y="298"/>
                  <a:pt x="150" y="298"/>
                </a:cubicBezTo>
                <a:cubicBezTo>
                  <a:pt x="152" y="298"/>
                  <a:pt x="152" y="298"/>
                  <a:pt x="152" y="298"/>
                </a:cubicBezTo>
                <a:cubicBezTo>
                  <a:pt x="153" y="297"/>
                  <a:pt x="153" y="297"/>
                  <a:pt x="153" y="297"/>
                </a:cubicBezTo>
                <a:cubicBezTo>
                  <a:pt x="155" y="296"/>
                  <a:pt x="155" y="296"/>
                  <a:pt x="155" y="296"/>
                </a:cubicBezTo>
                <a:cubicBezTo>
                  <a:pt x="156" y="296"/>
                  <a:pt x="156" y="296"/>
                  <a:pt x="156" y="296"/>
                </a:cubicBezTo>
                <a:cubicBezTo>
                  <a:pt x="157" y="296"/>
                  <a:pt x="157" y="296"/>
                  <a:pt x="157" y="296"/>
                </a:cubicBezTo>
                <a:cubicBezTo>
                  <a:pt x="163" y="294"/>
                  <a:pt x="163" y="294"/>
                  <a:pt x="163" y="294"/>
                </a:cubicBezTo>
                <a:cubicBezTo>
                  <a:pt x="166" y="293"/>
                  <a:pt x="166" y="293"/>
                  <a:pt x="166" y="293"/>
                </a:cubicBezTo>
                <a:cubicBezTo>
                  <a:pt x="170" y="291"/>
                  <a:pt x="170" y="291"/>
                  <a:pt x="170" y="291"/>
                </a:cubicBezTo>
                <a:cubicBezTo>
                  <a:pt x="172" y="290"/>
                  <a:pt x="172" y="290"/>
                  <a:pt x="172" y="290"/>
                </a:cubicBezTo>
                <a:cubicBezTo>
                  <a:pt x="175" y="288"/>
                  <a:pt x="175" y="288"/>
                  <a:pt x="175" y="28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79" y="287"/>
                  <a:pt x="179" y="287"/>
                  <a:pt x="179" y="287"/>
                </a:cubicBezTo>
                <a:cubicBezTo>
                  <a:pt x="180" y="287"/>
                  <a:pt x="180" y="287"/>
                  <a:pt x="180" y="287"/>
                </a:cubicBezTo>
                <a:cubicBezTo>
                  <a:pt x="185" y="286"/>
                  <a:pt x="185" y="286"/>
                  <a:pt x="185" y="286"/>
                </a:cubicBezTo>
                <a:cubicBezTo>
                  <a:pt x="188" y="284"/>
                  <a:pt x="188" y="284"/>
                  <a:pt x="188" y="284"/>
                </a:cubicBezTo>
                <a:cubicBezTo>
                  <a:pt x="193" y="283"/>
                  <a:pt x="193" y="283"/>
                  <a:pt x="193" y="283"/>
                </a:cubicBezTo>
                <a:cubicBezTo>
                  <a:pt x="199" y="280"/>
                  <a:pt x="199" y="280"/>
                  <a:pt x="199" y="280"/>
                </a:cubicBezTo>
                <a:cubicBezTo>
                  <a:pt x="202" y="280"/>
                  <a:pt x="202" y="280"/>
                  <a:pt x="202" y="280"/>
                </a:cubicBezTo>
                <a:cubicBezTo>
                  <a:pt x="205" y="278"/>
                  <a:pt x="205" y="278"/>
                  <a:pt x="205" y="278"/>
                </a:cubicBezTo>
                <a:cubicBezTo>
                  <a:pt x="206" y="280"/>
                  <a:pt x="206" y="280"/>
                  <a:pt x="206" y="280"/>
                </a:cubicBezTo>
                <a:cubicBezTo>
                  <a:pt x="206" y="278"/>
                  <a:pt x="206" y="278"/>
                  <a:pt x="206" y="278"/>
                </a:cubicBezTo>
                <a:cubicBezTo>
                  <a:pt x="209" y="277"/>
                  <a:pt x="209" y="277"/>
                  <a:pt x="209" y="277"/>
                </a:cubicBezTo>
                <a:cubicBezTo>
                  <a:pt x="210" y="277"/>
                  <a:pt x="210" y="277"/>
                  <a:pt x="210" y="277"/>
                </a:cubicBezTo>
                <a:cubicBezTo>
                  <a:pt x="212" y="276"/>
                  <a:pt x="212" y="276"/>
                  <a:pt x="212" y="276"/>
                </a:cubicBezTo>
                <a:cubicBezTo>
                  <a:pt x="215" y="274"/>
                  <a:pt x="215" y="274"/>
                  <a:pt x="215" y="274"/>
                </a:cubicBezTo>
                <a:cubicBezTo>
                  <a:pt x="219" y="273"/>
                  <a:pt x="219" y="273"/>
                  <a:pt x="219" y="273"/>
                </a:cubicBezTo>
                <a:cubicBezTo>
                  <a:pt x="222" y="271"/>
                  <a:pt x="222" y="271"/>
                  <a:pt x="222" y="271"/>
                </a:cubicBezTo>
                <a:cubicBezTo>
                  <a:pt x="226" y="270"/>
                  <a:pt x="226" y="270"/>
                  <a:pt x="226" y="270"/>
                </a:cubicBezTo>
                <a:cubicBezTo>
                  <a:pt x="226" y="268"/>
                  <a:pt x="226" y="268"/>
                  <a:pt x="226" y="268"/>
                </a:cubicBezTo>
                <a:cubicBezTo>
                  <a:pt x="226" y="267"/>
                  <a:pt x="226" y="267"/>
                  <a:pt x="226" y="267"/>
                </a:cubicBezTo>
                <a:cubicBezTo>
                  <a:pt x="223" y="267"/>
                  <a:pt x="223" y="267"/>
                  <a:pt x="223" y="267"/>
                </a:cubicBezTo>
                <a:cubicBezTo>
                  <a:pt x="220" y="267"/>
                  <a:pt x="220" y="267"/>
                  <a:pt x="220" y="267"/>
                </a:cubicBezTo>
                <a:cubicBezTo>
                  <a:pt x="222" y="265"/>
                  <a:pt x="222" y="265"/>
                  <a:pt x="222" y="26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26" y="264"/>
                  <a:pt x="226" y="264"/>
                  <a:pt x="226" y="264"/>
                </a:cubicBezTo>
                <a:cubicBezTo>
                  <a:pt x="228" y="264"/>
                  <a:pt x="228" y="264"/>
                  <a:pt x="228" y="264"/>
                </a:cubicBezTo>
                <a:cubicBezTo>
                  <a:pt x="226" y="263"/>
                  <a:pt x="226" y="263"/>
                  <a:pt x="226" y="263"/>
                </a:cubicBezTo>
                <a:cubicBezTo>
                  <a:pt x="231" y="263"/>
                  <a:pt x="231" y="263"/>
                  <a:pt x="231" y="263"/>
                </a:cubicBezTo>
                <a:cubicBezTo>
                  <a:pt x="232" y="261"/>
                  <a:pt x="232" y="261"/>
                  <a:pt x="232" y="261"/>
                </a:cubicBezTo>
                <a:cubicBezTo>
                  <a:pt x="236" y="260"/>
                  <a:pt x="236" y="260"/>
                  <a:pt x="236" y="260"/>
                </a:cubicBezTo>
                <a:cubicBezTo>
                  <a:pt x="238" y="258"/>
                  <a:pt x="238" y="258"/>
                  <a:pt x="238" y="258"/>
                </a:cubicBezTo>
                <a:cubicBezTo>
                  <a:pt x="238" y="260"/>
                  <a:pt x="238" y="260"/>
                  <a:pt x="238" y="260"/>
                </a:cubicBezTo>
                <a:cubicBezTo>
                  <a:pt x="241" y="260"/>
                  <a:pt x="241" y="260"/>
                  <a:pt x="241" y="260"/>
                </a:cubicBezTo>
                <a:cubicBezTo>
                  <a:pt x="242" y="258"/>
                  <a:pt x="242" y="258"/>
                  <a:pt x="242" y="258"/>
                </a:cubicBezTo>
                <a:cubicBezTo>
                  <a:pt x="242" y="257"/>
                  <a:pt x="242" y="257"/>
                  <a:pt x="242" y="257"/>
                </a:cubicBezTo>
                <a:cubicBezTo>
                  <a:pt x="246" y="257"/>
                  <a:pt x="246" y="257"/>
                  <a:pt x="246" y="257"/>
                </a:cubicBezTo>
                <a:cubicBezTo>
                  <a:pt x="251" y="255"/>
                  <a:pt x="251" y="255"/>
                  <a:pt x="251" y="255"/>
                </a:cubicBezTo>
                <a:cubicBezTo>
                  <a:pt x="251" y="253"/>
                  <a:pt x="251" y="253"/>
                  <a:pt x="251" y="253"/>
                </a:cubicBezTo>
                <a:cubicBezTo>
                  <a:pt x="249" y="251"/>
                  <a:pt x="249" y="251"/>
                  <a:pt x="249" y="251"/>
                </a:cubicBezTo>
                <a:cubicBezTo>
                  <a:pt x="252" y="253"/>
                  <a:pt x="252" y="253"/>
                  <a:pt x="252" y="253"/>
                </a:cubicBezTo>
                <a:cubicBezTo>
                  <a:pt x="253" y="253"/>
                  <a:pt x="253" y="253"/>
                  <a:pt x="253" y="253"/>
                </a:cubicBezTo>
                <a:cubicBezTo>
                  <a:pt x="259" y="250"/>
                  <a:pt x="259" y="250"/>
                  <a:pt x="259" y="250"/>
                </a:cubicBezTo>
                <a:cubicBezTo>
                  <a:pt x="263" y="248"/>
                  <a:pt x="263" y="248"/>
                  <a:pt x="263" y="248"/>
                </a:cubicBezTo>
                <a:cubicBezTo>
                  <a:pt x="268" y="247"/>
                  <a:pt x="268" y="247"/>
                  <a:pt x="268" y="247"/>
                </a:cubicBezTo>
                <a:cubicBezTo>
                  <a:pt x="272" y="244"/>
                  <a:pt x="272" y="244"/>
                  <a:pt x="272" y="244"/>
                </a:cubicBezTo>
                <a:cubicBezTo>
                  <a:pt x="275" y="243"/>
                  <a:pt x="275" y="243"/>
                  <a:pt x="275" y="243"/>
                </a:cubicBezTo>
                <a:cubicBezTo>
                  <a:pt x="278" y="243"/>
                  <a:pt x="278" y="243"/>
                  <a:pt x="278" y="243"/>
                </a:cubicBezTo>
                <a:cubicBezTo>
                  <a:pt x="281" y="241"/>
                  <a:pt x="281" y="241"/>
                  <a:pt x="281" y="241"/>
                </a:cubicBezTo>
                <a:cubicBezTo>
                  <a:pt x="284" y="240"/>
                  <a:pt x="284" y="240"/>
                  <a:pt x="284" y="240"/>
                </a:cubicBezTo>
                <a:cubicBezTo>
                  <a:pt x="286" y="240"/>
                  <a:pt x="286" y="240"/>
                  <a:pt x="286" y="240"/>
                </a:cubicBezTo>
                <a:cubicBezTo>
                  <a:pt x="289" y="238"/>
                  <a:pt x="289" y="238"/>
                  <a:pt x="289" y="238"/>
                </a:cubicBezTo>
                <a:cubicBezTo>
                  <a:pt x="289" y="240"/>
                  <a:pt x="289" y="240"/>
                  <a:pt x="289" y="240"/>
                </a:cubicBezTo>
                <a:cubicBezTo>
                  <a:pt x="291" y="240"/>
                  <a:pt x="291" y="240"/>
                  <a:pt x="291" y="240"/>
                </a:cubicBezTo>
                <a:cubicBezTo>
                  <a:pt x="294" y="240"/>
                  <a:pt x="294" y="240"/>
                  <a:pt x="294" y="240"/>
                </a:cubicBezTo>
                <a:cubicBezTo>
                  <a:pt x="292" y="241"/>
                  <a:pt x="292" y="241"/>
                  <a:pt x="292" y="241"/>
                </a:cubicBezTo>
                <a:cubicBezTo>
                  <a:pt x="294" y="243"/>
                  <a:pt x="294" y="243"/>
                  <a:pt x="294" y="243"/>
                </a:cubicBezTo>
                <a:cubicBezTo>
                  <a:pt x="296" y="244"/>
                  <a:pt x="296" y="244"/>
                  <a:pt x="296" y="244"/>
                </a:cubicBezTo>
                <a:cubicBezTo>
                  <a:pt x="294" y="244"/>
                  <a:pt x="294" y="244"/>
                  <a:pt x="294" y="244"/>
                </a:cubicBezTo>
                <a:cubicBezTo>
                  <a:pt x="289" y="244"/>
                  <a:pt x="289" y="244"/>
                  <a:pt x="289" y="244"/>
                </a:cubicBezTo>
                <a:cubicBezTo>
                  <a:pt x="288" y="244"/>
                  <a:pt x="288" y="244"/>
                  <a:pt x="288" y="244"/>
                </a:cubicBezTo>
                <a:cubicBezTo>
                  <a:pt x="286" y="244"/>
                  <a:pt x="286" y="244"/>
                  <a:pt x="286" y="244"/>
                </a:cubicBezTo>
                <a:cubicBezTo>
                  <a:pt x="286" y="243"/>
                  <a:pt x="286" y="243"/>
                  <a:pt x="286" y="243"/>
                </a:cubicBezTo>
                <a:cubicBezTo>
                  <a:pt x="272" y="247"/>
                  <a:pt x="272" y="247"/>
                  <a:pt x="272" y="247"/>
                </a:cubicBezTo>
                <a:cubicBezTo>
                  <a:pt x="271" y="248"/>
                  <a:pt x="271" y="248"/>
                  <a:pt x="271" y="248"/>
                </a:cubicBezTo>
                <a:cubicBezTo>
                  <a:pt x="269" y="250"/>
                  <a:pt x="269" y="250"/>
                  <a:pt x="269" y="250"/>
                </a:cubicBezTo>
                <a:cubicBezTo>
                  <a:pt x="263" y="253"/>
                  <a:pt x="263" y="253"/>
                  <a:pt x="263" y="253"/>
                </a:cubicBezTo>
                <a:cubicBezTo>
                  <a:pt x="258" y="255"/>
                  <a:pt x="258" y="255"/>
                  <a:pt x="258" y="255"/>
                </a:cubicBezTo>
                <a:cubicBezTo>
                  <a:pt x="255" y="258"/>
                  <a:pt x="255" y="258"/>
                  <a:pt x="255" y="258"/>
                </a:cubicBezTo>
                <a:cubicBezTo>
                  <a:pt x="253" y="260"/>
                  <a:pt x="253" y="260"/>
                  <a:pt x="253" y="260"/>
                </a:cubicBezTo>
                <a:cubicBezTo>
                  <a:pt x="255" y="260"/>
                  <a:pt x="255" y="260"/>
                  <a:pt x="255" y="260"/>
                </a:cubicBezTo>
                <a:cubicBezTo>
                  <a:pt x="256" y="260"/>
                  <a:pt x="256" y="260"/>
                  <a:pt x="256" y="260"/>
                </a:cubicBezTo>
                <a:cubicBezTo>
                  <a:pt x="248" y="263"/>
                  <a:pt x="248" y="263"/>
                  <a:pt x="248" y="263"/>
                </a:cubicBezTo>
                <a:cubicBezTo>
                  <a:pt x="246" y="264"/>
                  <a:pt x="246" y="264"/>
                  <a:pt x="246" y="264"/>
                </a:cubicBezTo>
                <a:cubicBezTo>
                  <a:pt x="246" y="265"/>
                  <a:pt x="246" y="265"/>
                  <a:pt x="246" y="26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249" y="265"/>
                  <a:pt x="249" y="265"/>
                  <a:pt x="249" y="265"/>
                </a:cubicBezTo>
                <a:cubicBezTo>
                  <a:pt x="251" y="265"/>
                  <a:pt x="251" y="265"/>
                  <a:pt x="251" y="265"/>
                </a:cubicBezTo>
                <a:cubicBezTo>
                  <a:pt x="252" y="265"/>
                  <a:pt x="252" y="265"/>
                  <a:pt x="252" y="265"/>
                </a:cubicBezTo>
                <a:cubicBezTo>
                  <a:pt x="252" y="264"/>
                  <a:pt x="252" y="264"/>
                  <a:pt x="252" y="264"/>
                </a:cubicBezTo>
                <a:cubicBezTo>
                  <a:pt x="255" y="264"/>
                  <a:pt x="255" y="264"/>
                  <a:pt x="255" y="264"/>
                </a:cubicBezTo>
                <a:cubicBezTo>
                  <a:pt x="258" y="263"/>
                  <a:pt x="258" y="263"/>
                  <a:pt x="258" y="263"/>
                </a:cubicBezTo>
                <a:cubicBezTo>
                  <a:pt x="261" y="261"/>
                  <a:pt x="261" y="261"/>
                  <a:pt x="261" y="261"/>
                </a:cubicBezTo>
                <a:cubicBezTo>
                  <a:pt x="263" y="261"/>
                  <a:pt x="263" y="261"/>
                  <a:pt x="263" y="261"/>
                </a:cubicBezTo>
                <a:cubicBezTo>
                  <a:pt x="262" y="263"/>
                  <a:pt x="262" y="263"/>
                  <a:pt x="262" y="263"/>
                </a:cubicBezTo>
                <a:cubicBezTo>
                  <a:pt x="268" y="260"/>
                  <a:pt x="268" y="260"/>
                  <a:pt x="268" y="260"/>
                </a:cubicBezTo>
                <a:cubicBezTo>
                  <a:pt x="263" y="263"/>
                  <a:pt x="263" y="263"/>
                  <a:pt x="263" y="263"/>
                </a:cubicBezTo>
                <a:cubicBezTo>
                  <a:pt x="271" y="260"/>
                  <a:pt x="271" y="260"/>
                  <a:pt x="271" y="260"/>
                </a:cubicBezTo>
                <a:cubicBezTo>
                  <a:pt x="272" y="258"/>
                  <a:pt x="272" y="258"/>
                  <a:pt x="272" y="258"/>
                </a:cubicBezTo>
                <a:cubicBezTo>
                  <a:pt x="272" y="260"/>
                  <a:pt x="272" y="260"/>
                  <a:pt x="272" y="260"/>
                </a:cubicBezTo>
                <a:cubicBezTo>
                  <a:pt x="275" y="257"/>
                  <a:pt x="275" y="257"/>
                  <a:pt x="275" y="257"/>
                </a:cubicBezTo>
                <a:cubicBezTo>
                  <a:pt x="276" y="257"/>
                  <a:pt x="276" y="257"/>
                  <a:pt x="276" y="257"/>
                </a:cubicBezTo>
                <a:cubicBezTo>
                  <a:pt x="276" y="258"/>
                  <a:pt x="276" y="258"/>
                  <a:pt x="276" y="258"/>
                </a:cubicBezTo>
                <a:cubicBezTo>
                  <a:pt x="279" y="255"/>
                  <a:pt x="279" y="255"/>
                  <a:pt x="279" y="255"/>
                </a:cubicBezTo>
                <a:cubicBezTo>
                  <a:pt x="282" y="254"/>
                  <a:pt x="282" y="254"/>
                  <a:pt x="282" y="254"/>
                </a:cubicBezTo>
                <a:cubicBezTo>
                  <a:pt x="281" y="257"/>
                  <a:pt x="281" y="257"/>
                  <a:pt x="281" y="257"/>
                </a:cubicBezTo>
                <a:cubicBezTo>
                  <a:pt x="282" y="255"/>
                  <a:pt x="282" y="255"/>
                  <a:pt x="282" y="255"/>
                </a:cubicBezTo>
                <a:cubicBezTo>
                  <a:pt x="284" y="255"/>
                  <a:pt x="284" y="255"/>
                  <a:pt x="284" y="255"/>
                </a:cubicBezTo>
                <a:cubicBezTo>
                  <a:pt x="285" y="257"/>
                  <a:pt x="285" y="257"/>
                  <a:pt x="285" y="257"/>
                </a:cubicBezTo>
                <a:cubicBezTo>
                  <a:pt x="288" y="255"/>
                  <a:pt x="288" y="255"/>
                  <a:pt x="288" y="255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96" y="253"/>
                  <a:pt x="296" y="253"/>
                  <a:pt x="296" y="253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4" y="253"/>
                  <a:pt x="294" y="253"/>
                  <a:pt x="294" y="253"/>
                </a:cubicBezTo>
                <a:cubicBezTo>
                  <a:pt x="298" y="251"/>
                  <a:pt x="298" y="251"/>
                  <a:pt x="298" y="251"/>
                </a:cubicBezTo>
                <a:cubicBezTo>
                  <a:pt x="301" y="250"/>
                  <a:pt x="301" y="250"/>
                  <a:pt x="301" y="250"/>
                </a:cubicBezTo>
                <a:cubicBezTo>
                  <a:pt x="302" y="248"/>
                  <a:pt x="302" y="248"/>
                  <a:pt x="302" y="248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9" y="248"/>
                  <a:pt x="299" y="248"/>
                  <a:pt x="299" y="248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02" y="245"/>
                  <a:pt x="302" y="245"/>
                  <a:pt x="302" y="245"/>
                </a:cubicBezTo>
                <a:cubicBezTo>
                  <a:pt x="301" y="247"/>
                  <a:pt x="301" y="247"/>
                  <a:pt x="301" y="247"/>
                </a:cubicBezTo>
                <a:cubicBezTo>
                  <a:pt x="301" y="245"/>
                  <a:pt x="301" y="245"/>
                  <a:pt x="301" y="245"/>
                </a:cubicBezTo>
                <a:cubicBezTo>
                  <a:pt x="299" y="245"/>
                  <a:pt x="299" y="245"/>
                  <a:pt x="299" y="245"/>
                </a:cubicBezTo>
                <a:cubicBezTo>
                  <a:pt x="304" y="244"/>
                  <a:pt x="304" y="244"/>
                  <a:pt x="304" y="244"/>
                </a:cubicBezTo>
                <a:cubicBezTo>
                  <a:pt x="308" y="243"/>
                  <a:pt x="308" y="243"/>
                  <a:pt x="308" y="243"/>
                </a:cubicBezTo>
                <a:cubicBezTo>
                  <a:pt x="309" y="243"/>
                  <a:pt x="309" y="243"/>
                  <a:pt x="309" y="243"/>
                </a:cubicBezTo>
                <a:cubicBezTo>
                  <a:pt x="315" y="240"/>
                  <a:pt x="315" y="240"/>
                  <a:pt x="315" y="240"/>
                </a:cubicBezTo>
                <a:cubicBezTo>
                  <a:pt x="311" y="243"/>
                  <a:pt x="311" y="243"/>
                  <a:pt x="311" y="243"/>
                </a:cubicBezTo>
                <a:cubicBezTo>
                  <a:pt x="308" y="244"/>
                  <a:pt x="308" y="244"/>
                  <a:pt x="308" y="244"/>
                </a:cubicBezTo>
                <a:cubicBezTo>
                  <a:pt x="308" y="245"/>
                  <a:pt x="308" y="245"/>
                  <a:pt x="308" y="245"/>
                </a:cubicBezTo>
                <a:cubicBezTo>
                  <a:pt x="311" y="244"/>
                  <a:pt x="311" y="244"/>
                  <a:pt x="311" y="244"/>
                </a:cubicBezTo>
                <a:cubicBezTo>
                  <a:pt x="312" y="243"/>
                  <a:pt x="312" y="243"/>
                  <a:pt x="312" y="243"/>
                </a:cubicBezTo>
                <a:cubicBezTo>
                  <a:pt x="315" y="241"/>
                  <a:pt x="315" y="241"/>
                  <a:pt x="315" y="241"/>
                </a:cubicBezTo>
                <a:cubicBezTo>
                  <a:pt x="312" y="244"/>
                  <a:pt x="312" y="244"/>
                  <a:pt x="312" y="244"/>
                </a:cubicBezTo>
                <a:cubicBezTo>
                  <a:pt x="315" y="243"/>
                  <a:pt x="315" y="243"/>
                  <a:pt x="315" y="243"/>
                </a:cubicBezTo>
                <a:cubicBezTo>
                  <a:pt x="314" y="244"/>
                  <a:pt x="314" y="244"/>
                  <a:pt x="314" y="244"/>
                </a:cubicBezTo>
                <a:cubicBezTo>
                  <a:pt x="321" y="243"/>
                  <a:pt x="321" y="243"/>
                  <a:pt x="321" y="243"/>
                </a:cubicBezTo>
                <a:cubicBezTo>
                  <a:pt x="324" y="241"/>
                  <a:pt x="324" y="241"/>
                  <a:pt x="324" y="241"/>
                </a:cubicBezTo>
                <a:cubicBezTo>
                  <a:pt x="325" y="241"/>
                  <a:pt x="325" y="241"/>
                  <a:pt x="325" y="241"/>
                </a:cubicBezTo>
                <a:cubicBezTo>
                  <a:pt x="327" y="243"/>
                  <a:pt x="327" y="243"/>
                  <a:pt x="327" y="243"/>
                </a:cubicBezTo>
                <a:cubicBezTo>
                  <a:pt x="322" y="243"/>
                  <a:pt x="322" y="243"/>
                  <a:pt x="322" y="243"/>
                </a:cubicBezTo>
                <a:cubicBezTo>
                  <a:pt x="321" y="244"/>
                  <a:pt x="321" y="244"/>
                  <a:pt x="321" y="244"/>
                </a:cubicBezTo>
                <a:cubicBezTo>
                  <a:pt x="319" y="245"/>
                  <a:pt x="319" y="245"/>
                  <a:pt x="319" y="245"/>
                </a:cubicBezTo>
                <a:cubicBezTo>
                  <a:pt x="321" y="245"/>
                  <a:pt x="321" y="245"/>
                  <a:pt x="321" y="245"/>
                </a:cubicBezTo>
                <a:cubicBezTo>
                  <a:pt x="318" y="247"/>
                  <a:pt x="318" y="247"/>
                  <a:pt x="318" y="247"/>
                </a:cubicBezTo>
                <a:cubicBezTo>
                  <a:pt x="321" y="247"/>
                  <a:pt x="321" y="247"/>
                  <a:pt x="321" y="247"/>
                </a:cubicBezTo>
                <a:cubicBezTo>
                  <a:pt x="324" y="247"/>
                  <a:pt x="324" y="247"/>
                  <a:pt x="324" y="247"/>
                </a:cubicBezTo>
                <a:cubicBezTo>
                  <a:pt x="327" y="247"/>
                  <a:pt x="327" y="247"/>
                  <a:pt x="327" y="247"/>
                </a:cubicBezTo>
                <a:cubicBezTo>
                  <a:pt x="322" y="250"/>
                  <a:pt x="322" y="250"/>
                  <a:pt x="322" y="250"/>
                </a:cubicBezTo>
                <a:cubicBezTo>
                  <a:pt x="324" y="250"/>
                  <a:pt x="324" y="250"/>
                  <a:pt x="324" y="250"/>
                </a:cubicBezTo>
                <a:cubicBezTo>
                  <a:pt x="325" y="251"/>
                  <a:pt x="325" y="251"/>
                  <a:pt x="325" y="251"/>
                </a:cubicBezTo>
                <a:cubicBezTo>
                  <a:pt x="328" y="250"/>
                  <a:pt x="328" y="250"/>
                  <a:pt x="328" y="25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28" y="251"/>
                  <a:pt x="328" y="251"/>
                  <a:pt x="328" y="251"/>
                </a:cubicBezTo>
                <a:cubicBezTo>
                  <a:pt x="332" y="253"/>
                  <a:pt x="332" y="253"/>
                  <a:pt x="332" y="253"/>
                </a:cubicBezTo>
                <a:cubicBezTo>
                  <a:pt x="334" y="254"/>
                  <a:pt x="334" y="254"/>
                  <a:pt x="334" y="254"/>
                </a:cubicBezTo>
                <a:cubicBezTo>
                  <a:pt x="332" y="255"/>
                  <a:pt x="332" y="255"/>
                  <a:pt x="332" y="255"/>
                </a:cubicBezTo>
                <a:cubicBezTo>
                  <a:pt x="335" y="255"/>
                  <a:pt x="335" y="255"/>
                  <a:pt x="335" y="255"/>
                </a:cubicBezTo>
                <a:cubicBezTo>
                  <a:pt x="339" y="255"/>
                  <a:pt x="339" y="255"/>
                  <a:pt x="339" y="255"/>
                </a:cubicBezTo>
                <a:cubicBezTo>
                  <a:pt x="342" y="254"/>
                  <a:pt x="342" y="254"/>
                  <a:pt x="342" y="254"/>
                </a:cubicBezTo>
                <a:cubicBezTo>
                  <a:pt x="347" y="254"/>
                  <a:pt x="347" y="254"/>
                  <a:pt x="347" y="254"/>
                </a:cubicBezTo>
                <a:cubicBezTo>
                  <a:pt x="355" y="255"/>
                  <a:pt x="355" y="255"/>
                  <a:pt x="355" y="255"/>
                </a:cubicBezTo>
                <a:cubicBezTo>
                  <a:pt x="357" y="255"/>
                  <a:pt x="357" y="255"/>
                  <a:pt x="357" y="255"/>
                </a:cubicBezTo>
                <a:cubicBezTo>
                  <a:pt x="360" y="254"/>
                  <a:pt x="360" y="254"/>
                  <a:pt x="360" y="254"/>
                </a:cubicBezTo>
                <a:cubicBezTo>
                  <a:pt x="358" y="255"/>
                  <a:pt x="358" y="255"/>
                  <a:pt x="358" y="255"/>
                </a:cubicBezTo>
                <a:cubicBezTo>
                  <a:pt x="357" y="257"/>
                  <a:pt x="357" y="257"/>
                  <a:pt x="357" y="257"/>
                </a:cubicBezTo>
                <a:cubicBezTo>
                  <a:pt x="360" y="258"/>
                  <a:pt x="360" y="258"/>
                  <a:pt x="360" y="258"/>
                </a:cubicBezTo>
                <a:cubicBezTo>
                  <a:pt x="362" y="258"/>
                  <a:pt x="362" y="258"/>
                  <a:pt x="362" y="258"/>
                </a:cubicBezTo>
                <a:cubicBezTo>
                  <a:pt x="370" y="258"/>
                  <a:pt x="370" y="258"/>
                  <a:pt x="370" y="258"/>
                </a:cubicBezTo>
                <a:cubicBezTo>
                  <a:pt x="372" y="257"/>
                  <a:pt x="372" y="257"/>
                  <a:pt x="372" y="257"/>
                </a:cubicBezTo>
                <a:cubicBezTo>
                  <a:pt x="371" y="260"/>
                  <a:pt x="371" y="260"/>
                  <a:pt x="371" y="260"/>
                </a:cubicBezTo>
                <a:cubicBezTo>
                  <a:pt x="367" y="261"/>
                  <a:pt x="367" y="261"/>
                  <a:pt x="367" y="261"/>
                </a:cubicBezTo>
                <a:cubicBezTo>
                  <a:pt x="368" y="263"/>
                  <a:pt x="368" y="263"/>
                  <a:pt x="368" y="263"/>
                </a:cubicBezTo>
                <a:cubicBezTo>
                  <a:pt x="370" y="264"/>
                  <a:pt x="370" y="264"/>
                  <a:pt x="370" y="264"/>
                </a:cubicBezTo>
                <a:cubicBezTo>
                  <a:pt x="371" y="263"/>
                  <a:pt x="371" y="263"/>
                  <a:pt x="371" y="263"/>
                </a:cubicBezTo>
                <a:cubicBezTo>
                  <a:pt x="371" y="264"/>
                  <a:pt x="371" y="264"/>
                  <a:pt x="371" y="264"/>
                </a:cubicBezTo>
                <a:cubicBezTo>
                  <a:pt x="372" y="265"/>
                  <a:pt x="372" y="265"/>
                  <a:pt x="372" y="265"/>
                </a:cubicBezTo>
                <a:cubicBezTo>
                  <a:pt x="375" y="265"/>
                  <a:pt x="375" y="265"/>
                  <a:pt x="375" y="265"/>
                </a:cubicBezTo>
                <a:cubicBezTo>
                  <a:pt x="374" y="267"/>
                  <a:pt x="374" y="267"/>
                  <a:pt x="374" y="267"/>
                </a:cubicBezTo>
                <a:cubicBezTo>
                  <a:pt x="375" y="268"/>
                  <a:pt x="375" y="268"/>
                  <a:pt x="375" y="268"/>
                </a:cubicBezTo>
                <a:cubicBezTo>
                  <a:pt x="375" y="270"/>
                  <a:pt x="375" y="270"/>
                  <a:pt x="375" y="270"/>
                </a:cubicBezTo>
                <a:cubicBezTo>
                  <a:pt x="375" y="271"/>
                  <a:pt x="375" y="271"/>
                  <a:pt x="375" y="271"/>
                </a:cubicBezTo>
                <a:cubicBezTo>
                  <a:pt x="377" y="273"/>
                  <a:pt x="377" y="273"/>
                  <a:pt x="377" y="273"/>
                </a:cubicBezTo>
                <a:cubicBezTo>
                  <a:pt x="377" y="274"/>
                  <a:pt x="377" y="274"/>
                  <a:pt x="377" y="274"/>
                </a:cubicBezTo>
                <a:cubicBezTo>
                  <a:pt x="378" y="276"/>
                  <a:pt x="378" y="276"/>
                  <a:pt x="378" y="276"/>
                </a:cubicBezTo>
                <a:cubicBezTo>
                  <a:pt x="380" y="277"/>
                  <a:pt x="380" y="277"/>
                  <a:pt x="380" y="277"/>
                </a:cubicBezTo>
                <a:cubicBezTo>
                  <a:pt x="380" y="278"/>
                  <a:pt x="380" y="278"/>
                  <a:pt x="380" y="278"/>
                </a:cubicBezTo>
                <a:cubicBezTo>
                  <a:pt x="381" y="277"/>
                  <a:pt x="381" y="277"/>
                  <a:pt x="381" y="277"/>
                </a:cubicBezTo>
                <a:cubicBezTo>
                  <a:pt x="382" y="277"/>
                  <a:pt x="382" y="277"/>
                  <a:pt x="382" y="277"/>
                </a:cubicBezTo>
                <a:cubicBezTo>
                  <a:pt x="384" y="276"/>
                  <a:pt x="384" y="276"/>
                  <a:pt x="384" y="276"/>
                </a:cubicBezTo>
                <a:cubicBezTo>
                  <a:pt x="385" y="276"/>
                  <a:pt x="385" y="276"/>
                  <a:pt x="385" y="276"/>
                </a:cubicBezTo>
                <a:cubicBezTo>
                  <a:pt x="385" y="277"/>
                  <a:pt x="385" y="277"/>
                  <a:pt x="385" y="277"/>
                </a:cubicBezTo>
                <a:cubicBezTo>
                  <a:pt x="387" y="276"/>
                  <a:pt x="387" y="276"/>
                  <a:pt x="387" y="276"/>
                </a:cubicBezTo>
                <a:cubicBezTo>
                  <a:pt x="388" y="276"/>
                  <a:pt x="388" y="276"/>
                  <a:pt x="388" y="276"/>
                </a:cubicBezTo>
                <a:cubicBezTo>
                  <a:pt x="388" y="274"/>
                  <a:pt x="388" y="274"/>
                  <a:pt x="388" y="274"/>
                </a:cubicBezTo>
                <a:cubicBezTo>
                  <a:pt x="390" y="274"/>
                  <a:pt x="390" y="274"/>
                  <a:pt x="390" y="274"/>
                </a:cubicBezTo>
                <a:cubicBezTo>
                  <a:pt x="388" y="273"/>
                  <a:pt x="388" y="273"/>
                  <a:pt x="388" y="273"/>
                </a:cubicBezTo>
                <a:cubicBezTo>
                  <a:pt x="390" y="271"/>
                  <a:pt x="390" y="271"/>
                  <a:pt x="390" y="271"/>
                </a:cubicBezTo>
                <a:cubicBezTo>
                  <a:pt x="388" y="272"/>
                  <a:pt x="388" y="272"/>
                  <a:pt x="388" y="272"/>
                </a:cubicBezTo>
                <a:cubicBezTo>
                  <a:pt x="388" y="271"/>
                  <a:pt x="388" y="271"/>
                  <a:pt x="388" y="271"/>
                </a:cubicBezTo>
                <a:cubicBezTo>
                  <a:pt x="388" y="270"/>
                  <a:pt x="388" y="270"/>
                  <a:pt x="388" y="270"/>
                </a:cubicBezTo>
                <a:cubicBezTo>
                  <a:pt x="385" y="270"/>
                  <a:pt x="385" y="270"/>
                  <a:pt x="385" y="270"/>
                </a:cubicBezTo>
                <a:cubicBezTo>
                  <a:pt x="388" y="267"/>
                  <a:pt x="388" y="267"/>
                  <a:pt x="388" y="267"/>
                </a:cubicBezTo>
                <a:cubicBezTo>
                  <a:pt x="388" y="268"/>
                  <a:pt x="388" y="268"/>
                  <a:pt x="388" y="268"/>
                </a:cubicBezTo>
                <a:cubicBezTo>
                  <a:pt x="390" y="268"/>
                  <a:pt x="390" y="268"/>
                  <a:pt x="390" y="268"/>
                </a:cubicBezTo>
                <a:cubicBezTo>
                  <a:pt x="390" y="270"/>
                  <a:pt x="390" y="270"/>
                  <a:pt x="390" y="270"/>
                </a:cubicBezTo>
                <a:cubicBezTo>
                  <a:pt x="391" y="271"/>
                  <a:pt x="391" y="271"/>
                  <a:pt x="391" y="271"/>
                </a:cubicBezTo>
                <a:cubicBezTo>
                  <a:pt x="394" y="270"/>
                  <a:pt x="394" y="270"/>
                  <a:pt x="394" y="270"/>
                </a:cubicBezTo>
                <a:cubicBezTo>
                  <a:pt x="395" y="270"/>
                  <a:pt x="395" y="270"/>
                  <a:pt x="395" y="270"/>
                </a:cubicBezTo>
                <a:cubicBezTo>
                  <a:pt x="393" y="271"/>
                  <a:pt x="393" y="271"/>
                  <a:pt x="393" y="271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3" y="276"/>
                  <a:pt x="393" y="276"/>
                  <a:pt x="393" y="276"/>
                </a:cubicBezTo>
                <a:cubicBezTo>
                  <a:pt x="394" y="276"/>
                  <a:pt x="394" y="276"/>
                  <a:pt x="394" y="276"/>
                </a:cubicBezTo>
                <a:cubicBezTo>
                  <a:pt x="394" y="277"/>
                  <a:pt x="394" y="277"/>
                  <a:pt x="394" y="277"/>
                </a:cubicBezTo>
                <a:cubicBezTo>
                  <a:pt x="395" y="277"/>
                  <a:pt x="395" y="277"/>
                  <a:pt x="395" y="277"/>
                </a:cubicBezTo>
                <a:cubicBezTo>
                  <a:pt x="397" y="276"/>
                  <a:pt x="397" y="276"/>
                  <a:pt x="397" y="276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403" y="268"/>
                  <a:pt x="403" y="268"/>
                  <a:pt x="403" y="268"/>
                </a:cubicBezTo>
                <a:cubicBezTo>
                  <a:pt x="404" y="265"/>
                  <a:pt x="404" y="265"/>
                  <a:pt x="404" y="265"/>
                </a:cubicBezTo>
                <a:cubicBezTo>
                  <a:pt x="405" y="267"/>
                  <a:pt x="405" y="267"/>
                  <a:pt x="405" y="267"/>
                </a:cubicBezTo>
                <a:cubicBezTo>
                  <a:pt x="404" y="270"/>
                  <a:pt x="404" y="270"/>
                  <a:pt x="404" y="270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1" y="274"/>
                  <a:pt x="401" y="274"/>
                  <a:pt x="401" y="274"/>
                </a:cubicBezTo>
                <a:cubicBezTo>
                  <a:pt x="401" y="276"/>
                  <a:pt x="401" y="276"/>
                  <a:pt x="401" y="276"/>
                </a:cubicBezTo>
                <a:cubicBezTo>
                  <a:pt x="403" y="277"/>
                  <a:pt x="403" y="277"/>
                  <a:pt x="403" y="277"/>
                </a:cubicBezTo>
                <a:cubicBezTo>
                  <a:pt x="404" y="277"/>
                  <a:pt x="404" y="277"/>
                  <a:pt x="404" y="277"/>
                </a:cubicBezTo>
                <a:cubicBezTo>
                  <a:pt x="405" y="277"/>
                  <a:pt x="405" y="277"/>
                  <a:pt x="405" y="277"/>
                </a:cubicBezTo>
                <a:cubicBezTo>
                  <a:pt x="408" y="276"/>
                  <a:pt x="408" y="276"/>
                  <a:pt x="408" y="276"/>
                </a:cubicBezTo>
                <a:cubicBezTo>
                  <a:pt x="405" y="278"/>
                  <a:pt x="405" y="278"/>
                  <a:pt x="405" y="278"/>
                </a:cubicBezTo>
                <a:cubicBezTo>
                  <a:pt x="404" y="278"/>
                  <a:pt x="404" y="278"/>
                  <a:pt x="404" y="278"/>
                </a:cubicBezTo>
                <a:cubicBezTo>
                  <a:pt x="404" y="280"/>
                  <a:pt x="404" y="280"/>
                  <a:pt x="404" y="280"/>
                </a:cubicBezTo>
                <a:cubicBezTo>
                  <a:pt x="405" y="280"/>
                  <a:pt x="405" y="280"/>
                  <a:pt x="405" y="280"/>
                </a:cubicBezTo>
                <a:cubicBezTo>
                  <a:pt x="408" y="278"/>
                  <a:pt x="408" y="278"/>
                  <a:pt x="408" y="278"/>
                </a:cubicBezTo>
                <a:cubicBezTo>
                  <a:pt x="405" y="281"/>
                  <a:pt x="405" y="281"/>
                  <a:pt x="405" y="281"/>
                </a:cubicBezTo>
                <a:cubicBezTo>
                  <a:pt x="404" y="283"/>
                  <a:pt x="404" y="283"/>
                  <a:pt x="404" y="283"/>
                </a:cubicBezTo>
                <a:cubicBezTo>
                  <a:pt x="407" y="281"/>
                  <a:pt x="407" y="281"/>
                  <a:pt x="407" y="281"/>
                </a:cubicBezTo>
                <a:cubicBezTo>
                  <a:pt x="405" y="283"/>
                  <a:pt x="405" y="283"/>
                  <a:pt x="405" y="283"/>
                </a:cubicBezTo>
                <a:cubicBezTo>
                  <a:pt x="405" y="284"/>
                  <a:pt x="405" y="284"/>
                  <a:pt x="405" y="284"/>
                </a:cubicBezTo>
                <a:cubicBezTo>
                  <a:pt x="405" y="286"/>
                  <a:pt x="405" y="286"/>
                  <a:pt x="405" y="286"/>
                </a:cubicBezTo>
                <a:cubicBezTo>
                  <a:pt x="404" y="284"/>
                  <a:pt x="404" y="284"/>
                  <a:pt x="404" y="284"/>
                </a:cubicBezTo>
                <a:cubicBezTo>
                  <a:pt x="403" y="286"/>
                  <a:pt x="403" y="286"/>
                  <a:pt x="403" y="286"/>
                </a:cubicBezTo>
                <a:cubicBezTo>
                  <a:pt x="404" y="286"/>
                  <a:pt x="404" y="286"/>
                  <a:pt x="404" y="286"/>
                </a:cubicBezTo>
                <a:cubicBezTo>
                  <a:pt x="403" y="287"/>
                  <a:pt x="403" y="287"/>
                  <a:pt x="403" y="287"/>
                </a:cubicBezTo>
                <a:cubicBezTo>
                  <a:pt x="401" y="288"/>
                  <a:pt x="401" y="288"/>
                  <a:pt x="401" y="288"/>
                </a:cubicBezTo>
                <a:cubicBezTo>
                  <a:pt x="404" y="288"/>
                  <a:pt x="404" y="288"/>
                  <a:pt x="404" y="288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398" y="291"/>
                  <a:pt x="398" y="291"/>
                  <a:pt x="398" y="291"/>
                </a:cubicBezTo>
                <a:cubicBezTo>
                  <a:pt x="400" y="291"/>
                  <a:pt x="400" y="291"/>
                  <a:pt x="400" y="291"/>
                </a:cubicBezTo>
                <a:cubicBezTo>
                  <a:pt x="401" y="291"/>
                  <a:pt x="401" y="291"/>
                  <a:pt x="401" y="291"/>
                </a:cubicBezTo>
                <a:cubicBezTo>
                  <a:pt x="401" y="293"/>
                  <a:pt x="401" y="293"/>
                  <a:pt x="401" y="293"/>
                </a:cubicBezTo>
                <a:cubicBezTo>
                  <a:pt x="403" y="293"/>
                  <a:pt x="403" y="293"/>
                  <a:pt x="403" y="293"/>
                </a:cubicBezTo>
                <a:cubicBezTo>
                  <a:pt x="401" y="294"/>
                  <a:pt x="401" y="294"/>
                  <a:pt x="401" y="294"/>
                </a:cubicBezTo>
                <a:cubicBezTo>
                  <a:pt x="401" y="296"/>
                  <a:pt x="401" y="296"/>
                  <a:pt x="401" y="296"/>
                </a:cubicBezTo>
                <a:cubicBezTo>
                  <a:pt x="403" y="296"/>
                  <a:pt x="403" y="296"/>
                  <a:pt x="403" y="296"/>
                </a:cubicBezTo>
                <a:cubicBezTo>
                  <a:pt x="404" y="296"/>
                  <a:pt x="404" y="296"/>
                  <a:pt x="404" y="296"/>
                </a:cubicBezTo>
                <a:cubicBezTo>
                  <a:pt x="401" y="298"/>
                  <a:pt x="401" y="298"/>
                  <a:pt x="401" y="298"/>
                </a:cubicBezTo>
                <a:cubicBezTo>
                  <a:pt x="401" y="300"/>
                  <a:pt x="401" y="300"/>
                  <a:pt x="401" y="300"/>
                </a:cubicBezTo>
                <a:cubicBezTo>
                  <a:pt x="398" y="301"/>
                  <a:pt x="398" y="301"/>
                  <a:pt x="398" y="301"/>
                </a:cubicBezTo>
                <a:cubicBezTo>
                  <a:pt x="398" y="303"/>
                  <a:pt x="398" y="303"/>
                  <a:pt x="398" y="303"/>
                </a:cubicBezTo>
                <a:cubicBezTo>
                  <a:pt x="398" y="304"/>
                  <a:pt x="398" y="304"/>
                  <a:pt x="398" y="304"/>
                </a:cubicBezTo>
                <a:cubicBezTo>
                  <a:pt x="400" y="304"/>
                  <a:pt x="400" y="304"/>
                  <a:pt x="400" y="304"/>
                </a:cubicBezTo>
                <a:cubicBezTo>
                  <a:pt x="395" y="309"/>
                  <a:pt x="395" y="309"/>
                  <a:pt x="395" y="309"/>
                </a:cubicBezTo>
                <a:cubicBezTo>
                  <a:pt x="394" y="310"/>
                  <a:pt x="394" y="310"/>
                  <a:pt x="394" y="310"/>
                </a:cubicBezTo>
                <a:cubicBezTo>
                  <a:pt x="391" y="311"/>
                  <a:pt x="391" y="311"/>
                  <a:pt x="391" y="311"/>
                </a:cubicBezTo>
                <a:cubicBezTo>
                  <a:pt x="393" y="311"/>
                  <a:pt x="393" y="311"/>
                  <a:pt x="393" y="311"/>
                </a:cubicBezTo>
                <a:cubicBezTo>
                  <a:pt x="394" y="311"/>
                  <a:pt x="394" y="311"/>
                  <a:pt x="394" y="311"/>
                </a:cubicBezTo>
                <a:cubicBezTo>
                  <a:pt x="395" y="310"/>
                  <a:pt x="395" y="310"/>
                  <a:pt x="395" y="310"/>
                </a:cubicBezTo>
                <a:cubicBezTo>
                  <a:pt x="397" y="310"/>
                  <a:pt x="397" y="310"/>
                  <a:pt x="397" y="310"/>
                </a:cubicBezTo>
                <a:cubicBezTo>
                  <a:pt x="397" y="309"/>
                  <a:pt x="397" y="309"/>
                  <a:pt x="397" y="309"/>
                </a:cubicBezTo>
                <a:cubicBezTo>
                  <a:pt x="400" y="307"/>
                  <a:pt x="400" y="307"/>
                  <a:pt x="400" y="307"/>
                </a:cubicBezTo>
                <a:cubicBezTo>
                  <a:pt x="404" y="306"/>
                  <a:pt x="404" y="306"/>
                  <a:pt x="404" y="306"/>
                </a:cubicBezTo>
                <a:cubicBezTo>
                  <a:pt x="401" y="307"/>
                  <a:pt x="401" y="307"/>
                  <a:pt x="401" y="307"/>
                </a:cubicBezTo>
                <a:cubicBezTo>
                  <a:pt x="405" y="306"/>
                  <a:pt x="405" y="306"/>
                  <a:pt x="405" y="306"/>
                </a:cubicBezTo>
                <a:cubicBezTo>
                  <a:pt x="410" y="304"/>
                  <a:pt x="410" y="304"/>
                  <a:pt x="410" y="304"/>
                </a:cubicBezTo>
                <a:cubicBezTo>
                  <a:pt x="407" y="306"/>
                  <a:pt x="407" y="306"/>
                  <a:pt x="407" y="306"/>
                </a:cubicBezTo>
                <a:cubicBezTo>
                  <a:pt x="405" y="309"/>
                  <a:pt x="405" y="309"/>
                  <a:pt x="405" y="309"/>
                </a:cubicBezTo>
                <a:cubicBezTo>
                  <a:pt x="405" y="307"/>
                  <a:pt x="405" y="307"/>
                  <a:pt x="405" y="307"/>
                </a:cubicBezTo>
                <a:cubicBezTo>
                  <a:pt x="404" y="307"/>
                  <a:pt x="404" y="307"/>
                  <a:pt x="404" y="307"/>
                </a:cubicBezTo>
                <a:cubicBezTo>
                  <a:pt x="403" y="307"/>
                  <a:pt x="403" y="307"/>
                  <a:pt x="403" y="307"/>
                </a:cubicBezTo>
                <a:cubicBezTo>
                  <a:pt x="400" y="309"/>
                  <a:pt x="400" y="309"/>
                  <a:pt x="400" y="309"/>
                </a:cubicBezTo>
                <a:cubicBezTo>
                  <a:pt x="398" y="310"/>
                  <a:pt x="398" y="310"/>
                  <a:pt x="398" y="310"/>
                </a:cubicBezTo>
                <a:cubicBezTo>
                  <a:pt x="397" y="310"/>
                  <a:pt x="397" y="310"/>
                  <a:pt x="397" y="310"/>
                </a:cubicBezTo>
                <a:cubicBezTo>
                  <a:pt x="397" y="311"/>
                  <a:pt x="397" y="311"/>
                  <a:pt x="397" y="311"/>
                </a:cubicBezTo>
                <a:cubicBezTo>
                  <a:pt x="394" y="313"/>
                  <a:pt x="394" y="313"/>
                  <a:pt x="394" y="313"/>
                </a:cubicBezTo>
                <a:cubicBezTo>
                  <a:pt x="394" y="314"/>
                  <a:pt x="394" y="314"/>
                  <a:pt x="394" y="314"/>
                </a:cubicBezTo>
                <a:cubicBezTo>
                  <a:pt x="395" y="314"/>
                  <a:pt x="395" y="314"/>
                  <a:pt x="395" y="314"/>
                </a:cubicBezTo>
                <a:cubicBezTo>
                  <a:pt x="398" y="313"/>
                  <a:pt x="398" y="313"/>
                  <a:pt x="398" y="313"/>
                </a:cubicBezTo>
                <a:cubicBezTo>
                  <a:pt x="400" y="311"/>
                  <a:pt x="400" y="311"/>
                  <a:pt x="400" y="311"/>
                </a:cubicBezTo>
                <a:cubicBezTo>
                  <a:pt x="398" y="314"/>
                  <a:pt x="398" y="314"/>
                  <a:pt x="398" y="314"/>
                </a:cubicBezTo>
                <a:cubicBezTo>
                  <a:pt x="395" y="316"/>
                  <a:pt x="395" y="316"/>
                  <a:pt x="395" y="316"/>
                </a:cubicBezTo>
                <a:cubicBezTo>
                  <a:pt x="397" y="316"/>
                  <a:pt x="397" y="316"/>
                  <a:pt x="397" y="316"/>
                </a:cubicBezTo>
                <a:cubicBezTo>
                  <a:pt x="398" y="316"/>
                  <a:pt x="398" y="316"/>
                  <a:pt x="398" y="316"/>
                </a:cubicBezTo>
                <a:cubicBezTo>
                  <a:pt x="401" y="314"/>
                  <a:pt x="401" y="314"/>
                  <a:pt x="401" y="314"/>
                </a:cubicBezTo>
                <a:cubicBezTo>
                  <a:pt x="404" y="311"/>
                  <a:pt x="404" y="311"/>
                  <a:pt x="404" y="311"/>
                </a:cubicBezTo>
                <a:cubicBezTo>
                  <a:pt x="401" y="316"/>
                  <a:pt x="401" y="316"/>
                  <a:pt x="401" y="316"/>
                </a:cubicBezTo>
                <a:cubicBezTo>
                  <a:pt x="400" y="316"/>
                  <a:pt x="400" y="316"/>
                  <a:pt x="400" y="316"/>
                </a:cubicBezTo>
                <a:cubicBezTo>
                  <a:pt x="398" y="316"/>
                  <a:pt x="398" y="316"/>
                  <a:pt x="398" y="316"/>
                </a:cubicBezTo>
                <a:cubicBezTo>
                  <a:pt x="398" y="317"/>
                  <a:pt x="398" y="317"/>
                  <a:pt x="398" y="317"/>
                </a:cubicBezTo>
                <a:cubicBezTo>
                  <a:pt x="400" y="317"/>
                  <a:pt x="400" y="317"/>
                  <a:pt x="400" y="317"/>
                </a:cubicBezTo>
                <a:cubicBezTo>
                  <a:pt x="397" y="320"/>
                  <a:pt x="397" y="320"/>
                  <a:pt x="397" y="320"/>
                </a:cubicBezTo>
                <a:cubicBezTo>
                  <a:pt x="395" y="321"/>
                  <a:pt x="395" y="321"/>
                  <a:pt x="395" y="321"/>
                </a:cubicBezTo>
                <a:cubicBezTo>
                  <a:pt x="398" y="320"/>
                  <a:pt x="398" y="320"/>
                  <a:pt x="398" y="320"/>
                </a:cubicBezTo>
                <a:cubicBezTo>
                  <a:pt x="397" y="321"/>
                  <a:pt x="397" y="321"/>
                  <a:pt x="397" y="321"/>
                </a:cubicBezTo>
                <a:cubicBezTo>
                  <a:pt x="404" y="319"/>
                  <a:pt x="404" y="319"/>
                  <a:pt x="404" y="319"/>
                </a:cubicBezTo>
                <a:cubicBezTo>
                  <a:pt x="410" y="314"/>
                  <a:pt x="410" y="314"/>
                  <a:pt x="410" y="314"/>
                </a:cubicBezTo>
                <a:cubicBezTo>
                  <a:pt x="410" y="315"/>
                  <a:pt x="410" y="315"/>
                  <a:pt x="410" y="315"/>
                </a:cubicBezTo>
                <a:cubicBezTo>
                  <a:pt x="408" y="316"/>
                  <a:pt x="408" y="316"/>
                  <a:pt x="408" y="316"/>
                </a:cubicBezTo>
                <a:cubicBezTo>
                  <a:pt x="407" y="317"/>
                  <a:pt x="407" y="317"/>
                  <a:pt x="407" y="317"/>
                </a:cubicBezTo>
                <a:cubicBezTo>
                  <a:pt x="405" y="319"/>
                  <a:pt x="405" y="319"/>
                  <a:pt x="405" y="319"/>
                </a:cubicBezTo>
                <a:cubicBezTo>
                  <a:pt x="410" y="316"/>
                  <a:pt x="410" y="316"/>
                  <a:pt x="410" y="316"/>
                </a:cubicBezTo>
                <a:cubicBezTo>
                  <a:pt x="410" y="317"/>
                  <a:pt x="410" y="317"/>
                  <a:pt x="410" y="317"/>
                </a:cubicBezTo>
                <a:cubicBezTo>
                  <a:pt x="407" y="319"/>
                  <a:pt x="407" y="319"/>
                  <a:pt x="407" y="319"/>
                </a:cubicBezTo>
                <a:cubicBezTo>
                  <a:pt x="410" y="319"/>
                  <a:pt x="410" y="319"/>
                  <a:pt x="410" y="319"/>
                </a:cubicBezTo>
                <a:cubicBezTo>
                  <a:pt x="407" y="320"/>
                  <a:pt x="407" y="320"/>
                  <a:pt x="407" y="320"/>
                </a:cubicBezTo>
                <a:cubicBezTo>
                  <a:pt x="404" y="321"/>
                  <a:pt x="404" y="321"/>
                  <a:pt x="404" y="321"/>
                </a:cubicBezTo>
                <a:cubicBezTo>
                  <a:pt x="401" y="323"/>
                  <a:pt x="401" y="323"/>
                  <a:pt x="401" y="323"/>
                </a:cubicBezTo>
                <a:cubicBezTo>
                  <a:pt x="398" y="323"/>
                  <a:pt x="398" y="323"/>
                  <a:pt x="398" y="323"/>
                </a:cubicBezTo>
                <a:cubicBezTo>
                  <a:pt x="398" y="324"/>
                  <a:pt x="398" y="324"/>
                  <a:pt x="398" y="324"/>
                </a:cubicBezTo>
                <a:cubicBezTo>
                  <a:pt x="400" y="326"/>
                  <a:pt x="400" y="326"/>
                  <a:pt x="400" y="326"/>
                </a:cubicBezTo>
                <a:cubicBezTo>
                  <a:pt x="398" y="329"/>
                  <a:pt x="398" y="329"/>
                  <a:pt x="398" y="329"/>
                </a:cubicBezTo>
                <a:cubicBezTo>
                  <a:pt x="397" y="324"/>
                  <a:pt x="397" y="324"/>
                  <a:pt x="397" y="324"/>
                </a:cubicBezTo>
                <a:cubicBezTo>
                  <a:pt x="395" y="326"/>
                  <a:pt x="395" y="326"/>
                  <a:pt x="395" y="326"/>
                </a:cubicBezTo>
                <a:cubicBezTo>
                  <a:pt x="395" y="327"/>
                  <a:pt x="395" y="327"/>
                  <a:pt x="395" y="327"/>
                </a:cubicBezTo>
                <a:cubicBezTo>
                  <a:pt x="394" y="329"/>
                  <a:pt x="394" y="329"/>
                  <a:pt x="394" y="329"/>
                </a:cubicBezTo>
                <a:cubicBezTo>
                  <a:pt x="398" y="330"/>
                  <a:pt x="398" y="330"/>
                  <a:pt x="398" y="330"/>
                </a:cubicBezTo>
                <a:cubicBezTo>
                  <a:pt x="397" y="330"/>
                  <a:pt x="397" y="330"/>
                  <a:pt x="397" y="330"/>
                </a:cubicBezTo>
                <a:cubicBezTo>
                  <a:pt x="397" y="331"/>
                  <a:pt x="397" y="331"/>
                  <a:pt x="397" y="331"/>
                </a:cubicBezTo>
                <a:cubicBezTo>
                  <a:pt x="395" y="330"/>
                  <a:pt x="395" y="330"/>
                  <a:pt x="395" y="330"/>
                </a:cubicBezTo>
                <a:cubicBezTo>
                  <a:pt x="394" y="331"/>
                  <a:pt x="394" y="331"/>
                  <a:pt x="394" y="331"/>
                </a:cubicBezTo>
                <a:cubicBezTo>
                  <a:pt x="394" y="336"/>
                  <a:pt x="394" y="336"/>
                  <a:pt x="394" y="336"/>
                </a:cubicBezTo>
                <a:cubicBezTo>
                  <a:pt x="395" y="340"/>
                  <a:pt x="395" y="340"/>
                  <a:pt x="395" y="340"/>
                </a:cubicBezTo>
                <a:cubicBezTo>
                  <a:pt x="400" y="336"/>
                  <a:pt x="400" y="336"/>
                  <a:pt x="400" y="336"/>
                </a:cubicBezTo>
                <a:cubicBezTo>
                  <a:pt x="403" y="334"/>
                  <a:pt x="403" y="334"/>
                  <a:pt x="403" y="334"/>
                </a:cubicBezTo>
                <a:cubicBezTo>
                  <a:pt x="404" y="333"/>
                  <a:pt x="404" y="333"/>
                  <a:pt x="404" y="333"/>
                </a:cubicBezTo>
                <a:cubicBezTo>
                  <a:pt x="404" y="334"/>
                  <a:pt x="404" y="334"/>
                  <a:pt x="404" y="334"/>
                </a:cubicBezTo>
                <a:cubicBezTo>
                  <a:pt x="405" y="334"/>
                  <a:pt x="405" y="334"/>
                  <a:pt x="405" y="334"/>
                </a:cubicBezTo>
                <a:cubicBezTo>
                  <a:pt x="407" y="333"/>
                  <a:pt x="407" y="333"/>
                  <a:pt x="407" y="333"/>
                </a:cubicBezTo>
                <a:cubicBezTo>
                  <a:pt x="407" y="334"/>
                  <a:pt x="407" y="334"/>
                  <a:pt x="407" y="334"/>
                </a:cubicBezTo>
                <a:cubicBezTo>
                  <a:pt x="404" y="336"/>
                  <a:pt x="404" y="336"/>
                  <a:pt x="404" y="336"/>
                </a:cubicBezTo>
                <a:cubicBezTo>
                  <a:pt x="403" y="337"/>
                  <a:pt x="403" y="337"/>
                  <a:pt x="403" y="337"/>
                </a:cubicBezTo>
                <a:cubicBezTo>
                  <a:pt x="403" y="339"/>
                  <a:pt x="403" y="339"/>
                  <a:pt x="403" y="339"/>
                </a:cubicBezTo>
                <a:cubicBezTo>
                  <a:pt x="404" y="339"/>
                  <a:pt x="404" y="339"/>
                  <a:pt x="404" y="339"/>
                </a:cubicBezTo>
                <a:cubicBezTo>
                  <a:pt x="403" y="340"/>
                  <a:pt x="403" y="340"/>
                  <a:pt x="403" y="340"/>
                </a:cubicBezTo>
                <a:cubicBezTo>
                  <a:pt x="401" y="339"/>
                  <a:pt x="401" y="339"/>
                  <a:pt x="401" y="339"/>
                </a:cubicBezTo>
                <a:cubicBezTo>
                  <a:pt x="401" y="337"/>
                  <a:pt x="401" y="337"/>
                  <a:pt x="401" y="337"/>
                </a:cubicBezTo>
                <a:cubicBezTo>
                  <a:pt x="400" y="339"/>
                  <a:pt x="400" y="339"/>
                  <a:pt x="400" y="339"/>
                </a:cubicBezTo>
                <a:cubicBezTo>
                  <a:pt x="398" y="341"/>
                  <a:pt x="398" y="341"/>
                  <a:pt x="398" y="341"/>
                </a:cubicBezTo>
                <a:cubicBezTo>
                  <a:pt x="395" y="341"/>
                  <a:pt x="395" y="341"/>
                  <a:pt x="395" y="341"/>
                </a:cubicBezTo>
                <a:cubicBezTo>
                  <a:pt x="394" y="343"/>
                  <a:pt x="394" y="343"/>
                  <a:pt x="394" y="343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0" y="347"/>
                  <a:pt x="390" y="347"/>
                  <a:pt x="390" y="347"/>
                </a:cubicBezTo>
                <a:cubicBezTo>
                  <a:pt x="391" y="349"/>
                  <a:pt x="391" y="349"/>
                  <a:pt x="391" y="349"/>
                </a:cubicBezTo>
                <a:cubicBezTo>
                  <a:pt x="393" y="349"/>
                  <a:pt x="393" y="349"/>
                  <a:pt x="393" y="349"/>
                </a:cubicBezTo>
                <a:cubicBezTo>
                  <a:pt x="394" y="347"/>
                  <a:pt x="394" y="347"/>
                  <a:pt x="394" y="347"/>
                </a:cubicBezTo>
                <a:cubicBezTo>
                  <a:pt x="397" y="346"/>
                  <a:pt x="397" y="346"/>
                  <a:pt x="397" y="346"/>
                </a:cubicBezTo>
                <a:cubicBezTo>
                  <a:pt x="398" y="347"/>
                  <a:pt x="398" y="347"/>
                  <a:pt x="398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397" y="350"/>
                  <a:pt x="397" y="350"/>
                  <a:pt x="397" y="350"/>
                </a:cubicBezTo>
                <a:cubicBezTo>
                  <a:pt x="393" y="354"/>
                  <a:pt x="393" y="354"/>
                  <a:pt x="393" y="354"/>
                </a:cubicBezTo>
                <a:cubicBezTo>
                  <a:pt x="394" y="354"/>
                  <a:pt x="394" y="354"/>
                  <a:pt x="394" y="354"/>
                </a:cubicBezTo>
                <a:cubicBezTo>
                  <a:pt x="397" y="353"/>
                  <a:pt x="397" y="353"/>
                  <a:pt x="397" y="353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56"/>
                  <a:pt x="397" y="356"/>
                  <a:pt x="397" y="356"/>
                </a:cubicBezTo>
                <a:cubicBezTo>
                  <a:pt x="405" y="352"/>
                  <a:pt x="405" y="352"/>
                  <a:pt x="405" y="352"/>
                </a:cubicBezTo>
                <a:cubicBezTo>
                  <a:pt x="405" y="353"/>
                  <a:pt x="405" y="353"/>
                  <a:pt x="405" y="353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07" y="354"/>
                  <a:pt x="407" y="354"/>
                  <a:pt x="407" y="354"/>
                </a:cubicBezTo>
                <a:cubicBezTo>
                  <a:pt x="407" y="356"/>
                  <a:pt x="407" y="356"/>
                  <a:pt x="407" y="356"/>
                </a:cubicBezTo>
                <a:cubicBezTo>
                  <a:pt x="405" y="354"/>
                  <a:pt x="405" y="354"/>
                  <a:pt x="405" y="354"/>
                </a:cubicBezTo>
                <a:cubicBezTo>
                  <a:pt x="403" y="354"/>
                  <a:pt x="403" y="354"/>
                  <a:pt x="403" y="354"/>
                </a:cubicBezTo>
                <a:cubicBezTo>
                  <a:pt x="398" y="356"/>
                  <a:pt x="398" y="356"/>
                  <a:pt x="398" y="356"/>
                </a:cubicBezTo>
                <a:cubicBezTo>
                  <a:pt x="395" y="359"/>
                  <a:pt x="395" y="359"/>
                  <a:pt x="395" y="359"/>
                </a:cubicBezTo>
                <a:cubicBezTo>
                  <a:pt x="393" y="360"/>
                  <a:pt x="393" y="360"/>
                  <a:pt x="393" y="360"/>
                </a:cubicBezTo>
                <a:cubicBezTo>
                  <a:pt x="391" y="362"/>
                  <a:pt x="391" y="362"/>
                  <a:pt x="391" y="362"/>
                </a:cubicBezTo>
                <a:cubicBezTo>
                  <a:pt x="390" y="366"/>
                  <a:pt x="390" y="366"/>
                  <a:pt x="390" y="366"/>
                </a:cubicBezTo>
                <a:cubicBezTo>
                  <a:pt x="388" y="367"/>
                  <a:pt x="388" y="367"/>
                  <a:pt x="388" y="367"/>
                </a:cubicBezTo>
                <a:cubicBezTo>
                  <a:pt x="390" y="367"/>
                  <a:pt x="390" y="367"/>
                  <a:pt x="390" y="367"/>
                </a:cubicBezTo>
                <a:cubicBezTo>
                  <a:pt x="387" y="369"/>
                  <a:pt x="387" y="369"/>
                  <a:pt x="387" y="369"/>
                </a:cubicBezTo>
                <a:cubicBezTo>
                  <a:pt x="387" y="370"/>
                  <a:pt x="387" y="370"/>
                  <a:pt x="387" y="370"/>
                </a:cubicBezTo>
                <a:cubicBezTo>
                  <a:pt x="388" y="370"/>
                  <a:pt x="388" y="370"/>
                  <a:pt x="388" y="370"/>
                </a:cubicBezTo>
                <a:cubicBezTo>
                  <a:pt x="387" y="372"/>
                  <a:pt x="387" y="372"/>
                  <a:pt x="387" y="372"/>
                </a:cubicBezTo>
                <a:cubicBezTo>
                  <a:pt x="388" y="373"/>
                  <a:pt x="388" y="373"/>
                  <a:pt x="388" y="373"/>
                </a:cubicBezTo>
                <a:cubicBezTo>
                  <a:pt x="391" y="373"/>
                  <a:pt x="391" y="373"/>
                  <a:pt x="391" y="373"/>
                </a:cubicBezTo>
                <a:cubicBezTo>
                  <a:pt x="390" y="372"/>
                  <a:pt x="390" y="372"/>
                  <a:pt x="390" y="372"/>
                </a:cubicBezTo>
                <a:cubicBezTo>
                  <a:pt x="394" y="373"/>
                  <a:pt x="394" y="373"/>
                  <a:pt x="394" y="373"/>
                </a:cubicBezTo>
                <a:cubicBezTo>
                  <a:pt x="397" y="372"/>
                  <a:pt x="397" y="372"/>
                  <a:pt x="397" y="372"/>
                </a:cubicBezTo>
                <a:cubicBezTo>
                  <a:pt x="398" y="370"/>
                  <a:pt x="398" y="370"/>
                  <a:pt x="398" y="370"/>
                </a:cubicBezTo>
                <a:cubicBezTo>
                  <a:pt x="398" y="372"/>
                  <a:pt x="398" y="372"/>
                  <a:pt x="398" y="372"/>
                </a:cubicBezTo>
                <a:cubicBezTo>
                  <a:pt x="397" y="373"/>
                  <a:pt x="397" y="373"/>
                  <a:pt x="397" y="373"/>
                </a:cubicBezTo>
                <a:cubicBezTo>
                  <a:pt x="398" y="373"/>
                  <a:pt x="398" y="373"/>
                  <a:pt x="398" y="373"/>
                </a:cubicBezTo>
                <a:cubicBezTo>
                  <a:pt x="400" y="373"/>
                  <a:pt x="400" y="373"/>
                  <a:pt x="400" y="373"/>
                </a:cubicBezTo>
                <a:cubicBezTo>
                  <a:pt x="400" y="374"/>
                  <a:pt x="400" y="374"/>
                  <a:pt x="400" y="374"/>
                </a:cubicBezTo>
                <a:cubicBezTo>
                  <a:pt x="397" y="376"/>
                  <a:pt x="397" y="376"/>
                  <a:pt x="397" y="376"/>
                </a:cubicBezTo>
                <a:cubicBezTo>
                  <a:pt x="400" y="376"/>
                  <a:pt x="400" y="376"/>
                  <a:pt x="400" y="376"/>
                </a:cubicBezTo>
                <a:cubicBezTo>
                  <a:pt x="397" y="377"/>
                  <a:pt x="397" y="377"/>
                  <a:pt x="397" y="377"/>
                </a:cubicBezTo>
                <a:cubicBezTo>
                  <a:pt x="398" y="377"/>
                  <a:pt x="398" y="377"/>
                  <a:pt x="398" y="377"/>
                </a:cubicBezTo>
                <a:cubicBezTo>
                  <a:pt x="400" y="377"/>
                  <a:pt x="400" y="377"/>
                  <a:pt x="400" y="377"/>
                </a:cubicBezTo>
                <a:cubicBezTo>
                  <a:pt x="401" y="379"/>
                  <a:pt x="401" y="379"/>
                  <a:pt x="401" y="379"/>
                </a:cubicBezTo>
                <a:cubicBezTo>
                  <a:pt x="403" y="376"/>
                  <a:pt x="403" y="376"/>
                  <a:pt x="403" y="376"/>
                </a:cubicBezTo>
                <a:cubicBezTo>
                  <a:pt x="404" y="376"/>
                  <a:pt x="404" y="376"/>
                  <a:pt x="404" y="376"/>
                </a:cubicBezTo>
                <a:cubicBezTo>
                  <a:pt x="403" y="379"/>
                  <a:pt x="403" y="379"/>
                  <a:pt x="403" y="379"/>
                </a:cubicBezTo>
                <a:cubicBezTo>
                  <a:pt x="404" y="379"/>
                  <a:pt x="404" y="379"/>
                  <a:pt x="404" y="379"/>
                </a:cubicBezTo>
                <a:cubicBezTo>
                  <a:pt x="407" y="379"/>
                  <a:pt x="407" y="379"/>
                  <a:pt x="407" y="379"/>
                </a:cubicBezTo>
                <a:cubicBezTo>
                  <a:pt x="407" y="380"/>
                  <a:pt x="407" y="380"/>
                  <a:pt x="407" y="380"/>
                </a:cubicBezTo>
                <a:cubicBezTo>
                  <a:pt x="408" y="380"/>
                  <a:pt x="408" y="380"/>
                  <a:pt x="408" y="380"/>
                </a:cubicBezTo>
                <a:cubicBezTo>
                  <a:pt x="410" y="379"/>
                  <a:pt x="410" y="379"/>
                  <a:pt x="410" y="379"/>
                </a:cubicBezTo>
                <a:cubicBezTo>
                  <a:pt x="411" y="379"/>
                  <a:pt x="411" y="379"/>
                  <a:pt x="411" y="379"/>
                </a:cubicBezTo>
                <a:cubicBezTo>
                  <a:pt x="410" y="380"/>
                  <a:pt x="410" y="380"/>
                  <a:pt x="410" y="380"/>
                </a:cubicBezTo>
                <a:cubicBezTo>
                  <a:pt x="408" y="383"/>
                  <a:pt x="408" y="383"/>
                  <a:pt x="408" y="383"/>
                </a:cubicBezTo>
                <a:cubicBezTo>
                  <a:pt x="405" y="384"/>
                  <a:pt x="405" y="384"/>
                  <a:pt x="405" y="384"/>
                </a:cubicBezTo>
                <a:cubicBezTo>
                  <a:pt x="405" y="386"/>
                  <a:pt x="405" y="386"/>
                  <a:pt x="405" y="386"/>
                </a:cubicBezTo>
                <a:cubicBezTo>
                  <a:pt x="407" y="387"/>
                  <a:pt x="407" y="387"/>
                  <a:pt x="407" y="387"/>
                </a:cubicBezTo>
                <a:cubicBezTo>
                  <a:pt x="411" y="387"/>
                  <a:pt x="411" y="387"/>
                  <a:pt x="411" y="387"/>
                </a:cubicBezTo>
                <a:cubicBezTo>
                  <a:pt x="413" y="386"/>
                  <a:pt x="413" y="386"/>
                  <a:pt x="413" y="386"/>
                </a:cubicBezTo>
                <a:cubicBezTo>
                  <a:pt x="413" y="384"/>
                  <a:pt x="413" y="384"/>
                  <a:pt x="413" y="384"/>
                </a:cubicBezTo>
                <a:cubicBezTo>
                  <a:pt x="414" y="384"/>
                  <a:pt x="414" y="384"/>
                  <a:pt x="414" y="384"/>
                </a:cubicBezTo>
                <a:cubicBezTo>
                  <a:pt x="413" y="387"/>
                  <a:pt x="413" y="387"/>
                  <a:pt x="413" y="387"/>
                </a:cubicBezTo>
                <a:cubicBezTo>
                  <a:pt x="413" y="389"/>
                  <a:pt x="413" y="389"/>
                  <a:pt x="413" y="389"/>
                </a:cubicBezTo>
                <a:cubicBezTo>
                  <a:pt x="411" y="390"/>
                  <a:pt x="411" y="390"/>
                  <a:pt x="411" y="390"/>
                </a:cubicBezTo>
                <a:cubicBezTo>
                  <a:pt x="411" y="389"/>
                  <a:pt x="411" y="389"/>
                  <a:pt x="411" y="389"/>
                </a:cubicBezTo>
                <a:cubicBezTo>
                  <a:pt x="410" y="389"/>
                  <a:pt x="410" y="389"/>
                  <a:pt x="410" y="389"/>
                </a:cubicBezTo>
                <a:cubicBezTo>
                  <a:pt x="410" y="390"/>
                  <a:pt x="410" y="390"/>
                  <a:pt x="410" y="390"/>
                </a:cubicBezTo>
                <a:cubicBezTo>
                  <a:pt x="411" y="392"/>
                  <a:pt x="411" y="392"/>
                  <a:pt x="411" y="392"/>
                </a:cubicBezTo>
                <a:cubicBezTo>
                  <a:pt x="414" y="392"/>
                  <a:pt x="414" y="392"/>
                  <a:pt x="414" y="392"/>
                </a:cubicBezTo>
                <a:cubicBezTo>
                  <a:pt x="417" y="390"/>
                  <a:pt x="417" y="390"/>
                  <a:pt x="417" y="390"/>
                </a:cubicBezTo>
                <a:cubicBezTo>
                  <a:pt x="417" y="393"/>
                  <a:pt x="417" y="393"/>
                  <a:pt x="417" y="393"/>
                </a:cubicBezTo>
                <a:cubicBezTo>
                  <a:pt x="420" y="393"/>
                  <a:pt x="420" y="393"/>
                  <a:pt x="420" y="393"/>
                </a:cubicBezTo>
                <a:cubicBezTo>
                  <a:pt x="417" y="395"/>
                  <a:pt x="417" y="395"/>
                  <a:pt x="417" y="395"/>
                </a:cubicBezTo>
                <a:cubicBezTo>
                  <a:pt x="415" y="395"/>
                  <a:pt x="415" y="395"/>
                  <a:pt x="415" y="395"/>
                </a:cubicBezTo>
                <a:cubicBezTo>
                  <a:pt x="414" y="396"/>
                  <a:pt x="414" y="396"/>
                  <a:pt x="414" y="396"/>
                </a:cubicBezTo>
                <a:cubicBezTo>
                  <a:pt x="415" y="396"/>
                  <a:pt x="415" y="396"/>
                  <a:pt x="415" y="396"/>
                </a:cubicBezTo>
                <a:cubicBezTo>
                  <a:pt x="414" y="397"/>
                  <a:pt x="414" y="397"/>
                  <a:pt x="414" y="397"/>
                </a:cubicBezTo>
                <a:cubicBezTo>
                  <a:pt x="415" y="397"/>
                  <a:pt x="415" y="397"/>
                  <a:pt x="415" y="397"/>
                </a:cubicBezTo>
                <a:cubicBezTo>
                  <a:pt x="417" y="399"/>
                  <a:pt x="417" y="399"/>
                  <a:pt x="417" y="399"/>
                </a:cubicBezTo>
                <a:cubicBezTo>
                  <a:pt x="417" y="400"/>
                  <a:pt x="417" y="400"/>
                  <a:pt x="417" y="400"/>
                </a:cubicBezTo>
                <a:cubicBezTo>
                  <a:pt x="415" y="403"/>
                  <a:pt x="415" y="403"/>
                  <a:pt x="415" y="403"/>
                </a:cubicBezTo>
                <a:cubicBezTo>
                  <a:pt x="414" y="405"/>
                  <a:pt x="414" y="405"/>
                  <a:pt x="414" y="405"/>
                </a:cubicBezTo>
                <a:cubicBezTo>
                  <a:pt x="413" y="405"/>
                  <a:pt x="413" y="405"/>
                  <a:pt x="413" y="405"/>
                </a:cubicBezTo>
                <a:cubicBezTo>
                  <a:pt x="413" y="406"/>
                  <a:pt x="413" y="406"/>
                  <a:pt x="413" y="406"/>
                </a:cubicBezTo>
                <a:cubicBezTo>
                  <a:pt x="414" y="406"/>
                  <a:pt x="414" y="406"/>
                  <a:pt x="414" y="406"/>
                </a:cubicBezTo>
                <a:cubicBezTo>
                  <a:pt x="414" y="407"/>
                  <a:pt x="414" y="407"/>
                  <a:pt x="414" y="407"/>
                </a:cubicBezTo>
                <a:cubicBezTo>
                  <a:pt x="414" y="410"/>
                  <a:pt x="414" y="410"/>
                  <a:pt x="414" y="410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11" y="413"/>
                  <a:pt x="411" y="413"/>
                  <a:pt x="411" y="413"/>
                </a:cubicBezTo>
                <a:cubicBezTo>
                  <a:pt x="410" y="415"/>
                  <a:pt x="410" y="415"/>
                  <a:pt x="410" y="415"/>
                </a:cubicBezTo>
                <a:cubicBezTo>
                  <a:pt x="408" y="416"/>
                  <a:pt x="408" y="416"/>
                  <a:pt x="408" y="416"/>
                </a:cubicBezTo>
                <a:cubicBezTo>
                  <a:pt x="408" y="417"/>
                  <a:pt x="408" y="417"/>
                  <a:pt x="408" y="417"/>
                </a:cubicBezTo>
                <a:cubicBezTo>
                  <a:pt x="407" y="419"/>
                  <a:pt x="407" y="419"/>
                  <a:pt x="407" y="419"/>
                </a:cubicBezTo>
                <a:cubicBezTo>
                  <a:pt x="404" y="420"/>
                  <a:pt x="404" y="420"/>
                  <a:pt x="404" y="420"/>
                </a:cubicBezTo>
                <a:cubicBezTo>
                  <a:pt x="403" y="422"/>
                  <a:pt x="403" y="422"/>
                  <a:pt x="403" y="422"/>
                </a:cubicBezTo>
                <a:cubicBezTo>
                  <a:pt x="401" y="422"/>
                  <a:pt x="401" y="422"/>
                  <a:pt x="401" y="422"/>
                </a:cubicBezTo>
                <a:cubicBezTo>
                  <a:pt x="403" y="420"/>
                  <a:pt x="403" y="420"/>
                  <a:pt x="403" y="420"/>
                </a:cubicBezTo>
                <a:cubicBezTo>
                  <a:pt x="404" y="419"/>
                  <a:pt x="404" y="419"/>
                  <a:pt x="404" y="419"/>
                </a:cubicBezTo>
                <a:cubicBezTo>
                  <a:pt x="405" y="417"/>
                  <a:pt x="405" y="417"/>
                  <a:pt x="405" y="417"/>
                </a:cubicBezTo>
                <a:cubicBezTo>
                  <a:pt x="404" y="417"/>
                  <a:pt x="404" y="417"/>
                  <a:pt x="404" y="417"/>
                </a:cubicBezTo>
                <a:cubicBezTo>
                  <a:pt x="407" y="415"/>
                  <a:pt x="407" y="415"/>
                  <a:pt x="407" y="415"/>
                </a:cubicBezTo>
                <a:cubicBezTo>
                  <a:pt x="408" y="413"/>
                  <a:pt x="408" y="413"/>
                  <a:pt x="408" y="413"/>
                </a:cubicBezTo>
                <a:cubicBezTo>
                  <a:pt x="403" y="416"/>
                  <a:pt x="403" y="416"/>
                  <a:pt x="403" y="416"/>
                </a:cubicBezTo>
                <a:cubicBezTo>
                  <a:pt x="401" y="417"/>
                  <a:pt x="401" y="417"/>
                  <a:pt x="401" y="417"/>
                </a:cubicBezTo>
                <a:cubicBezTo>
                  <a:pt x="400" y="419"/>
                  <a:pt x="400" y="419"/>
                  <a:pt x="400" y="419"/>
                </a:cubicBezTo>
                <a:cubicBezTo>
                  <a:pt x="398" y="419"/>
                  <a:pt x="398" y="419"/>
                  <a:pt x="398" y="419"/>
                </a:cubicBezTo>
                <a:cubicBezTo>
                  <a:pt x="403" y="415"/>
                  <a:pt x="403" y="415"/>
                  <a:pt x="403" y="415"/>
                </a:cubicBezTo>
                <a:cubicBezTo>
                  <a:pt x="405" y="413"/>
                  <a:pt x="405" y="413"/>
                  <a:pt x="405" y="413"/>
                </a:cubicBezTo>
                <a:cubicBezTo>
                  <a:pt x="404" y="415"/>
                  <a:pt x="404" y="415"/>
                  <a:pt x="404" y="415"/>
                </a:cubicBezTo>
                <a:cubicBezTo>
                  <a:pt x="407" y="413"/>
                  <a:pt x="407" y="413"/>
                  <a:pt x="407" y="413"/>
                </a:cubicBezTo>
                <a:cubicBezTo>
                  <a:pt x="408" y="412"/>
                  <a:pt x="408" y="412"/>
                  <a:pt x="408" y="412"/>
                </a:cubicBezTo>
                <a:cubicBezTo>
                  <a:pt x="408" y="409"/>
                  <a:pt x="408" y="409"/>
                  <a:pt x="408" y="409"/>
                </a:cubicBezTo>
                <a:cubicBezTo>
                  <a:pt x="407" y="410"/>
                  <a:pt x="407" y="410"/>
                  <a:pt x="407" y="410"/>
                </a:cubicBezTo>
                <a:cubicBezTo>
                  <a:pt x="407" y="409"/>
                  <a:pt x="407" y="409"/>
                  <a:pt x="407" y="409"/>
                </a:cubicBezTo>
                <a:cubicBezTo>
                  <a:pt x="404" y="409"/>
                  <a:pt x="404" y="409"/>
                  <a:pt x="404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5" y="407"/>
                  <a:pt x="395" y="407"/>
                  <a:pt x="395" y="407"/>
                </a:cubicBezTo>
                <a:cubicBezTo>
                  <a:pt x="391" y="406"/>
                  <a:pt x="391" y="406"/>
                  <a:pt x="391" y="406"/>
                </a:cubicBezTo>
                <a:cubicBezTo>
                  <a:pt x="390" y="406"/>
                  <a:pt x="390" y="406"/>
                  <a:pt x="390" y="406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88" y="413"/>
                  <a:pt x="388" y="413"/>
                  <a:pt x="388" y="413"/>
                </a:cubicBezTo>
                <a:cubicBezTo>
                  <a:pt x="387" y="419"/>
                  <a:pt x="387" y="419"/>
                  <a:pt x="387" y="419"/>
                </a:cubicBezTo>
                <a:cubicBezTo>
                  <a:pt x="384" y="425"/>
                  <a:pt x="384" y="425"/>
                  <a:pt x="384" y="425"/>
                </a:cubicBezTo>
                <a:cubicBezTo>
                  <a:pt x="384" y="426"/>
                  <a:pt x="384" y="426"/>
                  <a:pt x="384" y="426"/>
                </a:cubicBezTo>
                <a:cubicBezTo>
                  <a:pt x="382" y="427"/>
                  <a:pt x="382" y="427"/>
                  <a:pt x="382" y="427"/>
                </a:cubicBezTo>
                <a:cubicBezTo>
                  <a:pt x="385" y="429"/>
                  <a:pt x="385" y="429"/>
                  <a:pt x="385" y="429"/>
                </a:cubicBezTo>
                <a:cubicBezTo>
                  <a:pt x="384" y="429"/>
                  <a:pt x="384" y="429"/>
                  <a:pt x="384" y="429"/>
                </a:cubicBezTo>
                <a:cubicBezTo>
                  <a:pt x="382" y="430"/>
                  <a:pt x="382" y="430"/>
                  <a:pt x="382" y="430"/>
                </a:cubicBezTo>
                <a:cubicBezTo>
                  <a:pt x="380" y="432"/>
                  <a:pt x="380" y="432"/>
                  <a:pt x="380" y="432"/>
                </a:cubicBezTo>
                <a:cubicBezTo>
                  <a:pt x="380" y="433"/>
                  <a:pt x="380" y="433"/>
                  <a:pt x="380" y="433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78" y="436"/>
                  <a:pt x="378" y="436"/>
                  <a:pt x="378" y="436"/>
                </a:cubicBezTo>
                <a:cubicBezTo>
                  <a:pt x="377" y="439"/>
                  <a:pt x="377" y="439"/>
                  <a:pt x="377" y="439"/>
                </a:cubicBezTo>
                <a:cubicBezTo>
                  <a:pt x="374" y="442"/>
                  <a:pt x="374" y="442"/>
                  <a:pt x="374" y="442"/>
                </a:cubicBezTo>
                <a:cubicBezTo>
                  <a:pt x="374" y="445"/>
                  <a:pt x="374" y="445"/>
                  <a:pt x="374" y="445"/>
                </a:cubicBezTo>
                <a:cubicBezTo>
                  <a:pt x="371" y="446"/>
                  <a:pt x="371" y="446"/>
                  <a:pt x="371" y="446"/>
                </a:cubicBezTo>
                <a:cubicBezTo>
                  <a:pt x="370" y="448"/>
                  <a:pt x="370" y="448"/>
                  <a:pt x="370" y="448"/>
                </a:cubicBezTo>
                <a:cubicBezTo>
                  <a:pt x="367" y="452"/>
                  <a:pt x="367" y="452"/>
                  <a:pt x="367" y="452"/>
                </a:cubicBezTo>
                <a:cubicBezTo>
                  <a:pt x="364" y="456"/>
                  <a:pt x="364" y="456"/>
                  <a:pt x="364" y="456"/>
                </a:cubicBezTo>
                <a:cubicBezTo>
                  <a:pt x="360" y="462"/>
                  <a:pt x="360" y="462"/>
                  <a:pt x="360" y="462"/>
                </a:cubicBezTo>
                <a:cubicBezTo>
                  <a:pt x="357" y="466"/>
                  <a:pt x="357" y="466"/>
                  <a:pt x="357" y="466"/>
                </a:cubicBezTo>
                <a:cubicBezTo>
                  <a:pt x="355" y="468"/>
                  <a:pt x="355" y="468"/>
                  <a:pt x="355" y="468"/>
                </a:cubicBezTo>
                <a:cubicBezTo>
                  <a:pt x="352" y="469"/>
                  <a:pt x="352" y="469"/>
                  <a:pt x="352" y="469"/>
                </a:cubicBezTo>
                <a:cubicBezTo>
                  <a:pt x="351" y="472"/>
                  <a:pt x="351" y="472"/>
                  <a:pt x="351" y="472"/>
                </a:cubicBezTo>
                <a:cubicBezTo>
                  <a:pt x="352" y="472"/>
                  <a:pt x="352" y="472"/>
                  <a:pt x="352" y="472"/>
                </a:cubicBezTo>
                <a:cubicBezTo>
                  <a:pt x="351" y="473"/>
                  <a:pt x="351" y="473"/>
                  <a:pt x="351" y="473"/>
                </a:cubicBezTo>
                <a:cubicBezTo>
                  <a:pt x="349" y="473"/>
                  <a:pt x="349" y="473"/>
                  <a:pt x="349" y="473"/>
                </a:cubicBezTo>
                <a:cubicBezTo>
                  <a:pt x="347" y="476"/>
                  <a:pt x="347" y="476"/>
                  <a:pt x="347" y="476"/>
                </a:cubicBezTo>
                <a:cubicBezTo>
                  <a:pt x="344" y="481"/>
                  <a:pt x="344" y="481"/>
                  <a:pt x="344" y="481"/>
                </a:cubicBezTo>
                <a:cubicBezTo>
                  <a:pt x="342" y="485"/>
                  <a:pt x="342" y="485"/>
                  <a:pt x="342" y="485"/>
                </a:cubicBezTo>
                <a:cubicBezTo>
                  <a:pt x="339" y="489"/>
                  <a:pt x="339" y="489"/>
                  <a:pt x="339" y="489"/>
                </a:cubicBezTo>
                <a:cubicBezTo>
                  <a:pt x="339" y="491"/>
                  <a:pt x="339" y="491"/>
                  <a:pt x="339" y="491"/>
                </a:cubicBezTo>
                <a:cubicBezTo>
                  <a:pt x="338" y="493"/>
                  <a:pt x="338" y="493"/>
                  <a:pt x="338" y="493"/>
                </a:cubicBezTo>
                <a:cubicBezTo>
                  <a:pt x="338" y="496"/>
                  <a:pt x="338" y="496"/>
                  <a:pt x="338" y="496"/>
                </a:cubicBezTo>
                <a:cubicBezTo>
                  <a:pt x="338" y="498"/>
                  <a:pt x="338" y="498"/>
                  <a:pt x="338" y="498"/>
                </a:cubicBezTo>
                <a:cubicBezTo>
                  <a:pt x="335" y="501"/>
                  <a:pt x="335" y="501"/>
                  <a:pt x="335" y="501"/>
                </a:cubicBezTo>
                <a:cubicBezTo>
                  <a:pt x="334" y="503"/>
                  <a:pt x="334" y="503"/>
                  <a:pt x="334" y="503"/>
                </a:cubicBezTo>
                <a:cubicBezTo>
                  <a:pt x="331" y="506"/>
                  <a:pt x="331" y="506"/>
                  <a:pt x="331" y="506"/>
                </a:cubicBezTo>
                <a:cubicBezTo>
                  <a:pt x="331" y="508"/>
                  <a:pt x="331" y="508"/>
                  <a:pt x="331" y="508"/>
                </a:cubicBezTo>
                <a:cubicBezTo>
                  <a:pt x="332" y="508"/>
                  <a:pt x="332" y="508"/>
                  <a:pt x="332" y="508"/>
                </a:cubicBezTo>
                <a:cubicBezTo>
                  <a:pt x="328" y="511"/>
                  <a:pt x="328" y="511"/>
                  <a:pt x="328" y="511"/>
                </a:cubicBezTo>
                <a:cubicBezTo>
                  <a:pt x="325" y="515"/>
                  <a:pt x="325" y="515"/>
                  <a:pt x="325" y="515"/>
                </a:cubicBezTo>
                <a:cubicBezTo>
                  <a:pt x="327" y="518"/>
                  <a:pt x="327" y="518"/>
                  <a:pt x="327" y="518"/>
                </a:cubicBezTo>
                <a:cubicBezTo>
                  <a:pt x="327" y="521"/>
                  <a:pt x="327" y="521"/>
                  <a:pt x="327" y="521"/>
                </a:cubicBezTo>
                <a:cubicBezTo>
                  <a:pt x="325" y="526"/>
                  <a:pt x="325" y="526"/>
                  <a:pt x="325" y="526"/>
                </a:cubicBezTo>
                <a:cubicBezTo>
                  <a:pt x="322" y="532"/>
                  <a:pt x="322" y="532"/>
                  <a:pt x="322" y="532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4" y="536"/>
                  <a:pt x="324" y="536"/>
                  <a:pt x="324" y="536"/>
                </a:cubicBezTo>
                <a:cubicBezTo>
                  <a:pt x="325" y="539"/>
                  <a:pt x="325" y="539"/>
                  <a:pt x="325" y="539"/>
                </a:cubicBezTo>
                <a:cubicBezTo>
                  <a:pt x="325" y="542"/>
                  <a:pt x="325" y="542"/>
                  <a:pt x="325" y="542"/>
                </a:cubicBezTo>
                <a:cubicBezTo>
                  <a:pt x="327" y="545"/>
                  <a:pt x="327" y="545"/>
                  <a:pt x="327" y="545"/>
                </a:cubicBezTo>
                <a:cubicBezTo>
                  <a:pt x="325" y="544"/>
                  <a:pt x="325" y="544"/>
                  <a:pt x="325" y="544"/>
                </a:cubicBezTo>
                <a:cubicBezTo>
                  <a:pt x="324" y="545"/>
                  <a:pt x="324" y="545"/>
                  <a:pt x="324" y="545"/>
                </a:cubicBezTo>
                <a:cubicBezTo>
                  <a:pt x="325" y="545"/>
                  <a:pt x="325" y="545"/>
                  <a:pt x="325" y="545"/>
                </a:cubicBezTo>
                <a:cubicBezTo>
                  <a:pt x="328" y="548"/>
                  <a:pt x="328" y="548"/>
                  <a:pt x="328" y="548"/>
                </a:cubicBezTo>
                <a:cubicBezTo>
                  <a:pt x="329" y="546"/>
                  <a:pt x="329" y="546"/>
                  <a:pt x="329" y="546"/>
                </a:cubicBezTo>
                <a:cubicBezTo>
                  <a:pt x="329" y="545"/>
                  <a:pt x="329" y="545"/>
                  <a:pt x="329" y="545"/>
                </a:cubicBezTo>
                <a:cubicBezTo>
                  <a:pt x="331" y="544"/>
                  <a:pt x="331" y="544"/>
                  <a:pt x="331" y="544"/>
                </a:cubicBezTo>
                <a:cubicBezTo>
                  <a:pt x="334" y="545"/>
                  <a:pt x="334" y="545"/>
                  <a:pt x="334" y="545"/>
                </a:cubicBezTo>
                <a:cubicBezTo>
                  <a:pt x="331" y="546"/>
                  <a:pt x="331" y="546"/>
                  <a:pt x="331" y="546"/>
                </a:cubicBezTo>
                <a:cubicBezTo>
                  <a:pt x="331" y="548"/>
                  <a:pt x="331" y="548"/>
                  <a:pt x="331" y="548"/>
                </a:cubicBezTo>
                <a:cubicBezTo>
                  <a:pt x="331" y="554"/>
                  <a:pt x="331" y="554"/>
                  <a:pt x="331" y="554"/>
                </a:cubicBezTo>
                <a:cubicBezTo>
                  <a:pt x="328" y="551"/>
                  <a:pt x="328" y="551"/>
                  <a:pt x="328" y="551"/>
                </a:cubicBezTo>
                <a:cubicBezTo>
                  <a:pt x="329" y="548"/>
                  <a:pt x="329" y="548"/>
                  <a:pt x="329" y="548"/>
                </a:cubicBezTo>
                <a:cubicBezTo>
                  <a:pt x="327" y="551"/>
                  <a:pt x="327" y="551"/>
                  <a:pt x="327" y="551"/>
                </a:cubicBezTo>
                <a:cubicBezTo>
                  <a:pt x="327" y="554"/>
                  <a:pt x="327" y="554"/>
                  <a:pt x="327" y="554"/>
                </a:cubicBezTo>
                <a:cubicBezTo>
                  <a:pt x="325" y="556"/>
                  <a:pt x="325" y="556"/>
                  <a:pt x="325" y="556"/>
                </a:cubicBezTo>
                <a:cubicBezTo>
                  <a:pt x="325" y="558"/>
                  <a:pt x="325" y="558"/>
                  <a:pt x="325" y="558"/>
                </a:cubicBezTo>
                <a:cubicBezTo>
                  <a:pt x="327" y="559"/>
                  <a:pt x="327" y="559"/>
                  <a:pt x="327" y="559"/>
                </a:cubicBezTo>
                <a:cubicBezTo>
                  <a:pt x="329" y="561"/>
                  <a:pt x="329" y="561"/>
                  <a:pt x="329" y="561"/>
                </a:cubicBezTo>
                <a:cubicBezTo>
                  <a:pt x="329" y="562"/>
                  <a:pt x="329" y="562"/>
                  <a:pt x="329" y="562"/>
                </a:cubicBezTo>
                <a:cubicBezTo>
                  <a:pt x="328" y="564"/>
                  <a:pt x="328" y="564"/>
                  <a:pt x="328" y="564"/>
                </a:cubicBezTo>
                <a:cubicBezTo>
                  <a:pt x="327" y="565"/>
                  <a:pt x="327" y="565"/>
                  <a:pt x="327" y="565"/>
                </a:cubicBezTo>
                <a:cubicBezTo>
                  <a:pt x="325" y="568"/>
                  <a:pt x="325" y="568"/>
                  <a:pt x="325" y="568"/>
                </a:cubicBezTo>
                <a:cubicBezTo>
                  <a:pt x="327" y="571"/>
                  <a:pt x="327" y="571"/>
                  <a:pt x="327" y="571"/>
                </a:cubicBezTo>
                <a:cubicBezTo>
                  <a:pt x="328" y="574"/>
                  <a:pt x="328" y="574"/>
                  <a:pt x="328" y="574"/>
                </a:cubicBezTo>
                <a:cubicBezTo>
                  <a:pt x="328" y="577"/>
                  <a:pt x="328" y="577"/>
                  <a:pt x="328" y="577"/>
                </a:cubicBezTo>
                <a:cubicBezTo>
                  <a:pt x="328" y="578"/>
                  <a:pt x="328" y="578"/>
                  <a:pt x="328" y="578"/>
                </a:cubicBezTo>
                <a:cubicBezTo>
                  <a:pt x="329" y="579"/>
                  <a:pt x="329" y="579"/>
                  <a:pt x="329" y="579"/>
                </a:cubicBezTo>
                <a:cubicBezTo>
                  <a:pt x="331" y="582"/>
                  <a:pt x="331" y="582"/>
                  <a:pt x="331" y="582"/>
                </a:cubicBezTo>
                <a:cubicBezTo>
                  <a:pt x="329" y="584"/>
                  <a:pt x="329" y="584"/>
                  <a:pt x="329" y="584"/>
                </a:cubicBezTo>
                <a:cubicBezTo>
                  <a:pt x="331" y="584"/>
                  <a:pt x="331" y="584"/>
                  <a:pt x="331" y="584"/>
                </a:cubicBezTo>
                <a:cubicBezTo>
                  <a:pt x="331" y="585"/>
                  <a:pt x="331" y="585"/>
                  <a:pt x="331" y="585"/>
                </a:cubicBezTo>
                <a:cubicBezTo>
                  <a:pt x="331" y="588"/>
                  <a:pt x="331" y="588"/>
                  <a:pt x="331" y="588"/>
                </a:cubicBezTo>
                <a:cubicBezTo>
                  <a:pt x="329" y="591"/>
                  <a:pt x="329" y="591"/>
                  <a:pt x="329" y="591"/>
                </a:cubicBezTo>
                <a:cubicBezTo>
                  <a:pt x="329" y="594"/>
                  <a:pt x="329" y="594"/>
                  <a:pt x="329" y="594"/>
                </a:cubicBezTo>
                <a:cubicBezTo>
                  <a:pt x="331" y="594"/>
                  <a:pt x="331" y="594"/>
                  <a:pt x="331" y="594"/>
                </a:cubicBezTo>
                <a:cubicBezTo>
                  <a:pt x="335" y="594"/>
                  <a:pt x="335" y="594"/>
                  <a:pt x="335" y="594"/>
                </a:cubicBezTo>
                <a:cubicBezTo>
                  <a:pt x="338" y="595"/>
                  <a:pt x="338" y="595"/>
                  <a:pt x="338" y="595"/>
                </a:cubicBezTo>
                <a:cubicBezTo>
                  <a:pt x="341" y="595"/>
                  <a:pt x="341" y="595"/>
                  <a:pt x="341" y="595"/>
                </a:cubicBezTo>
                <a:cubicBezTo>
                  <a:pt x="342" y="597"/>
                  <a:pt x="342" y="597"/>
                  <a:pt x="342" y="597"/>
                </a:cubicBezTo>
                <a:cubicBezTo>
                  <a:pt x="344" y="600"/>
                  <a:pt x="344" y="600"/>
                  <a:pt x="344" y="600"/>
                </a:cubicBezTo>
                <a:cubicBezTo>
                  <a:pt x="347" y="600"/>
                  <a:pt x="347" y="600"/>
                  <a:pt x="347" y="600"/>
                </a:cubicBezTo>
                <a:cubicBezTo>
                  <a:pt x="349" y="600"/>
                  <a:pt x="349" y="600"/>
                  <a:pt x="349" y="600"/>
                </a:cubicBezTo>
                <a:cubicBezTo>
                  <a:pt x="349" y="601"/>
                  <a:pt x="349" y="601"/>
                  <a:pt x="349" y="601"/>
                </a:cubicBezTo>
                <a:cubicBezTo>
                  <a:pt x="349" y="602"/>
                  <a:pt x="349" y="602"/>
                  <a:pt x="349" y="602"/>
                </a:cubicBezTo>
                <a:cubicBezTo>
                  <a:pt x="349" y="604"/>
                  <a:pt x="349" y="604"/>
                  <a:pt x="349" y="604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4" y="605"/>
                  <a:pt x="354" y="605"/>
                  <a:pt x="354" y="605"/>
                </a:cubicBezTo>
                <a:cubicBezTo>
                  <a:pt x="357" y="608"/>
                  <a:pt x="357" y="608"/>
                  <a:pt x="357" y="608"/>
                </a:cubicBezTo>
                <a:cubicBezTo>
                  <a:pt x="358" y="612"/>
                  <a:pt x="358" y="612"/>
                  <a:pt x="358" y="612"/>
                </a:cubicBezTo>
                <a:cubicBezTo>
                  <a:pt x="357" y="619"/>
                  <a:pt x="357" y="619"/>
                  <a:pt x="357" y="619"/>
                </a:cubicBezTo>
                <a:cubicBezTo>
                  <a:pt x="357" y="620"/>
                  <a:pt x="357" y="620"/>
                  <a:pt x="357" y="620"/>
                </a:cubicBezTo>
                <a:cubicBezTo>
                  <a:pt x="357" y="621"/>
                  <a:pt x="357" y="621"/>
                  <a:pt x="357" y="621"/>
                </a:cubicBezTo>
                <a:cubicBezTo>
                  <a:pt x="358" y="624"/>
                  <a:pt x="358" y="624"/>
                  <a:pt x="358" y="624"/>
                </a:cubicBezTo>
                <a:cubicBezTo>
                  <a:pt x="357" y="627"/>
                  <a:pt x="357" y="627"/>
                  <a:pt x="357" y="627"/>
                </a:cubicBezTo>
                <a:cubicBezTo>
                  <a:pt x="358" y="628"/>
                  <a:pt x="358" y="628"/>
                  <a:pt x="358" y="628"/>
                </a:cubicBezTo>
                <a:cubicBezTo>
                  <a:pt x="360" y="630"/>
                  <a:pt x="360" y="630"/>
                  <a:pt x="360" y="630"/>
                </a:cubicBezTo>
                <a:cubicBezTo>
                  <a:pt x="358" y="631"/>
                  <a:pt x="358" y="631"/>
                  <a:pt x="358" y="631"/>
                </a:cubicBezTo>
                <a:cubicBezTo>
                  <a:pt x="358" y="632"/>
                  <a:pt x="358" y="632"/>
                  <a:pt x="358" y="632"/>
                </a:cubicBezTo>
                <a:cubicBezTo>
                  <a:pt x="358" y="634"/>
                  <a:pt x="358" y="634"/>
                  <a:pt x="358" y="634"/>
                </a:cubicBezTo>
                <a:cubicBezTo>
                  <a:pt x="358" y="637"/>
                  <a:pt x="358" y="637"/>
                  <a:pt x="358" y="637"/>
                </a:cubicBezTo>
                <a:cubicBezTo>
                  <a:pt x="360" y="638"/>
                  <a:pt x="360" y="638"/>
                  <a:pt x="360" y="638"/>
                </a:cubicBezTo>
                <a:cubicBezTo>
                  <a:pt x="358" y="641"/>
                  <a:pt x="358" y="641"/>
                  <a:pt x="358" y="641"/>
                </a:cubicBezTo>
                <a:cubicBezTo>
                  <a:pt x="360" y="643"/>
                  <a:pt x="360" y="643"/>
                  <a:pt x="360" y="643"/>
                </a:cubicBezTo>
                <a:cubicBezTo>
                  <a:pt x="360" y="644"/>
                  <a:pt x="360" y="644"/>
                  <a:pt x="360" y="644"/>
                </a:cubicBezTo>
                <a:cubicBezTo>
                  <a:pt x="360" y="645"/>
                  <a:pt x="360" y="645"/>
                  <a:pt x="360" y="645"/>
                </a:cubicBezTo>
                <a:cubicBezTo>
                  <a:pt x="360" y="648"/>
                  <a:pt x="360" y="648"/>
                  <a:pt x="360" y="648"/>
                </a:cubicBezTo>
                <a:cubicBezTo>
                  <a:pt x="361" y="650"/>
                  <a:pt x="361" y="650"/>
                  <a:pt x="361" y="650"/>
                </a:cubicBezTo>
                <a:cubicBezTo>
                  <a:pt x="361" y="653"/>
                  <a:pt x="361" y="653"/>
                  <a:pt x="361" y="653"/>
                </a:cubicBezTo>
                <a:cubicBezTo>
                  <a:pt x="360" y="654"/>
                  <a:pt x="360" y="654"/>
                  <a:pt x="360" y="654"/>
                </a:cubicBezTo>
                <a:cubicBezTo>
                  <a:pt x="360" y="655"/>
                  <a:pt x="360" y="655"/>
                  <a:pt x="360" y="655"/>
                </a:cubicBezTo>
                <a:cubicBezTo>
                  <a:pt x="362" y="660"/>
                  <a:pt x="362" y="660"/>
                  <a:pt x="362" y="660"/>
                </a:cubicBezTo>
                <a:cubicBezTo>
                  <a:pt x="365" y="663"/>
                  <a:pt x="365" y="663"/>
                  <a:pt x="365" y="663"/>
                </a:cubicBezTo>
                <a:cubicBezTo>
                  <a:pt x="370" y="668"/>
                  <a:pt x="370" y="668"/>
                  <a:pt x="370" y="668"/>
                </a:cubicBezTo>
                <a:cubicBezTo>
                  <a:pt x="372" y="674"/>
                  <a:pt x="372" y="674"/>
                  <a:pt x="372" y="674"/>
                </a:cubicBezTo>
                <a:cubicBezTo>
                  <a:pt x="372" y="677"/>
                  <a:pt x="372" y="677"/>
                  <a:pt x="372" y="677"/>
                </a:cubicBezTo>
                <a:cubicBezTo>
                  <a:pt x="372" y="680"/>
                  <a:pt x="372" y="680"/>
                  <a:pt x="372" y="680"/>
                </a:cubicBezTo>
                <a:cubicBezTo>
                  <a:pt x="370" y="683"/>
                  <a:pt x="370" y="683"/>
                  <a:pt x="370" y="683"/>
                </a:cubicBezTo>
                <a:cubicBezTo>
                  <a:pt x="370" y="684"/>
                  <a:pt x="370" y="684"/>
                  <a:pt x="370" y="684"/>
                </a:cubicBezTo>
                <a:cubicBezTo>
                  <a:pt x="370" y="686"/>
                  <a:pt x="370" y="686"/>
                  <a:pt x="370" y="686"/>
                </a:cubicBezTo>
                <a:cubicBezTo>
                  <a:pt x="371" y="686"/>
                  <a:pt x="371" y="686"/>
                  <a:pt x="371" y="686"/>
                </a:cubicBezTo>
                <a:cubicBezTo>
                  <a:pt x="371" y="683"/>
                  <a:pt x="371" y="683"/>
                  <a:pt x="371" y="683"/>
                </a:cubicBezTo>
                <a:cubicBezTo>
                  <a:pt x="372" y="684"/>
                  <a:pt x="372" y="684"/>
                  <a:pt x="372" y="684"/>
                </a:cubicBezTo>
                <a:cubicBezTo>
                  <a:pt x="372" y="687"/>
                  <a:pt x="372" y="687"/>
                  <a:pt x="372" y="687"/>
                </a:cubicBezTo>
                <a:cubicBezTo>
                  <a:pt x="371" y="690"/>
                  <a:pt x="371" y="690"/>
                  <a:pt x="371" y="690"/>
                </a:cubicBezTo>
                <a:cubicBezTo>
                  <a:pt x="371" y="687"/>
                  <a:pt x="371" y="687"/>
                  <a:pt x="371" y="687"/>
                </a:cubicBezTo>
                <a:cubicBezTo>
                  <a:pt x="370" y="687"/>
                  <a:pt x="370" y="687"/>
                  <a:pt x="370" y="687"/>
                </a:cubicBezTo>
                <a:cubicBezTo>
                  <a:pt x="368" y="686"/>
                  <a:pt x="368" y="686"/>
                  <a:pt x="368" y="686"/>
                </a:cubicBezTo>
                <a:cubicBezTo>
                  <a:pt x="367" y="684"/>
                  <a:pt x="367" y="684"/>
                  <a:pt x="367" y="684"/>
                </a:cubicBezTo>
                <a:cubicBezTo>
                  <a:pt x="365" y="686"/>
                  <a:pt x="365" y="686"/>
                  <a:pt x="365" y="686"/>
                </a:cubicBezTo>
                <a:cubicBezTo>
                  <a:pt x="364" y="686"/>
                  <a:pt x="364" y="686"/>
                  <a:pt x="364" y="686"/>
                </a:cubicBezTo>
                <a:cubicBezTo>
                  <a:pt x="360" y="684"/>
                  <a:pt x="360" y="684"/>
                  <a:pt x="360" y="684"/>
                </a:cubicBezTo>
                <a:cubicBezTo>
                  <a:pt x="360" y="687"/>
                  <a:pt x="360" y="687"/>
                  <a:pt x="360" y="687"/>
                </a:cubicBezTo>
                <a:cubicBezTo>
                  <a:pt x="361" y="688"/>
                  <a:pt x="361" y="688"/>
                  <a:pt x="361" y="688"/>
                </a:cubicBezTo>
                <a:cubicBezTo>
                  <a:pt x="362" y="690"/>
                  <a:pt x="362" y="690"/>
                  <a:pt x="362" y="690"/>
                </a:cubicBezTo>
                <a:cubicBezTo>
                  <a:pt x="364" y="691"/>
                  <a:pt x="364" y="691"/>
                  <a:pt x="364" y="691"/>
                </a:cubicBezTo>
                <a:cubicBezTo>
                  <a:pt x="364" y="693"/>
                  <a:pt x="364" y="693"/>
                  <a:pt x="364" y="693"/>
                </a:cubicBezTo>
                <a:cubicBezTo>
                  <a:pt x="365" y="694"/>
                  <a:pt x="365" y="694"/>
                  <a:pt x="365" y="694"/>
                </a:cubicBezTo>
                <a:cubicBezTo>
                  <a:pt x="367" y="694"/>
                  <a:pt x="367" y="694"/>
                  <a:pt x="367" y="694"/>
                </a:cubicBezTo>
                <a:cubicBezTo>
                  <a:pt x="368" y="696"/>
                  <a:pt x="368" y="696"/>
                  <a:pt x="368" y="696"/>
                </a:cubicBezTo>
                <a:cubicBezTo>
                  <a:pt x="370" y="697"/>
                  <a:pt x="370" y="697"/>
                  <a:pt x="370" y="697"/>
                </a:cubicBezTo>
                <a:cubicBezTo>
                  <a:pt x="371" y="698"/>
                  <a:pt x="371" y="698"/>
                  <a:pt x="371" y="698"/>
                </a:cubicBezTo>
                <a:cubicBezTo>
                  <a:pt x="371" y="700"/>
                  <a:pt x="371" y="700"/>
                  <a:pt x="371" y="700"/>
                </a:cubicBezTo>
                <a:cubicBezTo>
                  <a:pt x="372" y="700"/>
                  <a:pt x="372" y="700"/>
                  <a:pt x="372" y="700"/>
                </a:cubicBezTo>
                <a:cubicBezTo>
                  <a:pt x="374" y="700"/>
                  <a:pt x="374" y="700"/>
                  <a:pt x="374" y="700"/>
                </a:cubicBezTo>
                <a:cubicBezTo>
                  <a:pt x="375" y="698"/>
                  <a:pt x="375" y="698"/>
                  <a:pt x="375" y="698"/>
                </a:cubicBezTo>
                <a:cubicBezTo>
                  <a:pt x="377" y="698"/>
                  <a:pt x="377" y="698"/>
                  <a:pt x="377" y="698"/>
                </a:cubicBezTo>
                <a:cubicBezTo>
                  <a:pt x="380" y="703"/>
                  <a:pt x="380" y="703"/>
                  <a:pt x="380" y="703"/>
                </a:cubicBezTo>
                <a:cubicBezTo>
                  <a:pt x="382" y="706"/>
                  <a:pt x="382" y="706"/>
                  <a:pt x="382" y="706"/>
                </a:cubicBezTo>
                <a:cubicBezTo>
                  <a:pt x="385" y="708"/>
                  <a:pt x="385" y="708"/>
                  <a:pt x="385" y="708"/>
                </a:cubicBezTo>
                <a:cubicBezTo>
                  <a:pt x="385" y="713"/>
                  <a:pt x="385" y="713"/>
                  <a:pt x="385" y="713"/>
                </a:cubicBezTo>
                <a:cubicBezTo>
                  <a:pt x="385" y="717"/>
                  <a:pt x="385" y="717"/>
                  <a:pt x="385" y="717"/>
                </a:cubicBezTo>
                <a:cubicBezTo>
                  <a:pt x="382" y="721"/>
                  <a:pt x="382" y="721"/>
                  <a:pt x="382" y="721"/>
                </a:cubicBezTo>
                <a:cubicBezTo>
                  <a:pt x="382" y="723"/>
                  <a:pt x="382" y="723"/>
                  <a:pt x="382" y="723"/>
                </a:cubicBezTo>
                <a:cubicBezTo>
                  <a:pt x="382" y="726"/>
                  <a:pt x="382" y="726"/>
                  <a:pt x="382" y="726"/>
                </a:cubicBezTo>
                <a:cubicBezTo>
                  <a:pt x="384" y="727"/>
                  <a:pt x="384" y="727"/>
                  <a:pt x="384" y="727"/>
                </a:cubicBezTo>
                <a:cubicBezTo>
                  <a:pt x="387" y="730"/>
                  <a:pt x="387" y="730"/>
                  <a:pt x="387" y="730"/>
                </a:cubicBezTo>
                <a:cubicBezTo>
                  <a:pt x="391" y="733"/>
                  <a:pt x="391" y="733"/>
                  <a:pt x="391" y="733"/>
                </a:cubicBezTo>
                <a:cubicBezTo>
                  <a:pt x="394" y="736"/>
                  <a:pt x="394" y="736"/>
                  <a:pt x="394" y="736"/>
                </a:cubicBezTo>
                <a:cubicBezTo>
                  <a:pt x="398" y="741"/>
                  <a:pt x="398" y="741"/>
                  <a:pt x="398" y="741"/>
                </a:cubicBezTo>
                <a:cubicBezTo>
                  <a:pt x="401" y="744"/>
                  <a:pt x="401" y="744"/>
                  <a:pt x="401" y="744"/>
                </a:cubicBezTo>
                <a:cubicBezTo>
                  <a:pt x="401" y="749"/>
                  <a:pt x="401" y="749"/>
                  <a:pt x="401" y="749"/>
                </a:cubicBezTo>
                <a:cubicBezTo>
                  <a:pt x="401" y="750"/>
                  <a:pt x="401" y="750"/>
                  <a:pt x="401" y="750"/>
                </a:cubicBezTo>
                <a:cubicBezTo>
                  <a:pt x="403" y="751"/>
                  <a:pt x="403" y="751"/>
                  <a:pt x="403" y="751"/>
                </a:cubicBezTo>
                <a:cubicBezTo>
                  <a:pt x="405" y="750"/>
                  <a:pt x="405" y="750"/>
                  <a:pt x="405" y="750"/>
                </a:cubicBezTo>
                <a:cubicBezTo>
                  <a:pt x="410" y="747"/>
                  <a:pt x="410" y="747"/>
                  <a:pt x="410" y="747"/>
                </a:cubicBezTo>
                <a:cubicBezTo>
                  <a:pt x="410" y="746"/>
                  <a:pt x="410" y="746"/>
                  <a:pt x="410" y="746"/>
                </a:cubicBezTo>
                <a:cubicBezTo>
                  <a:pt x="410" y="744"/>
                  <a:pt x="410" y="744"/>
                  <a:pt x="410" y="744"/>
                </a:cubicBezTo>
                <a:cubicBezTo>
                  <a:pt x="408" y="741"/>
                  <a:pt x="408" y="741"/>
                  <a:pt x="408" y="741"/>
                </a:cubicBezTo>
                <a:cubicBezTo>
                  <a:pt x="407" y="737"/>
                  <a:pt x="407" y="737"/>
                  <a:pt x="407" y="737"/>
                </a:cubicBezTo>
                <a:cubicBezTo>
                  <a:pt x="403" y="731"/>
                  <a:pt x="403" y="731"/>
                  <a:pt x="403" y="731"/>
                </a:cubicBezTo>
                <a:cubicBezTo>
                  <a:pt x="403" y="734"/>
                  <a:pt x="403" y="734"/>
                  <a:pt x="403" y="734"/>
                </a:cubicBezTo>
                <a:cubicBezTo>
                  <a:pt x="401" y="734"/>
                  <a:pt x="401" y="734"/>
                  <a:pt x="401" y="734"/>
                </a:cubicBezTo>
                <a:cubicBezTo>
                  <a:pt x="400" y="733"/>
                  <a:pt x="400" y="733"/>
                  <a:pt x="400" y="733"/>
                </a:cubicBezTo>
                <a:cubicBezTo>
                  <a:pt x="398" y="731"/>
                  <a:pt x="398" y="731"/>
                  <a:pt x="398" y="731"/>
                </a:cubicBezTo>
                <a:cubicBezTo>
                  <a:pt x="398" y="729"/>
                  <a:pt x="398" y="729"/>
                  <a:pt x="398" y="729"/>
                </a:cubicBezTo>
                <a:cubicBezTo>
                  <a:pt x="398" y="727"/>
                  <a:pt x="398" y="727"/>
                  <a:pt x="398" y="727"/>
                </a:cubicBezTo>
                <a:cubicBezTo>
                  <a:pt x="400" y="724"/>
                  <a:pt x="400" y="724"/>
                  <a:pt x="400" y="724"/>
                </a:cubicBezTo>
                <a:cubicBezTo>
                  <a:pt x="398" y="721"/>
                  <a:pt x="398" y="721"/>
                  <a:pt x="398" y="721"/>
                </a:cubicBezTo>
                <a:cubicBezTo>
                  <a:pt x="398" y="716"/>
                  <a:pt x="398" y="716"/>
                  <a:pt x="398" y="716"/>
                </a:cubicBezTo>
                <a:cubicBezTo>
                  <a:pt x="397" y="716"/>
                  <a:pt x="397" y="716"/>
                  <a:pt x="397" y="716"/>
                </a:cubicBezTo>
                <a:cubicBezTo>
                  <a:pt x="397" y="713"/>
                  <a:pt x="397" y="713"/>
                  <a:pt x="397" y="713"/>
                </a:cubicBezTo>
                <a:cubicBezTo>
                  <a:pt x="395" y="707"/>
                  <a:pt x="395" y="707"/>
                  <a:pt x="395" y="707"/>
                </a:cubicBezTo>
                <a:cubicBezTo>
                  <a:pt x="395" y="701"/>
                  <a:pt x="395" y="701"/>
                  <a:pt x="395" y="701"/>
                </a:cubicBezTo>
                <a:cubicBezTo>
                  <a:pt x="394" y="698"/>
                  <a:pt x="394" y="698"/>
                  <a:pt x="394" y="698"/>
                </a:cubicBezTo>
                <a:cubicBezTo>
                  <a:pt x="393" y="697"/>
                  <a:pt x="393" y="697"/>
                  <a:pt x="393" y="697"/>
                </a:cubicBezTo>
                <a:cubicBezTo>
                  <a:pt x="393" y="700"/>
                  <a:pt x="393" y="700"/>
                  <a:pt x="393" y="700"/>
                </a:cubicBezTo>
                <a:cubicBezTo>
                  <a:pt x="393" y="701"/>
                  <a:pt x="393" y="701"/>
                  <a:pt x="393" y="701"/>
                </a:cubicBezTo>
                <a:cubicBezTo>
                  <a:pt x="391" y="698"/>
                  <a:pt x="391" y="698"/>
                  <a:pt x="391" y="698"/>
                </a:cubicBezTo>
                <a:cubicBezTo>
                  <a:pt x="391" y="696"/>
                  <a:pt x="391" y="696"/>
                  <a:pt x="391" y="696"/>
                </a:cubicBezTo>
                <a:cubicBezTo>
                  <a:pt x="393" y="694"/>
                  <a:pt x="393" y="694"/>
                  <a:pt x="393" y="694"/>
                </a:cubicBezTo>
                <a:cubicBezTo>
                  <a:pt x="391" y="693"/>
                  <a:pt x="391" y="693"/>
                  <a:pt x="391" y="693"/>
                </a:cubicBezTo>
                <a:cubicBezTo>
                  <a:pt x="390" y="691"/>
                  <a:pt x="390" y="691"/>
                  <a:pt x="390" y="691"/>
                </a:cubicBezTo>
                <a:cubicBezTo>
                  <a:pt x="387" y="687"/>
                  <a:pt x="387" y="687"/>
                  <a:pt x="387" y="687"/>
                </a:cubicBezTo>
                <a:cubicBezTo>
                  <a:pt x="387" y="684"/>
                  <a:pt x="387" y="684"/>
                  <a:pt x="387" y="684"/>
                </a:cubicBezTo>
                <a:cubicBezTo>
                  <a:pt x="385" y="681"/>
                  <a:pt x="385" y="681"/>
                  <a:pt x="385" y="681"/>
                </a:cubicBezTo>
                <a:cubicBezTo>
                  <a:pt x="387" y="677"/>
                  <a:pt x="387" y="677"/>
                  <a:pt x="387" y="677"/>
                </a:cubicBezTo>
                <a:cubicBezTo>
                  <a:pt x="387" y="675"/>
                  <a:pt x="387" y="675"/>
                  <a:pt x="387" y="675"/>
                </a:cubicBezTo>
                <a:cubicBezTo>
                  <a:pt x="385" y="675"/>
                  <a:pt x="385" y="675"/>
                  <a:pt x="385" y="675"/>
                </a:cubicBezTo>
                <a:cubicBezTo>
                  <a:pt x="384" y="673"/>
                  <a:pt x="384" y="673"/>
                  <a:pt x="384" y="673"/>
                </a:cubicBezTo>
                <a:cubicBezTo>
                  <a:pt x="384" y="670"/>
                  <a:pt x="384" y="670"/>
                  <a:pt x="384" y="670"/>
                </a:cubicBezTo>
                <a:cubicBezTo>
                  <a:pt x="382" y="670"/>
                  <a:pt x="382" y="670"/>
                  <a:pt x="382" y="670"/>
                </a:cubicBezTo>
                <a:cubicBezTo>
                  <a:pt x="381" y="670"/>
                  <a:pt x="381" y="670"/>
                  <a:pt x="381" y="670"/>
                </a:cubicBezTo>
                <a:cubicBezTo>
                  <a:pt x="381" y="664"/>
                  <a:pt x="381" y="664"/>
                  <a:pt x="381" y="664"/>
                </a:cubicBezTo>
                <a:cubicBezTo>
                  <a:pt x="378" y="660"/>
                  <a:pt x="378" y="660"/>
                  <a:pt x="378" y="660"/>
                </a:cubicBezTo>
                <a:cubicBezTo>
                  <a:pt x="375" y="655"/>
                  <a:pt x="375" y="655"/>
                  <a:pt x="375" y="655"/>
                </a:cubicBezTo>
                <a:cubicBezTo>
                  <a:pt x="374" y="653"/>
                  <a:pt x="374" y="653"/>
                  <a:pt x="374" y="653"/>
                </a:cubicBezTo>
                <a:cubicBezTo>
                  <a:pt x="375" y="650"/>
                  <a:pt x="375" y="650"/>
                  <a:pt x="375" y="650"/>
                </a:cubicBezTo>
                <a:cubicBezTo>
                  <a:pt x="377" y="644"/>
                  <a:pt x="377" y="644"/>
                  <a:pt x="377" y="644"/>
                </a:cubicBezTo>
                <a:cubicBezTo>
                  <a:pt x="375" y="641"/>
                  <a:pt x="375" y="641"/>
                  <a:pt x="375" y="641"/>
                </a:cubicBezTo>
                <a:cubicBezTo>
                  <a:pt x="377" y="638"/>
                  <a:pt x="377" y="638"/>
                  <a:pt x="377" y="638"/>
                </a:cubicBezTo>
                <a:cubicBezTo>
                  <a:pt x="380" y="632"/>
                  <a:pt x="380" y="632"/>
                  <a:pt x="380" y="632"/>
                </a:cubicBezTo>
                <a:cubicBezTo>
                  <a:pt x="378" y="630"/>
                  <a:pt x="378" y="630"/>
                  <a:pt x="378" y="630"/>
                </a:cubicBezTo>
                <a:cubicBezTo>
                  <a:pt x="378" y="628"/>
                  <a:pt x="378" y="628"/>
                  <a:pt x="378" y="628"/>
                </a:cubicBezTo>
                <a:cubicBezTo>
                  <a:pt x="384" y="632"/>
                  <a:pt x="384" y="632"/>
                  <a:pt x="384" y="632"/>
                </a:cubicBezTo>
                <a:cubicBezTo>
                  <a:pt x="385" y="634"/>
                  <a:pt x="385" y="634"/>
                  <a:pt x="385" y="634"/>
                </a:cubicBezTo>
                <a:cubicBezTo>
                  <a:pt x="387" y="634"/>
                  <a:pt x="387" y="634"/>
                  <a:pt x="387" y="634"/>
                </a:cubicBezTo>
                <a:cubicBezTo>
                  <a:pt x="390" y="632"/>
                  <a:pt x="390" y="632"/>
                  <a:pt x="390" y="632"/>
                </a:cubicBezTo>
                <a:cubicBezTo>
                  <a:pt x="391" y="634"/>
                  <a:pt x="391" y="634"/>
                  <a:pt x="391" y="634"/>
                </a:cubicBezTo>
                <a:cubicBezTo>
                  <a:pt x="391" y="635"/>
                  <a:pt x="391" y="635"/>
                  <a:pt x="391" y="635"/>
                </a:cubicBezTo>
                <a:cubicBezTo>
                  <a:pt x="391" y="637"/>
                  <a:pt x="391" y="637"/>
                  <a:pt x="391" y="637"/>
                </a:cubicBezTo>
                <a:cubicBezTo>
                  <a:pt x="393" y="637"/>
                  <a:pt x="393" y="637"/>
                  <a:pt x="393" y="637"/>
                </a:cubicBezTo>
                <a:cubicBezTo>
                  <a:pt x="394" y="638"/>
                  <a:pt x="394" y="638"/>
                  <a:pt x="394" y="638"/>
                </a:cubicBezTo>
                <a:cubicBezTo>
                  <a:pt x="397" y="640"/>
                  <a:pt x="397" y="640"/>
                  <a:pt x="397" y="640"/>
                </a:cubicBezTo>
                <a:cubicBezTo>
                  <a:pt x="395" y="641"/>
                  <a:pt x="395" y="641"/>
                  <a:pt x="395" y="641"/>
                </a:cubicBezTo>
                <a:cubicBezTo>
                  <a:pt x="394" y="644"/>
                  <a:pt x="394" y="644"/>
                  <a:pt x="394" y="644"/>
                </a:cubicBezTo>
                <a:cubicBezTo>
                  <a:pt x="395" y="648"/>
                  <a:pt x="395" y="648"/>
                  <a:pt x="395" y="648"/>
                </a:cubicBezTo>
                <a:cubicBezTo>
                  <a:pt x="395" y="653"/>
                  <a:pt x="395" y="653"/>
                  <a:pt x="395" y="653"/>
                </a:cubicBezTo>
                <a:cubicBezTo>
                  <a:pt x="395" y="655"/>
                  <a:pt x="395" y="655"/>
                  <a:pt x="395" y="655"/>
                </a:cubicBezTo>
                <a:cubicBezTo>
                  <a:pt x="397" y="660"/>
                  <a:pt x="397" y="660"/>
                  <a:pt x="397" y="660"/>
                </a:cubicBezTo>
                <a:cubicBezTo>
                  <a:pt x="397" y="663"/>
                  <a:pt x="397" y="663"/>
                  <a:pt x="397" y="663"/>
                </a:cubicBezTo>
                <a:cubicBezTo>
                  <a:pt x="397" y="664"/>
                  <a:pt x="397" y="664"/>
                  <a:pt x="397" y="664"/>
                </a:cubicBezTo>
                <a:cubicBezTo>
                  <a:pt x="398" y="664"/>
                  <a:pt x="398" y="664"/>
                  <a:pt x="398" y="664"/>
                </a:cubicBezTo>
                <a:cubicBezTo>
                  <a:pt x="398" y="667"/>
                  <a:pt x="398" y="667"/>
                  <a:pt x="398" y="667"/>
                </a:cubicBezTo>
                <a:cubicBezTo>
                  <a:pt x="398" y="668"/>
                  <a:pt x="398" y="668"/>
                  <a:pt x="398" y="668"/>
                </a:cubicBezTo>
                <a:cubicBezTo>
                  <a:pt x="398" y="670"/>
                  <a:pt x="398" y="670"/>
                  <a:pt x="398" y="670"/>
                </a:cubicBezTo>
                <a:cubicBezTo>
                  <a:pt x="400" y="673"/>
                  <a:pt x="400" y="673"/>
                  <a:pt x="400" y="673"/>
                </a:cubicBezTo>
                <a:cubicBezTo>
                  <a:pt x="401" y="675"/>
                  <a:pt x="401" y="675"/>
                  <a:pt x="401" y="675"/>
                </a:cubicBezTo>
                <a:cubicBezTo>
                  <a:pt x="403" y="678"/>
                  <a:pt x="403" y="678"/>
                  <a:pt x="403" y="678"/>
                </a:cubicBezTo>
                <a:cubicBezTo>
                  <a:pt x="404" y="681"/>
                  <a:pt x="404" y="681"/>
                  <a:pt x="404" y="681"/>
                </a:cubicBezTo>
                <a:cubicBezTo>
                  <a:pt x="407" y="683"/>
                  <a:pt x="407" y="683"/>
                  <a:pt x="407" y="683"/>
                </a:cubicBezTo>
                <a:cubicBezTo>
                  <a:pt x="408" y="684"/>
                  <a:pt x="408" y="684"/>
                  <a:pt x="408" y="684"/>
                </a:cubicBezTo>
                <a:cubicBezTo>
                  <a:pt x="408" y="683"/>
                  <a:pt x="408" y="683"/>
                  <a:pt x="408" y="683"/>
                </a:cubicBezTo>
                <a:cubicBezTo>
                  <a:pt x="410" y="684"/>
                  <a:pt x="410" y="684"/>
                  <a:pt x="410" y="684"/>
                </a:cubicBezTo>
                <a:cubicBezTo>
                  <a:pt x="413" y="684"/>
                  <a:pt x="413" y="684"/>
                  <a:pt x="413" y="684"/>
                </a:cubicBezTo>
                <a:cubicBezTo>
                  <a:pt x="411" y="686"/>
                  <a:pt x="411" y="686"/>
                  <a:pt x="411" y="686"/>
                </a:cubicBezTo>
                <a:cubicBezTo>
                  <a:pt x="410" y="687"/>
                  <a:pt x="410" y="687"/>
                  <a:pt x="410" y="687"/>
                </a:cubicBezTo>
                <a:cubicBezTo>
                  <a:pt x="410" y="691"/>
                  <a:pt x="410" y="691"/>
                  <a:pt x="410" y="691"/>
                </a:cubicBezTo>
                <a:cubicBezTo>
                  <a:pt x="411" y="693"/>
                  <a:pt x="411" y="693"/>
                  <a:pt x="411" y="693"/>
                </a:cubicBezTo>
                <a:cubicBezTo>
                  <a:pt x="413" y="694"/>
                  <a:pt x="413" y="694"/>
                  <a:pt x="413" y="694"/>
                </a:cubicBezTo>
                <a:cubicBezTo>
                  <a:pt x="415" y="694"/>
                  <a:pt x="415" y="694"/>
                  <a:pt x="415" y="694"/>
                </a:cubicBezTo>
                <a:cubicBezTo>
                  <a:pt x="415" y="696"/>
                  <a:pt x="415" y="696"/>
                  <a:pt x="415" y="696"/>
                </a:cubicBezTo>
                <a:cubicBezTo>
                  <a:pt x="415" y="697"/>
                  <a:pt x="415" y="697"/>
                  <a:pt x="415" y="697"/>
                </a:cubicBezTo>
                <a:cubicBezTo>
                  <a:pt x="417" y="700"/>
                  <a:pt x="417" y="700"/>
                  <a:pt x="417" y="700"/>
                </a:cubicBezTo>
                <a:cubicBezTo>
                  <a:pt x="418" y="700"/>
                  <a:pt x="418" y="700"/>
                  <a:pt x="418" y="700"/>
                </a:cubicBezTo>
                <a:cubicBezTo>
                  <a:pt x="420" y="700"/>
                  <a:pt x="420" y="700"/>
                  <a:pt x="420" y="700"/>
                </a:cubicBezTo>
                <a:cubicBezTo>
                  <a:pt x="421" y="703"/>
                  <a:pt x="421" y="703"/>
                  <a:pt x="421" y="703"/>
                </a:cubicBezTo>
                <a:cubicBezTo>
                  <a:pt x="421" y="704"/>
                  <a:pt x="421" y="704"/>
                  <a:pt x="421" y="704"/>
                </a:cubicBezTo>
                <a:cubicBezTo>
                  <a:pt x="423" y="704"/>
                  <a:pt x="423" y="704"/>
                  <a:pt x="423" y="704"/>
                </a:cubicBezTo>
                <a:cubicBezTo>
                  <a:pt x="423" y="706"/>
                  <a:pt x="423" y="706"/>
                  <a:pt x="423" y="706"/>
                </a:cubicBezTo>
                <a:cubicBezTo>
                  <a:pt x="421" y="706"/>
                  <a:pt x="421" y="706"/>
                  <a:pt x="421" y="706"/>
                </a:cubicBezTo>
                <a:cubicBezTo>
                  <a:pt x="421" y="707"/>
                  <a:pt x="421" y="707"/>
                  <a:pt x="421" y="707"/>
                </a:cubicBezTo>
                <a:cubicBezTo>
                  <a:pt x="420" y="707"/>
                  <a:pt x="420" y="707"/>
                  <a:pt x="420" y="707"/>
                </a:cubicBezTo>
                <a:cubicBezTo>
                  <a:pt x="418" y="708"/>
                  <a:pt x="418" y="708"/>
                  <a:pt x="418" y="708"/>
                </a:cubicBezTo>
                <a:cubicBezTo>
                  <a:pt x="417" y="714"/>
                  <a:pt x="417" y="714"/>
                  <a:pt x="417" y="714"/>
                </a:cubicBezTo>
                <a:cubicBezTo>
                  <a:pt x="418" y="713"/>
                  <a:pt x="418" y="713"/>
                  <a:pt x="418" y="713"/>
                </a:cubicBezTo>
                <a:cubicBezTo>
                  <a:pt x="418" y="714"/>
                  <a:pt x="418" y="714"/>
                  <a:pt x="418" y="714"/>
                </a:cubicBezTo>
                <a:cubicBezTo>
                  <a:pt x="420" y="714"/>
                  <a:pt x="420" y="714"/>
                  <a:pt x="420" y="714"/>
                </a:cubicBezTo>
                <a:cubicBezTo>
                  <a:pt x="423" y="714"/>
                  <a:pt x="423" y="714"/>
                  <a:pt x="423" y="714"/>
                </a:cubicBezTo>
                <a:cubicBezTo>
                  <a:pt x="421" y="716"/>
                  <a:pt x="421" y="716"/>
                  <a:pt x="421" y="716"/>
                </a:cubicBezTo>
                <a:cubicBezTo>
                  <a:pt x="421" y="717"/>
                  <a:pt x="421" y="717"/>
                  <a:pt x="421" y="717"/>
                </a:cubicBezTo>
                <a:cubicBezTo>
                  <a:pt x="423" y="716"/>
                  <a:pt x="423" y="716"/>
                  <a:pt x="423" y="716"/>
                </a:cubicBezTo>
                <a:cubicBezTo>
                  <a:pt x="424" y="718"/>
                  <a:pt x="424" y="718"/>
                  <a:pt x="424" y="718"/>
                </a:cubicBezTo>
                <a:cubicBezTo>
                  <a:pt x="427" y="720"/>
                  <a:pt x="427" y="720"/>
                  <a:pt x="427" y="720"/>
                </a:cubicBezTo>
                <a:cubicBezTo>
                  <a:pt x="428" y="720"/>
                  <a:pt x="428" y="720"/>
                  <a:pt x="428" y="720"/>
                </a:cubicBezTo>
                <a:cubicBezTo>
                  <a:pt x="428" y="721"/>
                  <a:pt x="428" y="721"/>
                  <a:pt x="428" y="721"/>
                </a:cubicBezTo>
                <a:cubicBezTo>
                  <a:pt x="430" y="721"/>
                  <a:pt x="430" y="721"/>
                  <a:pt x="430" y="721"/>
                </a:cubicBezTo>
                <a:cubicBezTo>
                  <a:pt x="431" y="723"/>
                  <a:pt x="431" y="723"/>
                  <a:pt x="431" y="723"/>
                </a:cubicBezTo>
                <a:cubicBezTo>
                  <a:pt x="431" y="726"/>
                  <a:pt x="431" y="726"/>
                  <a:pt x="431" y="726"/>
                </a:cubicBezTo>
                <a:cubicBezTo>
                  <a:pt x="431" y="729"/>
                  <a:pt x="431" y="729"/>
                  <a:pt x="431" y="729"/>
                </a:cubicBezTo>
                <a:cubicBezTo>
                  <a:pt x="433" y="730"/>
                  <a:pt x="433" y="730"/>
                  <a:pt x="433" y="730"/>
                </a:cubicBezTo>
                <a:cubicBezTo>
                  <a:pt x="438" y="737"/>
                  <a:pt x="438" y="737"/>
                  <a:pt x="438" y="737"/>
                </a:cubicBezTo>
                <a:cubicBezTo>
                  <a:pt x="444" y="744"/>
                  <a:pt x="444" y="744"/>
                  <a:pt x="444" y="744"/>
                </a:cubicBezTo>
                <a:cubicBezTo>
                  <a:pt x="448" y="751"/>
                  <a:pt x="448" y="751"/>
                  <a:pt x="448" y="751"/>
                </a:cubicBezTo>
                <a:cubicBezTo>
                  <a:pt x="451" y="754"/>
                  <a:pt x="451" y="754"/>
                  <a:pt x="451" y="754"/>
                </a:cubicBezTo>
                <a:cubicBezTo>
                  <a:pt x="451" y="759"/>
                  <a:pt x="451" y="759"/>
                  <a:pt x="451" y="759"/>
                </a:cubicBezTo>
                <a:cubicBezTo>
                  <a:pt x="451" y="763"/>
                  <a:pt x="451" y="763"/>
                  <a:pt x="451" y="763"/>
                </a:cubicBezTo>
                <a:cubicBezTo>
                  <a:pt x="451" y="766"/>
                  <a:pt x="451" y="766"/>
                  <a:pt x="451" y="766"/>
                </a:cubicBezTo>
                <a:cubicBezTo>
                  <a:pt x="456" y="772"/>
                  <a:pt x="456" y="772"/>
                  <a:pt x="456" y="772"/>
                </a:cubicBezTo>
                <a:cubicBezTo>
                  <a:pt x="456" y="773"/>
                  <a:pt x="456" y="773"/>
                  <a:pt x="456" y="773"/>
                </a:cubicBezTo>
                <a:cubicBezTo>
                  <a:pt x="453" y="776"/>
                  <a:pt x="453" y="776"/>
                  <a:pt x="453" y="776"/>
                </a:cubicBezTo>
                <a:cubicBezTo>
                  <a:pt x="450" y="782"/>
                  <a:pt x="450" y="782"/>
                  <a:pt x="450" y="782"/>
                </a:cubicBezTo>
                <a:cubicBezTo>
                  <a:pt x="451" y="782"/>
                  <a:pt x="451" y="782"/>
                  <a:pt x="451" y="782"/>
                </a:cubicBezTo>
                <a:cubicBezTo>
                  <a:pt x="453" y="782"/>
                  <a:pt x="453" y="782"/>
                  <a:pt x="453" y="782"/>
                </a:cubicBezTo>
                <a:cubicBezTo>
                  <a:pt x="453" y="783"/>
                  <a:pt x="453" y="783"/>
                  <a:pt x="453" y="783"/>
                </a:cubicBezTo>
                <a:cubicBezTo>
                  <a:pt x="450" y="784"/>
                  <a:pt x="450" y="784"/>
                  <a:pt x="450" y="784"/>
                </a:cubicBezTo>
                <a:cubicBezTo>
                  <a:pt x="448" y="784"/>
                  <a:pt x="448" y="784"/>
                  <a:pt x="448" y="784"/>
                </a:cubicBezTo>
                <a:cubicBezTo>
                  <a:pt x="447" y="786"/>
                  <a:pt x="447" y="786"/>
                  <a:pt x="447" y="786"/>
                </a:cubicBezTo>
                <a:cubicBezTo>
                  <a:pt x="447" y="789"/>
                  <a:pt x="447" y="789"/>
                  <a:pt x="447" y="789"/>
                </a:cubicBezTo>
                <a:cubicBezTo>
                  <a:pt x="448" y="792"/>
                  <a:pt x="448" y="792"/>
                  <a:pt x="448" y="792"/>
                </a:cubicBezTo>
                <a:cubicBezTo>
                  <a:pt x="451" y="797"/>
                  <a:pt x="451" y="797"/>
                  <a:pt x="451" y="797"/>
                </a:cubicBezTo>
                <a:cubicBezTo>
                  <a:pt x="453" y="800"/>
                  <a:pt x="453" y="800"/>
                  <a:pt x="453" y="800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58" y="803"/>
                  <a:pt x="458" y="803"/>
                  <a:pt x="458" y="803"/>
                </a:cubicBezTo>
                <a:cubicBezTo>
                  <a:pt x="460" y="804"/>
                  <a:pt x="460" y="804"/>
                  <a:pt x="460" y="804"/>
                </a:cubicBezTo>
                <a:cubicBezTo>
                  <a:pt x="463" y="807"/>
                  <a:pt x="463" y="807"/>
                  <a:pt x="463" y="807"/>
                </a:cubicBezTo>
                <a:cubicBezTo>
                  <a:pt x="466" y="809"/>
                  <a:pt x="466" y="809"/>
                  <a:pt x="466" y="809"/>
                </a:cubicBezTo>
                <a:cubicBezTo>
                  <a:pt x="467" y="813"/>
                  <a:pt x="467" y="813"/>
                  <a:pt x="467" y="813"/>
                </a:cubicBezTo>
                <a:cubicBezTo>
                  <a:pt x="471" y="816"/>
                  <a:pt x="471" y="816"/>
                  <a:pt x="471" y="816"/>
                </a:cubicBezTo>
                <a:cubicBezTo>
                  <a:pt x="476" y="817"/>
                  <a:pt x="476" y="817"/>
                  <a:pt x="476" y="817"/>
                </a:cubicBezTo>
                <a:cubicBezTo>
                  <a:pt x="480" y="819"/>
                  <a:pt x="480" y="819"/>
                  <a:pt x="480" y="819"/>
                </a:cubicBezTo>
                <a:cubicBezTo>
                  <a:pt x="483" y="819"/>
                  <a:pt x="483" y="819"/>
                  <a:pt x="483" y="819"/>
                </a:cubicBezTo>
                <a:cubicBezTo>
                  <a:pt x="484" y="819"/>
                  <a:pt x="484" y="819"/>
                  <a:pt x="484" y="819"/>
                </a:cubicBezTo>
                <a:cubicBezTo>
                  <a:pt x="486" y="820"/>
                  <a:pt x="486" y="820"/>
                  <a:pt x="486" y="820"/>
                </a:cubicBezTo>
                <a:cubicBezTo>
                  <a:pt x="490" y="823"/>
                  <a:pt x="490" y="823"/>
                  <a:pt x="490" y="823"/>
                </a:cubicBezTo>
                <a:cubicBezTo>
                  <a:pt x="493" y="827"/>
                  <a:pt x="493" y="827"/>
                  <a:pt x="493" y="827"/>
                </a:cubicBezTo>
                <a:cubicBezTo>
                  <a:pt x="499" y="830"/>
                  <a:pt x="499" y="830"/>
                  <a:pt x="499" y="830"/>
                </a:cubicBezTo>
                <a:cubicBezTo>
                  <a:pt x="506" y="833"/>
                  <a:pt x="506" y="833"/>
                  <a:pt x="506" y="833"/>
                </a:cubicBezTo>
                <a:cubicBezTo>
                  <a:pt x="510" y="836"/>
                  <a:pt x="510" y="836"/>
                  <a:pt x="510" y="836"/>
                </a:cubicBezTo>
                <a:cubicBezTo>
                  <a:pt x="514" y="837"/>
                  <a:pt x="514" y="837"/>
                  <a:pt x="514" y="837"/>
                </a:cubicBezTo>
                <a:cubicBezTo>
                  <a:pt x="519" y="837"/>
                  <a:pt x="519" y="837"/>
                  <a:pt x="519" y="837"/>
                </a:cubicBezTo>
                <a:cubicBezTo>
                  <a:pt x="520" y="839"/>
                  <a:pt x="520" y="839"/>
                  <a:pt x="520" y="839"/>
                </a:cubicBezTo>
                <a:cubicBezTo>
                  <a:pt x="522" y="840"/>
                  <a:pt x="522" y="840"/>
                  <a:pt x="522" y="840"/>
                </a:cubicBezTo>
                <a:cubicBezTo>
                  <a:pt x="524" y="842"/>
                  <a:pt x="524" y="842"/>
                  <a:pt x="524" y="842"/>
                </a:cubicBezTo>
                <a:cubicBezTo>
                  <a:pt x="526" y="843"/>
                  <a:pt x="526" y="843"/>
                  <a:pt x="526" y="843"/>
                </a:cubicBezTo>
                <a:cubicBezTo>
                  <a:pt x="529" y="845"/>
                  <a:pt x="529" y="845"/>
                  <a:pt x="529" y="845"/>
                </a:cubicBezTo>
                <a:cubicBezTo>
                  <a:pt x="530" y="846"/>
                  <a:pt x="530" y="846"/>
                  <a:pt x="530" y="846"/>
                </a:cubicBezTo>
                <a:cubicBezTo>
                  <a:pt x="533" y="848"/>
                  <a:pt x="533" y="848"/>
                  <a:pt x="533" y="848"/>
                </a:cubicBezTo>
                <a:cubicBezTo>
                  <a:pt x="537" y="848"/>
                  <a:pt x="537" y="848"/>
                  <a:pt x="537" y="848"/>
                </a:cubicBezTo>
                <a:cubicBezTo>
                  <a:pt x="540" y="849"/>
                  <a:pt x="540" y="849"/>
                  <a:pt x="540" y="849"/>
                </a:cubicBezTo>
                <a:cubicBezTo>
                  <a:pt x="544" y="850"/>
                  <a:pt x="544" y="850"/>
                  <a:pt x="544" y="850"/>
                </a:cubicBezTo>
                <a:cubicBezTo>
                  <a:pt x="547" y="850"/>
                  <a:pt x="547" y="850"/>
                  <a:pt x="547" y="850"/>
                </a:cubicBezTo>
                <a:cubicBezTo>
                  <a:pt x="557" y="848"/>
                  <a:pt x="557" y="848"/>
                  <a:pt x="557" y="848"/>
                </a:cubicBezTo>
                <a:cubicBezTo>
                  <a:pt x="562" y="845"/>
                  <a:pt x="562" y="845"/>
                  <a:pt x="562" y="845"/>
                </a:cubicBezTo>
                <a:cubicBezTo>
                  <a:pt x="567" y="843"/>
                  <a:pt x="567" y="843"/>
                  <a:pt x="567" y="843"/>
                </a:cubicBezTo>
                <a:cubicBezTo>
                  <a:pt x="565" y="843"/>
                  <a:pt x="565" y="843"/>
                  <a:pt x="565" y="843"/>
                </a:cubicBezTo>
                <a:cubicBezTo>
                  <a:pt x="566" y="840"/>
                  <a:pt x="566" y="840"/>
                  <a:pt x="566" y="840"/>
                </a:cubicBezTo>
                <a:cubicBezTo>
                  <a:pt x="567" y="840"/>
                  <a:pt x="567" y="840"/>
                  <a:pt x="567" y="840"/>
                </a:cubicBezTo>
                <a:cubicBezTo>
                  <a:pt x="567" y="842"/>
                  <a:pt x="567" y="842"/>
                  <a:pt x="567" y="842"/>
                </a:cubicBezTo>
                <a:cubicBezTo>
                  <a:pt x="570" y="842"/>
                  <a:pt x="570" y="842"/>
                  <a:pt x="570" y="842"/>
                </a:cubicBezTo>
                <a:cubicBezTo>
                  <a:pt x="567" y="843"/>
                  <a:pt x="567" y="843"/>
                  <a:pt x="567" y="843"/>
                </a:cubicBezTo>
                <a:cubicBezTo>
                  <a:pt x="573" y="845"/>
                  <a:pt x="573" y="845"/>
                  <a:pt x="573" y="845"/>
                </a:cubicBezTo>
                <a:cubicBezTo>
                  <a:pt x="572" y="843"/>
                  <a:pt x="572" y="843"/>
                  <a:pt x="572" y="843"/>
                </a:cubicBezTo>
                <a:cubicBezTo>
                  <a:pt x="572" y="842"/>
                  <a:pt x="572" y="842"/>
                  <a:pt x="572" y="842"/>
                </a:cubicBezTo>
                <a:cubicBezTo>
                  <a:pt x="577" y="846"/>
                  <a:pt x="577" y="846"/>
                  <a:pt x="577" y="846"/>
                </a:cubicBezTo>
                <a:cubicBezTo>
                  <a:pt x="582" y="850"/>
                  <a:pt x="582" y="850"/>
                  <a:pt x="582" y="850"/>
                </a:cubicBezTo>
                <a:cubicBezTo>
                  <a:pt x="586" y="855"/>
                  <a:pt x="586" y="855"/>
                  <a:pt x="586" y="855"/>
                </a:cubicBezTo>
                <a:cubicBezTo>
                  <a:pt x="589" y="856"/>
                  <a:pt x="589" y="856"/>
                  <a:pt x="589" y="856"/>
                </a:cubicBezTo>
                <a:cubicBezTo>
                  <a:pt x="590" y="859"/>
                  <a:pt x="590" y="859"/>
                  <a:pt x="590" y="859"/>
                </a:cubicBezTo>
                <a:cubicBezTo>
                  <a:pt x="592" y="862"/>
                  <a:pt x="592" y="862"/>
                  <a:pt x="592" y="862"/>
                </a:cubicBezTo>
                <a:cubicBezTo>
                  <a:pt x="595" y="866"/>
                  <a:pt x="595" y="866"/>
                  <a:pt x="595" y="866"/>
                </a:cubicBezTo>
                <a:cubicBezTo>
                  <a:pt x="600" y="872"/>
                  <a:pt x="600" y="872"/>
                  <a:pt x="600" y="872"/>
                </a:cubicBezTo>
                <a:cubicBezTo>
                  <a:pt x="603" y="873"/>
                  <a:pt x="603" y="873"/>
                  <a:pt x="603" y="873"/>
                </a:cubicBezTo>
                <a:cubicBezTo>
                  <a:pt x="608" y="875"/>
                  <a:pt x="608" y="875"/>
                  <a:pt x="608" y="875"/>
                </a:cubicBezTo>
                <a:cubicBezTo>
                  <a:pt x="613" y="875"/>
                  <a:pt x="613" y="875"/>
                  <a:pt x="613" y="875"/>
                </a:cubicBezTo>
                <a:cubicBezTo>
                  <a:pt x="619" y="878"/>
                  <a:pt x="619" y="878"/>
                  <a:pt x="619" y="878"/>
                </a:cubicBezTo>
                <a:cubicBezTo>
                  <a:pt x="622" y="880"/>
                  <a:pt x="622" y="880"/>
                  <a:pt x="622" y="880"/>
                </a:cubicBezTo>
                <a:cubicBezTo>
                  <a:pt x="625" y="880"/>
                  <a:pt x="625" y="880"/>
                  <a:pt x="625" y="880"/>
                </a:cubicBezTo>
                <a:cubicBezTo>
                  <a:pt x="628" y="880"/>
                  <a:pt x="628" y="880"/>
                  <a:pt x="628" y="880"/>
                </a:cubicBezTo>
                <a:cubicBezTo>
                  <a:pt x="633" y="883"/>
                  <a:pt x="633" y="883"/>
                  <a:pt x="633" y="883"/>
                </a:cubicBezTo>
                <a:cubicBezTo>
                  <a:pt x="636" y="883"/>
                  <a:pt x="636" y="883"/>
                  <a:pt x="636" y="883"/>
                </a:cubicBezTo>
                <a:cubicBezTo>
                  <a:pt x="638" y="883"/>
                  <a:pt x="638" y="883"/>
                  <a:pt x="638" y="883"/>
                </a:cubicBezTo>
                <a:cubicBezTo>
                  <a:pt x="639" y="885"/>
                  <a:pt x="639" y="885"/>
                  <a:pt x="639" y="885"/>
                </a:cubicBezTo>
                <a:cubicBezTo>
                  <a:pt x="642" y="885"/>
                  <a:pt x="642" y="885"/>
                  <a:pt x="642" y="885"/>
                </a:cubicBezTo>
                <a:cubicBezTo>
                  <a:pt x="643" y="885"/>
                  <a:pt x="643" y="885"/>
                  <a:pt x="643" y="885"/>
                </a:cubicBezTo>
                <a:cubicBezTo>
                  <a:pt x="645" y="885"/>
                  <a:pt x="645" y="885"/>
                  <a:pt x="645" y="885"/>
                </a:cubicBezTo>
                <a:cubicBezTo>
                  <a:pt x="646" y="883"/>
                  <a:pt x="646" y="883"/>
                  <a:pt x="646" y="883"/>
                </a:cubicBezTo>
                <a:cubicBezTo>
                  <a:pt x="646" y="882"/>
                  <a:pt x="646" y="882"/>
                  <a:pt x="646" y="882"/>
                </a:cubicBezTo>
                <a:cubicBezTo>
                  <a:pt x="646" y="880"/>
                  <a:pt x="646" y="880"/>
                  <a:pt x="646" y="880"/>
                </a:cubicBezTo>
                <a:cubicBezTo>
                  <a:pt x="648" y="879"/>
                  <a:pt x="648" y="879"/>
                  <a:pt x="648" y="879"/>
                </a:cubicBezTo>
                <a:cubicBezTo>
                  <a:pt x="648" y="880"/>
                  <a:pt x="648" y="880"/>
                  <a:pt x="648" y="880"/>
                </a:cubicBezTo>
                <a:cubicBezTo>
                  <a:pt x="649" y="882"/>
                  <a:pt x="649" y="882"/>
                  <a:pt x="649" y="882"/>
                </a:cubicBezTo>
                <a:cubicBezTo>
                  <a:pt x="651" y="882"/>
                  <a:pt x="651" y="882"/>
                  <a:pt x="651" y="882"/>
                </a:cubicBezTo>
                <a:cubicBezTo>
                  <a:pt x="651" y="883"/>
                  <a:pt x="651" y="883"/>
                  <a:pt x="651" y="883"/>
                </a:cubicBezTo>
                <a:cubicBezTo>
                  <a:pt x="651" y="885"/>
                  <a:pt x="651" y="885"/>
                  <a:pt x="651" y="885"/>
                </a:cubicBezTo>
                <a:cubicBezTo>
                  <a:pt x="652" y="886"/>
                  <a:pt x="652" y="886"/>
                  <a:pt x="652" y="886"/>
                </a:cubicBezTo>
                <a:cubicBezTo>
                  <a:pt x="652" y="888"/>
                  <a:pt x="652" y="888"/>
                  <a:pt x="652" y="888"/>
                </a:cubicBezTo>
                <a:cubicBezTo>
                  <a:pt x="651" y="888"/>
                  <a:pt x="651" y="888"/>
                  <a:pt x="651" y="888"/>
                </a:cubicBezTo>
                <a:cubicBezTo>
                  <a:pt x="648" y="886"/>
                  <a:pt x="648" y="886"/>
                  <a:pt x="648" y="886"/>
                </a:cubicBezTo>
                <a:cubicBezTo>
                  <a:pt x="648" y="889"/>
                  <a:pt x="648" y="889"/>
                  <a:pt x="648" y="889"/>
                </a:cubicBezTo>
                <a:cubicBezTo>
                  <a:pt x="649" y="891"/>
                  <a:pt x="649" y="891"/>
                  <a:pt x="649" y="891"/>
                </a:cubicBezTo>
                <a:cubicBezTo>
                  <a:pt x="653" y="895"/>
                  <a:pt x="653" y="895"/>
                  <a:pt x="653" y="895"/>
                </a:cubicBezTo>
                <a:cubicBezTo>
                  <a:pt x="658" y="901"/>
                  <a:pt x="658" y="901"/>
                  <a:pt x="658" y="901"/>
                </a:cubicBezTo>
                <a:cubicBezTo>
                  <a:pt x="662" y="906"/>
                  <a:pt x="662" y="906"/>
                  <a:pt x="662" y="906"/>
                </a:cubicBezTo>
                <a:cubicBezTo>
                  <a:pt x="665" y="909"/>
                  <a:pt x="665" y="909"/>
                  <a:pt x="665" y="909"/>
                </a:cubicBezTo>
                <a:cubicBezTo>
                  <a:pt x="668" y="912"/>
                  <a:pt x="668" y="912"/>
                  <a:pt x="668" y="912"/>
                </a:cubicBezTo>
                <a:cubicBezTo>
                  <a:pt x="668" y="913"/>
                  <a:pt x="668" y="913"/>
                  <a:pt x="668" y="913"/>
                </a:cubicBezTo>
                <a:cubicBezTo>
                  <a:pt x="666" y="915"/>
                  <a:pt x="666" y="915"/>
                  <a:pt x="666" y="915"/>
                </a:cubicBezTo>
                <a:cubicBezTo>
                  <a:pt x="666" y="916"/>
                  <a:pt x="666" y="916"/>
                  <a:pt x="666" y="916"/>
                </a:cubicBezTo>
                <a:cubicBezTo>
                  <a:pt x="668" y="916"/>
                  <a:pt x="668" y="916"/>
                  <a:pt x="668" y="916"/>
                </a:cubicBezTo>
                <a:cubicBezTo>
                  <a:pt x="669" y="919"/>
                  <a:pt x="669" y="919"/>
                  <a:pt x="669" y="919"/>
                </a:cubicBezTo>
                <a:cubicBezTo>
                  <a:pt x="666" y="923"/>
                  <a:pt x="666" y="923"/>
                  <a:pt x="666" y="923"/>
                </a:cubicBezTo>
                <a:cubicBezTo>
                  <a:pt x="666" y="925"/>
                  <a:pt x="666" y="925"/>
                  <a:pt x="666" y="925"/>
                </a:cubicBezTo>
                <a:cubicBezTo>
                  <a:pt x="666" y="928"/>
                  <a:pt x="666" y="928"/>
                  <a:pt x="666" y="928"/>
                </a:cubicBezTo>
                <a:cubicBezTo>
                  <a:pt x="668" y="929"/>
                  <a:pt x="668" y="929"/>
                  <a:pt x="668" y="929"/>
                </a:cubicBezTo>
                <a:cubicBezTo>
                  <a:pt x="671" y="931"/>
                  <a:pt x="671" y="931"/>
                  <a:pt x="671" y="931"/>
                </a:cubicBezTo>
                <a:cubicBezTo>
                  <a:pt x="672" y="932"/>
                  <a:pt x="672" y="932"/>
                  <a:pt x="672" y="932"/>
                </a:cubicBezTo>
                <a:cubicBezTo>
                  <a:pt x="673" y="934"/>
                  <a:pt x="673" y="934"/>
                  <a:pt x="673" y="934"/>
                </a:cubicBezTo>
                <a:cubicBezTo>
                  <a:pt x="675" y="934"/>
                  <a:pt x="675" y="934"/>
                  <a:pt x="675" y="934"/>
                </a:cubicBezTo>
                <a:cubicBezTo>
                  <a:pt x="676" y="931"/>
                  <a:pt x="676" y="931"/>
                  <a:pt x="676" y="931"/>
                </a:cubicBezTo>
                <a:cubicBezTo>
                  <a:pt x="676" y="929"/>
                  <a:pt x="676" y="929"/>
                  <a:pt x="676" y="929"/>
                </a:cubicBezTo>
                <a:cubicBezTo>
                  <a:pt x="675" y="928"/>
                  <a:pt x="675" y="928"/>
                  <a:pt x="675" y="928"/>
                </a:cubicBezTo>
                <a:cubicBezTo>
                  <a:pt x="673" y="926"/>
                  <a:pt x="673" y="926"/>
                  <a:pt x="673" y="926"/>
                </a:cubicBezTo>
                <a:cubicBezTo>
                  <a:pt x="672" y="923"/>
                  <a:pt x="672" y="923"/>
                  <a:pt x="672" y="923"/>
                </a:cubicBezTo>
                <a:cubicBezTo>
                  <a:pt x="675" y="926"/>
                  <a:pt x="675" y="926"/>
                  <a:pt x="675" y="926"/>
                </a:cubicBezTo>
                <a:cubicBezTo>
                  <a:pt x="676" y="928"/>
                  <a:pt x="676" y="928"/>
                  <a:pt x="676" y="928"/>
                </a:cubicBezTo>
                <a:cubicBezTo>
                  <a:pt x="679" y="929"/>
                  <a:pt x="679" y="929"/>
                  <a:pt x="679" y="929"/>
                </a:cubicBezTo>
                <a:cubicBezTo>
                  <a:pt x="679" y="932"/>
                  <a:pt x="679" y="932"/>
                  <a:pt x="679" y="932"/>
                </a:cubicBezTo>
                <a:cubicBezTo>
                  <a:pt x="681" y="934"/>
                  <a:pt x="681" y="934"/>
                  <a:pt x="681" y="934"/>
                </a:cubicBezTo>
                <a:cubicBezTo>
                  <a:pt x="682" y="935"/>
                  <a:pt x="682" y="935"/>
                  <a:pt x="682" y="935"/>
                </a:cubicBezTo>
                <a:cubicBezTo>
                  <a:pt x="685" y="935"/>
                  <a:pt x="685" y="935"/>
                  <a:pt x="685" y="935"/>
                </a:cubicBezTo>
                <a:cubicBezTo>
                  <a:pt x="686" y="936"/>
                  <a:pt x="686" y="936"/>
                  <a:pt x="686" y="936"/>
                </a:cubicBezTo>
                <a:cubicBezTo>
                  <a:pt x="691" y="939"/>
                  <a:pt x="691" y="939"/>
                  <a:pt x="691" y="939"/>
                </a:cubicBezTo>
                <a:cubicBezTo>
                  <a:pt x="692" y="941"/>
                  <a:pt x="692" y="941"/>
                  <a:pt x="692" y="941"/>
                </a:cubicBezTo>
                <a:cubicBezTo>
                  <a:pt x="692" y="944"/>
                  <a:pt x="692" y="944"/>
                  <a:pt x="692" y="944"/>
                </a:cubicBezTo>
                <a:cubicBezTo>
                  <a:pt x="691" y="945"/>
                  <a:pt x="691" y="945"/>
                  <a:pt x="691" y="945"/>
                </a:cubicBezTo>
                <a:cubicBezTo>
                  <a:pt x="691" y="946"/>
                  <a:pt x="691" y="946"/>
                  <a:pt x="691" y="946"/>
                </a:cubicBezTo>
                <a:cubicBezTo>
                  <a:pt x="692" y="949"/>
                  <a:pt x="692" y="949"/>
                  <a:pt x="692" y="949"/>
                </a:cubicBezTo>
                <a:cubicBezTo>
                  <a:pt x="695" y="951"/>
                  <a:pt x="695" y="951"/>
                  <a:pt x="695" y="951"/>
                </a:cubicBezTo>
                <a:cubicBezTo>
                  <a:pt x="695" y="949"/>
                  <a:pt x="695" y="949"/>
                  <a:pt x="695" y="949"/>
                </a:cubicBezTo>
                <a:cubicBezTo>
                  <a:pt x="695" y="948"/>
                  <a:pt x="695" y="948"/>
                  <a:pt x="695" y="948"/>
                </a:cubicBezTo>
                <a:cubicBezTo>
                  <a:pt x="694" y="945"/>
                  <a:pt x="694" y="945"/>
                  <a:pt x="694" y="945"/>
                </a:cubicBezTo>
                <a:cubicBezTo>
                  <a:pt x="695" y="945"/>
                  <a:pt x="695" y="945"/>
                  <a:pt x="695" y="945"/>
                </a:cubicBezTo>
                <a:cubicBezTo>
                  <a:pt x="695" y="946"/>
                  <a:pt x="695" y="946"/>
                  <a:pt x="695" y="946"/>
                </a:cubicBezTo>
                <a:cubicBezTo>
                  <a:pt x="698" y="949"/>
                  <a:pt x="698" y="949"/>
                  <a:pt x="698" y="949"/>
                </a:cubicBezTo>
                <a:cubicBezTo>
                  <a:pt x="696" y="951"/>
                  <a:pt x="696" y="951"/>
                  <a:pt x="696" y="951"/>
                </a:cubicBezTo>
                <a:cubicBezTo>
                  <a:pt x="698" y="952"/>
                  <a:pt x="698" y="952"/>
                  <a:pt x="698" y="952"/>
                </a:cubicBezTo>
                <a:cubicBezTo>
                  <a:pt x="699" y="954"/>
                  <a:pt x="699" y="954"/>
                  <a:pt x="699" y="954"/>
                </a:cubicBezTo>
                <a:cubicBezTo>
                  <a:pt x="699" y="955"/>
                  <a:pt x="699" y="955"/>
                  <a:pt x="699" y="955"/>
                </a:cubicBezTo>
                <a:cubicBezTo>
                  <a:pt x="701" y="954"/>
                  <a:pt x="701" y="954"/>
                  <a:pt x="701" y="954"/>
                </a:cubicBezTo>
                <a:cubicBezTo>
                  <a:pt x="701" y="951"/>
                  <a:pt x="701" y="951"/>
                  <a:pt x="701" y="951"/>
                </a:cubicBezTo>
                <a:cubicBezTo>
                  <a:pt x="704" y="951"/>
                  <a:pt x="704" y="951"/>
                  <a:pt x="704" y="951"/>
                </a:cubicBezTo>
                <a:cubicBezTo>
                  <a:pt x="705" y="951"/>
                  <a:pt x="705" y="951"/>
                  <a:pt x="705" y="951"/>
                </a:cubicBezTo>
                <a:cubicBezTo>
                  <a:pt x="706" y="951"/>
                  <a:pt x="706" y="951"/>
                  <a:pt x="706" y="951"/>
                </a:cubicBezTo>
                <a:cubicBezTo>
                  <a:pt x="708" y="952"/>
                  <a:pt x="708" y="952"/>
                  <a:pt x="708" y="952"/>
                </a:cubicBezTo>
                <a:cubicBezTo>
                  <a:pt x="709" y="952"/>
                  <a:pt x="709" y="952"/>
                  <a:pt x="709" y="952"/>
                </a:cubicBezTo>
                <a:cubicBezTo>
                  <a:pt x="711" y="952"/>
                  <a:pt x="711" y="952"/>
                  <a:pt x="711" y="952"/>
                </a:cubicBezTo>
                <a:cubicBezTo>
                  <a:pt x="714" y="955"/>
                  <a:pt x="714" y="955"/>
                  <a:pt x="714" y="955"/>
                </a:cubicBezTo>
                <a:cubicBezTo>
                  <a:pt x="715" y="958"/>
                  <a:pt x="715" y="958"/>
                  <a:pt x="715" y="958"/>
                </a:cubicBezTo>
                <a:cubicBezTo>
                  <a:pt x="716" y="959"/>
                  <a:pt x="716" y="959"/>
                  <a:pt x="716" y="959"/>
                </a:cubicBezTo>
                <a:cubicBezTo>
                  <a:pt x="719" y="961"/>
                  <a:pt x="719" y="961"/>
                  <a:pt x="719" y="961"/>
                </a:cubicBezTo>
                <a:cubicBezTo>
                  <a:pt x="719" y="959"/>
                  <a:pt x="719" y="959"/>
                  <a:pt x="719" y="959"/>
                </a:cubicBezTo>
                <a:cubicBezTo>
                  <a:pt x="719" y="956"/>
                  <a:pt x="719" y="956"/>
                  <a:pt x="719" y="956"/>
                </a:cubicBezTo>
                <a:cubicBezTo>
                  <a:pt x="721" y="958"/>
                  <a:pt x="721" y="958"/>
                  <a:pt x="721" y="958"/>
                </a:cubicBezTo>
                <a:cubicBezTo>
                  <a:pt x="721" y="956"/>
                  <a:pt x="721" y="956"/>
                  <a:pt x="721" y="956"/>
                </a:cubicBezTo>
                <a:cubicBezTo>
                  <a:pt x="722" y="959"/>
                  <a:pt x="722" y="959"/>
                  <a:pt x="722" y="959"/>
                </a:cubicBezTo>
                <a:cubicBezTo>
                  <a:pt x="722" y="962"/>
                  <a:pt x="722" y="962"/>
                  <a:pt x="722" y="962"/>
                </a:cubicBezTo>
                <a:cubicBezTo>
                  <a:pt x="724" y="966"/>
                  <a:pt x="724" y="966"/>
                  <a:pt x="724" y="966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7" y="965"/>
                  <a:pt x="727" y="965"/>
                  <a:pt x="727" y="965"/>
                </a:cubicBezTo>
                <a:cubicBezTo>
                  <a:pt x="729" y="964"/>
                  <a:pt x="729" y="964"/>
                  <a:pt x="729" y="964"/>
                </a:cubicBezTo>
                <a:cubicBezTo>
                  <a:pt x="732" y="964"/>
                  <a:pt x="732" y="964"/>
                  <a:pt x="732" y="964"/>
                </a:cubicBezTo>
                <a:cubicBezTo>
                  <a:pt x="734" y="962"/>
                  <a:pt x="734" y="962"/>
                  <a:pt x="734" y="962"/>
                </a:cubicBezTo>
                <a:cubicBezTo>
                  <a:pt x="734" y="961"/>
                  <a:pt x="734" y="961"/>
                  <a:pt x="734" y="961"/>
                </a:cubicBezTo>
                <a:cubicBezTo>
                  <a:pt x="732" y="958"/>
                  <a:pt x="732" y="958"/>
                  <a:pt x="732" y="958"/>
                </a:cubicBezTo>
                <a:cubicBezTo>
                  <a:pt x="729" y="954"/>
                  <a:pt x="729" y="954"/>
                  <a:pt x="729" y="954"/>
                </a:cubicBezTo>
                <a:cubicBezTo>
                  <a:pt x="729" y="952"/>
                  <a:pt x="729" y="952"/>
                  <a:pt x="729" y="952"/>
                </a:cubicBezTo>
                <a:cubicBezTo>
                  <a:pt x="731" y="951"/>
                  <a:pt x="731" y="951"/>
                  <a:pt x="731" y="951"/>
                </a:cubicBezTo>
                <a:cubicBezTo>
                  <a:pt x="732" y="951"/>
                  <a:pt x="732" y="951"/>
                  <a:pt x="732" y="951"/>
                </a:cubicBezTo>
                <a:cubicBezTo>
                  <a:pt x="735" y="949"/>
                  <a:pt x="735" y="949"/>
                  <a:pt x="735" y="949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4"/>
                  <a:pt x="738" y="944"/>
                  <a:pt x="738" y="944"/>
                </a:cubicBezTo>
                <a:cubicBezTo>
                  <a:pt x="741" y="942"/>
                  <a:pt x="741" y="942"/>
                  <a:pt x="741" y="942"/>
                </a:cubicBezTo>
                <a:cubicBezTo>
                  <a:pt x="745" y="942"/>
                  <a:pt x="745" y="942"/>
                  <a:pt x="745" y="942"/>
                </a:cubicBezTo>
                <a:cubicBezTo>
                  <a:pt x="747" y="942"/>
                  <a:pt x="747" y="942"/>
                  <a:pt x="747" y="942"/>
                </a:cubicBezTo>
                <a:cubicBezTo>
                  <a:pt x="748" y="942"/>
                  <a:pt x="748" y="942"/>
                  <a:pt x="748" y="942"/>
                </a:cubicBezTo>
                <a:cubicBezTo>
                  <a:pt x="751" y="945"/>
                  <a:pt x="751" y="945"/>
                  <a:pt x="751" y="945"/>
                </a:cubicBezTo>
                <a:cubicBezTo>
                  <a:pt x="752" y="948"/>
                  <a:pt x="752" y="948"/>
                  <a:pt x="752" y="948"/>
                </a:cubicBezTo>
                <a:cubicBezTo>
                  <a:pt x="754" y="951"/>
                  <a:pt x="754" y="951"/>
                  <a:pt x="754" y="951"/>
                </a:cubicBezTo>
                <a:cubicBezTo>
                  <a:pt x="754" y="948"/>
                  <a:pt x="754" y="948"/>
                  <a:pt x="754" y="948"/>
                </a:cubicBezTo>
                <a:cubicBezTo>
                  <a:pt x="755" y="949"/>
                  <a:pt x="755" y="949"/>
                  <a:pt x="755" y="949"/>
                </a:cubicBezTo>
                <a:cubicBezTo>
                  <a:pt x="757" y="949"/>
                  <a:pt x="757" y="949"/>
                  <a:pt x="757" y="949"/>
                </a:cubicBezTo>
                <a:cubicBezTo>
                  <a:pt x="757" y="948"/>
                  <a:pt x="757" y="948"/>
                  <a:pt x="757" y="948"/>
                </a:cubicBezTo>
                <a:cubicBezTo>
                  <a:pt x="758" y="949"/>
                  <a:pt x="758" y="949"/>
                  <a:pt x="758" y="949"/>
                </a:cubicBezTo>
                <a:cubicBezTo>
                  <a:pt x="759" y="952"/>
                  <a:pt x="759" y="952"/>
                  <a:pt x="759" y="952"/>
                </a:cubicBezTo>
                <a:cubicBezTo>
                  <a:pt x="761" y="954"/>
                  <a:pt x="761" y="954"/>
                  <a:pt x="761" y="954"/>
                </a:cubicBezTo>
                <a:cubicBezTo>
                  <a:pt x="758" y="952"/>
                  <a:pt x="758" y="952"/>
                  <a:pt x="758" y="952"/>
                </a:cubicBezTo>
                <a:cubicBezTo>
                  <a:pt x="757" y="951"/>
                  <a:pt x="757" y="951"/>
                  <a:pt x="757" y="951"/>
                </a:cubicBezTo>
                <a:cubicBezTo>
                  <a:pt x="755" y="954"/>
                  <a:pt x="755" y="954"/>
                  <a:pt x="755" y="954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54" y="955"/>
                  <a:pt x="754" y="955"/>
                  <a:pt x="754" y="955"/>
                </a:cubicBezTo>
                <a:cubicBezTo>
                  <a:pt x="755" y="961"/>
                  <a:pt x="755" y="961"/>
                  <a:pt x="755" y="961"/>
                </a:cubicBezTo>
                <a:cubicBezTo>
                  <a:pt x="756" y="962"/>
                  <a:pt x="756" y="962"/>
                  <a:pt x="756" y="962"/>
                </a:cubicBezTo>
                <a:cubicBezTo>
                  <a:pt x="758" y="965"/>
                  <a:pt x="758" y="965"/>
                  <a:pt x="758" y="965"/>
                </a:cubicBezTo>
                <a:cubicBezTo>
                  <a:pt x="759" y="966"/>
                  <a:pt x="759" y="966"/>
                  <a:pt x="759" y="966"/>
                </a:cubicBezTo>
                <a:cubicBezTo>
                  <a:pt x="762" y="969"/>
                  <a:pt x="762" y="969"/>
                  <a:pt x="762" y="969"/>
                </a:cubicBezTo>
                <a:cubicBezTo>
                  <a:pt x="764" y="974"/>
                  <a:pt x="764" y="974"/>
                  <a:pt x="764" y="974"/>
                </a:cubicBezTo>
                <a:cubicBezTo>
                  <a:pt x="765" y="977"/>
                  <a:pt x="765" y="977"/>
                  <a:pt x="765" y="977"/>
                </a:cubicBezTo>
                <a:cubicBezTo>
                  <a:pt x="765" y="978"/>
                  <a:pt x="765" y="978"/>
                  <a:pt x="765" y="978"/>
                </a:cubicBezTo>
                <a:cubicBezTo>
                  <a:pt x="764" y="979"/>
                  <a:pt x="764" y="979"/>
                  <a:pt x="764" y="979"/>
                </a:cubicBezTo>
                <a:cubicBezTo>
                  <a:pt x="764" y="981"/>
                  <a:pt x="764" y="981"/>
                  <a:pt x="764" y="981"/>
                </a:cubicBezTo>
                <a:cubicBezTo>
                  <a:pt x="765" y="985"/>
                  <a:pt x="765" y="985"/>
                  <a:pt x="765" y="985"/>
                </a:cubicBezTo>
                <a:cubicBezTo>
                  <a:pt x="765" y="987"/>
                  <a:pt x="765" y="987"/>
                  <a:pt x="765" y="987"/>
                </a:cubicBezTo>
                <a:cubicBezTo>
                  <a:pt x="764" y="987"/>
                  <a:pt x="764" y="987"/>
                  <a:pt x="764" y="987"/>
                </a:cubicBezTo>
                <a:cubicBezTo>
                  <a:pt x="762" y="988"/>
                  <a:pt x="762" y="988"/>
                  <a:pt x="762" y="988"/>
                </a:cubicBezTo>
                <a:cubicBezTo>
                  <a:pt x="764" y="994"/>
                  <a:pt x="764" y="994"/>
                  <a:pt x="764" y="994"/>
                </a:cubicBezTo>
                <a:cubicBezTo>
                  <a:pt x="765" y="998"/>
                  <a:pt x="765" y="998"/>
                  <a:pt x="765" y="998"/>
                </a:cubicBezTo>
                <a:cubicBezTo>
                  <a:pt x="764" y="1002"/>
                  <a:pt x="764" y="1002"/>
                  <a:pt x="764" y="1002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7"/>
                  <a:pt x="764" y="1007"/>
                  <a:pt x="764" y="1007"/>
                </a:cubicBezTo>
                <a:cubicBezTo>
                  <a:pt x="765" y="1007"/>
                  <a:pt x="765" y="1007"/>
                  <a:pt x="765" y="1007"/>
                </a:cubicBezTo>
                <a:cubicBezTo>
                  <a:pt x="764" y="1008"/>
                  <a:pt x="764" y="1008"/>
                  <a:pt x="764" y="1008"/>
                </a:cubicBezTo>
                <a:cubicBezTo>
                  <a:pt x="762" y="1009"/>
                  <a:pt x="762" y="1009"/>
                  <a:pt x="762" y="1009"/>
                </a:cubicBezTo>
                <a:cubicBezTo>
                  <a:pt x="764" y="1009"/>
                  <a:pt x="764" y="1009"/>
                  <a:pt x="764" y="1009"/>
                </a:cubicBezTo>
                <a:cubicBezTo>
                  <a:pt x="765" y="1009"/>
                  <a:pt x="765" y="1009"/>
                  <a:pt x="765" y="1009"/>
                </a:cubicBezTo>
                <a:cubicBezTo>
                  <a:pt x="765" y="1011"/>
                  <a:pt x="765" y="1011"/>
                  <a:pt x="765" y="1011"/>
                </a:cubicBezTo>
                <a:cubicBezTo>
                  <a:pt x="764" y="1011"/>
                  <a:pt x="764" y="1011"/>
                  <a:pt x="764" y="1011"/>
                </a:cubicBezTo>
                <a:cubicBezTo>
                  <a:pt x="765" y="1012"/>
                  <a:pt x="765" y="1012"/>
                  <a:pt x="765" y="1012"/>
                </a:cubicBezTo>
                <a:cubicBezTo>
                  <a:pt x="767" y="1012"/>
                  <a:pt x="767" y="1012"/>
                  <a:pt x="767" y="1012"/>
                </a:cubicBezTo>
                <a:cubicBezTo>
                  <a:pt x="767" y="1014"/>
                  <a:pt x="767" y="1014"/>
                  <a:pt x="767" y="1014"/>
                </a:cubicBezTo>
                <a:cubicBezTo>
                  <a:pt x="765" y="1014"/>
                  <a:pt x="765" y="1014"/>
                  <a:pt x="765" y="1014"/>
                </a:cubicBezTo>
                <a:cubicBezTo>
                  <a:pt x="767" y="1015"/>
                  <a:pt x="767" y="1015"/>
                  <a:pt x="767" y="1015"/>
                </a:cubicBezTo>
                <a:cubicBezTo>
                  <a:pt x="764" y="1018"/>
                  <a:pt x="764" y="1018"/>
                  <a:pt x="764" y="1018"/>
                </a:cubicBezTo>
                <a:cubicBezTo>
                  <a:pt x="762" y="1021"/>
                  <a:pt x="762" y="1021"/>
                  <a:pt x="762" y="1021"/>
                </a:cubicBezTo>
                <a:cubicBezTo>
                  <a:pt x="761" y="1022"/>
                  <a:pt x="761" y="1022"/>
                  <a:pt x="761" y="1022"/>
                </a:cubicBezTo>
                <a:cubicBezTo>
                  <a:pt x="759" y="1024"/>
                  <a:pt x="759" y="1024"/>
                  <a:pt x="759" y="1024"/>
                </a:cubicBezTo>
                <a:cubicBezTo>
                  <a:pt x="759" y="1025"/>
                  <a:pt x="759" y="1025"/>
                  <a:pt x="759" y="1025"/>
                </a:cubicBezTo>
                <a:cubicBezTo>
                  <a:pt x="758" y="1028"/>
                  <a:pt x="758" y="1028"/>
                  <a:pt x="758" y="1028"/>
                </a:cubicBezTo>
                <a:cubicBezTo>
                  <a:pt x="758" y="1030"/>
                  <a:pt x="758" y="1030"/>
                  <a:pt x="758" y="1030"/>
                </a:cubicBezTo>
                <a:cubicBezTo>
                  <a:pt x="757" y="1030"/>
                  <a:pt x="757" y="1030"/>
                  <a:pt x="757" y="1030"/>
                </a:cubicBezTo>
                <a:cubicBezTo>
                  <a:pt x="755" y="1030"/>
                  <a:pt x="755" y="1030"/>
                  <a:pt x="755" y="1030"/>
                </a:cubicBezTo>
                <a:cubicBezTo>
                  <a:pt x="751" y="1031"/>
                  <a:pt x="751" y="1031"/>
                  <a:pt x="751" y="1031"/>
                </a:cubicBezTo>
                <a:cubicBezTo>
                  <a:pt x="749" y="1032"/>
                  <a:pt x="749" y="1032"/>
                  <a:pt x="749" y="1032"/>
                </a:cubicBezTo>
                <a:cubicBezTo>
                  <a:pt x="748" y="1034"/>
                  <a:pt x="748" y="1034"/>
                  <a:pt x="748" y="1034"/>
                </a:cubicBezTo>
                <a:cubicBezTo>
                  <a:pt x="748" y="1035"/>
                  <a:pt x="748" y="1035"/>
                  <a:pt x="748" y="1035"/>
                </a:cubicBezTo>
                <a:cubicBezTo>
                  <a:pt x="748" y="1037"/>
                  <a:pt x="748" y="1037"/>
                  <a:pt x="748" y="1037"/>
                </a:cubicBezTo>
                <a:cubicBezTo>
                  <a:pt x="748" y="1038"/>
                  <a:pt x="748" y="1038"/>
                  <a:pt x="748" y="1038"/>
                </a:cubicBezTo>
                <a:cubicBezTo>
                  <a:pt x="748" y="1041"/>
                  <a:pt x="748" y="1041"/>
                  <a:pt x="748" y="1041"/>
                </a:cubicBezTo>
                <a:cubicBezTo>
                  <a:pt x="745" y="1040"/>
                  <a:pt x="745" y="1040"/>
                  <a:pt x="745" y="1040"/>
                </a:cubicBezTo>
                <a:cubicBezTo>
                  <a:pt x="744" y="1041"/>
                  <a:pt x="744" y="1041"/>
                  <a:pt x="744" y="1041"/>
                </a:cubicBezTo>
                <a:cubicBezTo>
                  <a:pt x="742" y="1042"/>
                  <a:pt x="742" y="1042"/>
                  <a:pt x="742" y="1042"/>
                </a:cubicBezTo>
                <a:cubicBezTo>
                  <a:pt x="744" y="1042"/>
                  <a:pt x="744" y="1042"/>
                  <a:pt x="744" y="1042"/>
                </a:cubicBezTo>
                <a:cubicBezTo>
                  <a:pt x="747" y="1047"/>
                  <a:pt x="747" y="1047"/>
                  <a:pt x="747" y="1047"/>
                </a:cubicBezTo>
                <a:cubicBezTo>
                  <a:pt x="745" y="1045"/>
                  <a:pt x="745" y="1045"/>
                  <a:pt x="745" y="1045"/>
                </a:cubicBezTo>
                <a:cubicBezTo>
                  <a:pt x="744" y="1050"/>
                  <a:pt x="744" y="1050"/>
                  <a:pt x="744" y="1050"/>
                </a:cubicBezTo>
                <a:cubicBezTo>
                  <a:pt x="742" y="1048"/>
                  <a:pt x="742" y="1048"/>
                  <a:pt x="742" y="1048"/>
                </a:cubicBezTo>
                <a:cubicBezTo>
                  <a:pt x="741" y="1048"/>
                  <a:pt x="741" y="1048"/>
                  <a:pt x="741" y="1048"/>
                </a:cubicBezTo>
                <a:cubicBezTo>
                  <a:pt x="738" y="1050"/>
                  <a:pt x="738" y="1050"/>
                  <a:pt x="738" y="1050"/>
                </a:cubicBezTo>
                <a:cubicBezTo>
                  <a:pt x="737" y="1051"/>
                  <a:pt x="737" y="1051"/>
                  <a:pt x="737" y="1051"/>
                </a:cubicBezTo>
                <a:cubicBezTo>
                  <a:pt x="735" y="1052"/>
                  <a:pt x="735" y="1052"/>
                  <a:pt x="735" y="1052"/>
                </a:cubicBezTo>
                <a:cubicBezTo>
                  <a:pt x="734" y="1052"/>
                  <a:pt x="734" y="1052"/>
                  <a:pt x="734" y="1052"/>
                </a:cubicBezTo>
                <a:cubicBezTo>
                  <a:pt x="729" y="1054"/>
                  <a:pt x="729" y="1054"/>
                  <a:pt x="729" y="1054"/>
                </a:cubicBezTo>
                <a:cubicBezTo>
                  <a:pt x="729" y="1057"/>
                  <a:pt x="729" y="1057"/>
                  <a:pt x="729" y="1057"/>
                </a:cubicBezTo>
                <a:cubicBezTo>
                  <a:pt x="731" y="1060"/>
                  <a:pt x="731" y="1060"/>
                  <a:pt x="731" y="1060"/>
                </a:cubicBezTo>
                <a:cubicBezTo>
                  <a:pt x="729" y="1064"/>
                  <a:pt x="729" y="1064"/>
                  <a:pt x="729" y="1064"/>
                </a:cubicBezTo>
                <a:cubicBezTo>
                  <a:pt x="727" y="1068"/>
                  <a:pt x="727" y="1068"/>
                  <a:pt x="727" y="1068"/>
                </a:cubicBezTo>
                <a:cubicBezTo>
                  <a:pt x="725" y="1071"/>
                  <a:pt x="725" y="1071"/>
                  <a:pt x="725" y="1071"/>
                </a:cubicBezTo>
                <a:cubicBezTo>
                  <a:pt x="727" y="1073"/>
                  <a:pt x="727" y="1073"/>
                  <a:pt x="727" y="1073"/>
                </a:cubicBezTo>
                <a:cubicBezTo>
                  <a:pt x="728" y="1073"/>
                  <a:pt x="728" y="1073"/>
                  <a:pt x="728" y="1073"/>
                </a:cubicBezTo>
                <a:cubicBezTo>
                  <a:pt x="725" y="1074"/>
                  <a:pt x="725" y="1074"/>
                  <a:pt x="725" y="1074"/>
                </a:cubicBezTo>
                <a:cubicBezTo>
                  <a:pt x="725" y="1075"/>
                  <a:pt x="725" y="1075"/>
                  <a:pt x="725" y="1075"/>
                </a:cubicBezTo>
                <a:cubicBezTo>
                  <a:pt x="724" y="1077"/>
                  <a:pt x="724" y="1077"/>
                  <a:pt x="724" y="1077"/>
                </a:cubicBezTo>
                <a:cubicBezTo>
                  <a:pt x="722" y="1077"/>
                  <a:pt x="722" y="1077"/>
                  <a:pt x="722" y="1077"/>
                </a:cubicBezTo>
                <a:cubicBezTo>
                  <a:pt x="721" y="1078"/>
                  <a:pt x="721" y="1078"/>
                  <a:pt x="721" y="1078"/>
                </a:cubicBezTo>
                <a:cubicBezTo>
                  <a:pt x="722" y="1083"/>
                  <a:pt x="722" y="1083"/>
                  <a:pt x="722" y="1083"/>
                </a:cubicBezTo>
                <a:cubicBezTo>
                  <a:pt x="721" y="1084"/>
                  <a:pt x="721" y="1084"/>
                  <a:pt x="721" y="1084"/>
                </a:cubicBezTo>
                <a:cubicBezTo>
                  <a:pt x="721" y="1087"/>
                  <a:pt x="721" y="1087"/>
                  <a:pt x="721" y="1087"/>
                </a:cubicBezTo>
                <a:cubicBezTo>
                  <a:pt x="722" y="1090"/>
                  <a:pt x="722" y="1090"/>
                  <a:pt x="722" y="1090"/>
                </a:cubicBezTo>
                <a:cubicBezTo>
                  <a:pt x="722" y="1093"/>
                  <a:pt x="722" y="1093"/>
                  <a:pt x="722" y="1093"/>
                </a:cubicBezTo>
                <a:cubicBezTo>
                  <a:pt x="721" y="1094"/>
                  <a:pt x="721" y="1094"/>
                  <a:pt x="721" y="1094"/>
                </a:cubicBezTo>
                <a:cubicBezTo>
                  <a:pt x="719" y="1094"/>
                  <a:pt x="719" y="1094"/>
                  <a:pt x="719" y="1094"/>
                </a:cubicBezTo>
                <a:cubicBezTo>
                  <a:pt x="721" y="1097"/>
                  <a:pt x="721" y="1097"/>
                  <a:pt x="721" y="1097"/>
                </a:cubicBezTo>
                <a:cubicBezTo>
                  <a:pt x="722" y="1097"/>
                  <a:pt x="722" y="1097"/>
                  <a:pt x="722" y="1097"/>
                </a:cubicBezTo>
                <a:cubicBezTo>
                  <a:pt x="728" y="1103"/>
                  <a:pt x="728" y="1103"/>
                  <a:pt x="728" y="1103"/>
                </a:cubicBezTo>
                <a:cubicBezTo>
                  <a:pt x="729" y="1098"/>
                  <a:pt x="729" y="1098"/>
                  <a:pt x="729" y="1098"/>
                </a:cubicBezTo>
                <a:cubicBezTo>
                  <a:pt x="731" y="1097"/>
                  <a:pt x="731" y="1097"/>
                  <a:pt x="731" y="1097"/>
                </a:cubicBezTo>
                <a:cubicBezTo>
                  <a:pt x="731" y="1098"/>
                  <a:pt x="731" y="1098"/>
                  <a:pt x="731" y="1098"/>
                </a:cubicBezTo>
                <a:cubicBezTo>
                  <a:pt x="731" y="1100"/>
                  <a:pt x="731" y="1100"/>
                  <a:pt x="731" y="1100"/>
                </a:cubicBezTo>
                <a:cubicBezTo>
                  <a:pt x="732" y="1100"/>
                  <a:pt x="732" y="1100"/>
                  <a:pt x="732" y="1100"/>
                </a:cubicBezTo>
                <a:cubicBezTo>
                  <a:pt x="732" y="1098"/>
                  <a:pt x="732" y="1098"/>
                  <a:pt x="732" y="1098"/>
                </a:cubicBezTo>
                <a:cubicBezTo>
                  <a:pt x="732" y="1096"/>
                  <a:pt x="732" y="1096"/>
                  <a:pt x="732" y="1096"/>
                </a:cubicBezTo>
                <a:cubicBezTo>
                  <a:pt x="732" y="1093"/>
                  <a:pt x="732" y="1093"/>
                  <a:pt x="732" y="1093"/>
                </a:cubicBezTo>
                <a:cubicBezTo>
                  <a:pt x="734" y="1093"/>
                  <a:pt x="734" y="1093"/>
                  <a:pt x="734" y="1093"/>
                </a:cubicBezTo>
                <a:cubicBezTo>
                  <a:pt x="732" y="1096"/>
                  <a:pt x="732" y="1096"/>
                  <a:pt x="732" y="1096"/>
                </a:cubicBezTo>
                <a:cubicBezTo>
                  <a:pt x="734" y="1098"/>
                  <a:pt x="734" y="1098"/>
                  <a:pt x="734" y="1098"/>
                </a:cubicBezTo>
                <a:cubicBezTo>
                  <a:pt x="734" y="1100"/>
                  <a:pt x="734" y="1100"/>
                  <a:pt x="734" y="1100"/>
                </a:cubicBezTo>
                <a:cubicBezTo>
                  <a:pt x="734" y="1103"/>
                  <a:pt x="734" y="1103"/>
                  <a:pt x="734" y="1103"/>
                </a:cubicBezTo>
                <a:cubicBezTo>
                  <a:pt x="732" y="1108"/>
                  <a:pt x="732" y="1108"/>
                  <a:pt x="732" y="1108"/>
                </a:cubicBezTo>
                <a:cubicBezTo>
                  <a:pt x="729" y="1110"/>
                  <a:pt x="729" y="1110"/>
                  <a:pt x="729" y="1110"/>
                </a:cubicBezTo>
                <a:cubicBezTo>
                  <a:pt x="728" y="1111"/>
                  <a:pt x="728" y="1111"/>
                  <a:pt x="728" y="1111"/>
                </a:cubicBezTo>
                <a:cubicBezTo>
                  <a:pt x="727" y="1113"/>
                  <a:pt x="727" y="1113"/>
                  <a:pt x="727" y="1113"/>
                </a:cubicBezTo>
                <a:cubicBezTo>
                  <a:pt x="724" y="1114"/>
                  <a:pt x="724" y="1114"/>
                  <a:pt x="724" y="1114"/>
                </a:cubicBezTo>
                <a:cubicBezTo>
                  <a:pt x="721" y="1117"/>
                  <a:pt x="721" y="1117"/>
                  <a:pt x="721" y="1117"/>
                </a:cubicBezTo>
                <a:cubicBezTo>
                  <a:pt x="718" y="1121"/>
                  <a:pt x="718" y="1121"/>
                  <a:pt x="718" y="1121"/>
                </a:cubicBezTo>
                <a:cubicBezTo>
                  <a:pt x="716" y="1126"/>
                  <a:pt x="716" y="1126"/>
                  <a:pt x="716" y="1126"/>
                </a:cubicBezTo>
                <a:cubicBezTo>
                  <a:pt x="716" y="1128"/>
                  <a:pt x="716" y="1128"/>
                  <a:pt x="716" y="1128"/>
                </a:cubicBezTo>
                <a:cubicBezTo>
                  <a:pt x="718" y="1131"/>
                  <a:pt x="718" y="1131"/>
                  <a:pt x="718" y="1131"/>
                </a:cubicBezTo>
                <a:cubicBezTo>
                  <a:pt x="719" y="1133"/>
                  <a:pt x="719" y="1133"/>
                  <a:pt x="719" y="1133"/>
                </a:cubicBezTo>
                <a:cubicBezTo>
                  <a:pt x="718" y="1134"/>
                  <a:pt x="718" y="1134"/>
                  <a:pt x="718" y="1134"/>
                </a:cubicBezTo>
                <a:cubicBezTo>
                  <a:pt x="719" y="1137"/>
                  <a:pt x="719" y="1137"/>
                  <a:pt x="719" y="1137"/>
                </a:cubicBezTo>
                <a:cubicBezTo>
                  <a:pt x="721" y="1140"/>
                  <a:pt x="721" y="1140"/>
                  <a:pt x="721" y="1140"/>
                </a:cubicBezTo>
                <a:cubicBezTo>
                  <a:pt x="722" y="1143"/>
                  <a:pt x="722" y="1143"/>
                  <a:pt x="722" y="1143"/>
                </a:cubicBezTo>
                <a:cubicBezTo>
                  <a:pt x="722" y="1144"/>
                  <a:pt x="722" y="1144"/>
                  <a:pt x="722" y="1144"/>
                </a:cubicBezTo>
                <a:cubicBezTo>
                  <a:pt x="721" y="1144"/>
                  <a:pt x="721" y="1144"/>
                  <a:pt x="721" y="1144"/>
                </a:cubicBezTo>
                <a:cubicBezTo>
                  <a:pt x="719" y="1144"/>
                  <a:pt x="719" y="1144"/>
                  <a:pt x="719" y="1144"/>
                </a:cubicBezTo>
                <a:cubicBezTo>
                  <a:pt x="719" y="1146"/>
                  <a:pt x="719" y="1146"/>
                  <a:pt x="719" y="1146"/>
                </a:cubicBezTo>
                <a:cubicBezTo>
                  <a:pt x="719" y="1147"/>
                  <a:pt x="719" y="1147"/>
                  <a:pt x="719" y="1147"/>
                </a:cubicBezTo>
                <a:cubicBezTo>
                  <a:pt x="721" y="1149"/>
                  <a:pt x="721" y="1149"/>
                  <a:pt x="721" y="1149"/>
                </a:cubicBezTo>
                <a:cubicBezTo>
                  <a:pt x="722" y="1150"/>
                  <a:pt x="722" y="1150"/>
                  <a:pt x="722" y="1150"/>
                </a:cubicBezTo>
                <a:cubicBezTo>
                  <a:pt x="728" y="1153"/>
                  <a:pt x="728" y="1153"/>
                  <a:pt x="728" y="1153"/>
                </a:cubicBezTo>
                <a:cubicBezTo>
                  <a:pt x="732" y="1156"/>
                  <a:pt x="732" y="1156"/>
                  <a:pt x="732" y="1156"/>
                </a:cubicBezTo>
                <a:cubicBezTo>
                  <a:pt x="737" y="1161"/>
                  <a:pt x="737" y="1161"/>
                  <a:pt x="737" y="1161"/>
                </a:cubicBezTo>
                <a:cubicBezTo>
                  <a:pt x="739" y="1166"/>
                  <a:pt x="739" y="1166"/>
                  <a:pt x="739" y="1166"/>
                </a:cubicBezTo>
                <a:cubicBezTo>
                  <a:pt x="742" y="1171"/>
                  <a:pt x="742" y="1171"/>
                  <a:pt x="742" y="1171"/>
                </a:cubicBezTo>
                <a:cubicBezTo>
                  <a:pt x="745" y="1176"/>
                  <a:pt x="745" y="1176"/>
                  <a:pt x="745" y="1176"/>
                </a:cubicBezTo>
                <a:cubicBezTo>
                  <a:pt x="748" y="1180"/>
                  <a:pt x="748" y="1180"/>
                  <a:pt x="748" y="1180"/>
                </a:cubicBezTo>
                <a:cubicBezTo>
                  <a:pt x="749" y="1184"/>
                  <a:pt x="749" y="1184"/>
                  <a:pt x="749" y="1184"/>
                </a:cubicBezTo>
                <a:cubicBezTo>
                  <a:pt x="754" y="1192"/>
                  <a:pt x="754" y="1192"/>
                  <a:pt x="754" y="1192"/>
                </a:cubicBezTo>
                <a:cubicBezTo>
                  <a:pt x="757" y="1199"/>
                  <a:pt x="757" y="1199"/>
                  <a:pt x="757" y="1199"/>
                </a:cubicBezTo>
                <a:cubicBezTo>
                  <a:pt x="759" y="1206"/>
                  <a:pt x="759" y="1206"/>
                  <a:pt x="759" y="1206"/>
                </a:cubicBezTo>
                <a:cubicBezTo>
                  <a:pt x="764" y="1213"/>
                  <a:pt x="764" y="1213"/>
                  <a:pt x="764" y="1213"/>
                </a:cubicBezTo>
                <a:cubicBezTo>
                  <a:pt x="765" y="1217"/>
                  <a:pt x="765" y="1217"/>
                  <a:pt x="765" y="1217"/>
                </a:cubicBezTo>
                <a:cubicBezTo>
                  <a:pt x="765" y="1219"/>
                  <a:pt x="765" y="1219"/>
                  <a:pt x="765" y="1219"/>
                </a:cubicBezTo>
                <a:cubicBezTo>
                  <a:pt x="767" y="1220"/>
                  <a:pt x="767" y="1220"/>
                  <a:pt x="767" y="1220"/>
                </a:cubicBezTo>
                <a:cubicBezTo>
                  <a:pt x="768" y="1222"/>
                  <a:pt x="768" y="1222"/>
                  <a:pt x="768" y="1222"/>
                </a:cubicBezTo>
                <a:cubicBezTo>
                  <a:pt x="771" y="1225"/>
                  <a:pt x="771" y="1225"/>
                  <a:pt x="771" y="1225"/>
                </a:cubicBezTo>
                <a:cubicBezTo>
                  <a:pt x="772" y="1226"/>
                  <a:pt x="772" y="1226"/>
                  <a:pt x="772" y="1226"/>
                </a:cubicBezTo>
                <a:cubicBezTo>
                  <a:pt x="772" y="1229"/>
                  <a:pt x="772" y="1229"/>
                  <a:pt x="772" y="1229"/>
                </a:cubicBezTo>
                <a:cubicBezTo>
                  <a:pt x="772" y="1230"/>
                  <a:pt x="772" y="1230"/>
                  <a:pt x="772" y="1230"/>
                </a:cubicBezTo>
                <a:cubicBezTo>
                  <a:pt x="774" y="1232"/>
                  <a:pt x="774" y="1232"/>
                  <a:pt x="774" y="1232"/>
                </a:cubicBezTo>
                <a:cubicBezTo>
                  <a:pt x="778" y="1236"/>
                  <a:pt x="778" y="1236"/>
                  <a:pt x="778" y="1236"/>
                </a:cubicBezTo>
                <a:cubicBezTo>
                  <a:pt x="781" y="1242"/>
                  <a:pt x="781" y="1242"/>
                  <a:pt x="781" y="1242"/>
                </a:cubicBezTo>
                <a:cubicBezTo>
                  <a:pt x="784" y="1247"/>
                  <a:pt x="784" y="1247"/>
                  <a:pt x="784" y="1247"/>
                </a:cubicBezTo>
                <a:cubicBezTo>
                  <a:pt x="785" y="1250"/>
                  <a:pt x="785" y="1250"/>
                  <a:pt x="785" y="1250"/>
                </a:cubicBezTo>
                <a:cubicBezTo>
                  <a:pt x="785" y="1253"/>
                  <a:pt x="785" y="1253"/>
                  <a:pt x="785" y="1253"/>
                </a:cubicBezTo>
                <a:cubicBezTo>
                  <a:pt x="784" y="1253"/>
                  <a:pt x="784" y="1253"/>
                  <a:pt x="784" y="1253"/>
                </a:cubicBezTo>
                <a:cubicBezTo>
                  <a:pt x="784" y="1255"/>
                  <a:pt x="784" y="1255"/>
                  <a:pt x="784" y="1255"/>
                </a:cubicBezTo>
                <a:cubicBezTo>
                  <a:pt x="785" y="1256"/>
                  <a:pt x="785" y="1256"/>
                  <a:pt x="785" y="1256"/>
                </a:cubicBezTo>
                <a:cubicBezTo>
                  <a:pt x="785" y="1257"/>
                  <a:pt x="785" y="1257"/>
                  <a:pt x="785" y="1257"/>
                </a:cubicBezTo>
                <a:cubicBezTo>
                  <a:pt x="785" y="1259"/>
                  <a:pt x="785" y="1259"/>
                  <a:pt x="785" y="1259"/>
                </a:cubicBezTo>
                <a:cubicBezTo>
                  <a:pt x="788" y="1260"/>
                  <a:pt x="788" y="1260"/>
                  <a:pt x="788" y="1260"/>
                </a:cubicBezTo>
                <a:cubicBezTo>
                  <a:pt x="790" y="1263"/>
                  <a:pt x="790" y="1263"/>
                  <a:pt x="790" y="1263"/>
                </a:cubicBezTo>
                <a:cubicBezTo>
                  <a:pt x="792" y="1268"/>
                  <a:pt x="792" y="1268"/>
                  <a:pt x="792" y="1268"/>
                </a:cubicBezTo>
                <a:cubicBezTo>
                  <a:pt x="797" y="1270"/>
                  <a:pt x="797" y="1270"/>
                  <a:pt x="797" y="1270"/>
                </a:cubicBezTo>
                <a:cubicBezTo>
                  <a:pt x="800" y="1273"/>
                  <a:pt x="800" y="1273"/>
                  <a:pt x="800" y="1273"/>
                </a:cubicBezTo>
                <a:cubicBezTo>
                  <a:pt x="802" y="1276"/>
                  <a:pt x="802" y="1276"/>
                  <a:pt x="802" y="1276"/>
                </a:cubicBezTo>
                <a:cubicBezTo>
                  <a:pt x="811" y="1280"/>
                  <a:pt x="811" y="1280"/>
                  <a:pt x="811" y="1280"/>
                </a:cubicBezTo>
                <a:cubicBezTo>
                  <a:pt x="817" y="1286"/>
                  <a:pt x="817" y="1286"/>
                  <a:pt x="817" y="1286"/>
                </a:cubicBezTo>
                <a:cubicBezTo>
                  <a:pt x="825" y="1289"/>
                  <a:pt x="825" y="1289"/>
                  <a:pt x="825" y="1289"/>
                </a:cubicBezTo>
                <a:cubicBezTo>
                  <a:pt x="831" y="1292"/>
                  <a:pt x="831" y="1292"/>
                  <a:pt x="831" y="1292"/>
                </a:cubicBezTo>
                <a:cubicBezTo>
                  <a:pt x="835" y="1293"/>
                  <a:pt x="835" y="1293"/>
                  <a:pt x="835" y="1293"/>
                </a:cubicBezTo>
                <a:cubicBezTo>
                  <a:pt x="838" y="1296"/>
                  <a:pt x="838" y="1296"/>
                  <a:pt x="838" y="1296"/>
                </a:cubicBezTo>
                <a:cubicBezTo>
                  <a:pt x="844" y="1300"/>
                  <a:pt x="844" y="1300"/>
                  <a:pt x="844" y="1300"/>
                </a:cubicBezTo>
                <a:cubicBezTo>
                  <a:pt x="847" y="1302"/>
                  <a:pt x="847" y="1302"/>
                  <a:pt x="847" y="1302"/>
                </a:cubicBezTo>
                <a:cubicBezTo>
                  <a:pt x="848" y="1303"/>
                  <a:pt x="848" y="1303"/>
                  <a:pt x="848" y="1303"/>
                </a:cubicBezTo>
                <a:cubicBezTo>
                  <a:pt x="850" y="1306"/>
                  <a:pt x="850" y="1306"/>
                  <a:pt x="850" y="1306"/>
                </a:cubicBezTo>
                <a:cubicBezTo>
                  <a:pt x="851" y="1308"/>
                  <a:pt x="851" y="1308"/>
                  <a:pt x="851" y="1308"/>
                </a:cubicBezTo>
                <a:cubicBezTo>
                  <a:pt x="857" y="1312"/>
                  <a:pt x="857" y="1312"/>
                  <a:pt x="857" y="1312"/>
                </a:cubicBezTo>
                <a:cubicBezTo>
                  <a:pt x="860" y="1313"/>
                  <a:pt x="860" y="1313"/>
                  <a:pt x="860" y="1313"/>
                </a:cubicBezTo>
                <a:cubicBezTo>
                  <a:pt x="862" y="1315"/>
                  <a:pt x="862" y="1315"/>
                  <a:pt x="862" y="1315"/>
                </a:cubicBezTo>
                <a:cubicBezTo>
                  <a:pt x="861" y="1315"/>
                  <a:pt x="861" y="1315"/>
                  <a:pt x="861" y="1315"/>
                </a:cubicBezTo>
                <a:cubicBezTo>
                  <a:pt x="863" y="1316"/>
                  <a:pt x="863" y="1316"/>
                  <a:pt x="863" y="1316"/>
                </a:cubicBezTo>
                <a:cubicBezTo>
                  <a:pt x="863" y="1318"/>
                  <a:pt x="863" y="1318"/>
                  <a:pt x="863" y="1318"/>
                </a:cubicBezTo>
                <a:cubicBezTo>
                  <a:pt x="863" y="1322"/>
                  <a:pt x="863" y="1322"/>
                  <a:pt x="863" y="1322"/>
                </a:cubicBezTo>
                <a:cubicBezTo>
                  <a:pt x="866" y="1331"/>
                  <a:pt x="866" y="1331"/>
                  <a:pt x="866" y="1331"/>
                </a:cubicBezTo>
                <a:cubicBezTo>
                  <a:pt x="867" y="1336"/>
                  <a:pt x="867" y="1336"/>
                  <a:pt x="867" y="1336"/>
                </a:cubicBezTo>
                <a:cubicBezTo>
                  <a:pt x="867" y="1342"/>
                  <a:pt x="867" y="1342"/>
                  <a:pt x="867" y="1342"/>
                </a:cubicBezTo>
                <a:cubicBezTo>
                  <a:pt x="867" y="1346"/>
                  <a:pt x="867" y="1346"/>
                  <a:pt x="867" y="1346"/>
                </a:cubicBezTo>
                <a:cubicBezTo>
                  <a:pt x="868" y="1352"/>
                  <a:pt x="868" y="1352"/>
                  <a:pt x="868" y="1352"/>
                </a:cubicBezTo>
                <a:cubicBezTo>
                  <a:pt x="870" y="1356"/>
                  <a:pt x="870" y="1356"/>
                  <a:pt x="870" y="1356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70" y="1372"/>
                  <a:pt x="870" y="1372"/>
                  <a:pt x="870" y="1372"/>
                </a:cubicBezTo>
                <a:cubicBezTo>
                  <a:pt x="870" y="1378"/>
                  <a:pt x="870" y="1378"/>
                  <a:pt x="870" y="1378"/>
                </a:cubicBezTo>
                <a:cubicBezTo>
                  <a:pt x="870" y="1379"/>
                  <a:pt x="870" y="1379"/>
                  <a:pt x="870" y="1379"/>
                </a:cubicBezTo>
                <a:cubicBezTo>
                  <a:pt x="867" y="1379"/>
                  <a:pt x="867" y="1379"/>
                  <a:pt x="867" y="1379"/>
                </a:cubicBezTo>
                <a:cubicBezTo>
                  <a:pt x="867" y="1385"/>
                  <a:pt x="867" y="1385"/>
                  <a:pt x="867" y="1385"/>
                </a:cubicBezTo>
                <a:cubicBezTo>
                  <a:pt x="868" y="1385"/>
                  <a:pt x="868" y="1385"/>
                  <a:pt x="868" y="1385"/>
                </a:cubicBezTo>
                <a:cubicBezTo>
                  <a:pt x="870" y="1387"/>
                  <a:pt x="870" y="1387"/>
                  <a:pt x="870" y="1387"/>
                </a:cubicBezTo>
                <a:cubicBezTo>
                  <a:pt x="870" y="1391"/>
                  <a:pt x="870" y="1391"/>
                  <a:pt x="870" y="1391"/>
                </a:cubicBezTo>
                <a:cubicBezTo>
                  <a:pt x="870" y="1394"/>
                  <a:pt x="870" y="1394"/>
                  <a:pt x="870" y="1394"/>
                </a:cubicBezTo>
                <a:cubicBezTo>
                  <a:pt x="870" y="1402"/>
                  <a:pt x="870" y="1402"/>
                  <a:pt x="870" y="1402"/>
                </a:cubicBezTo>
                <a:cubicBezTo>
                  <a:pt x="871" y="1407"/>
                  <a:pt x="871" y="1407"/>
                  <a:pt x="871" y="1407"/>
                </a:cubicBezTo>
                <a:cubicBezTo>
                  <a:pt x="873" y="1411"/>
                  <a:pt x="873" y="1411"/>
                  <a:pt x="873" y="1411"/>
                </a:cubicBezTo>
                <a:cubicBezTo>
                  <a:pt x="873" y="1412"/>
                  <a:pt x="873" y="1412"/>
                  <a:pt x="873" y="1412"/>
                </a:cubicBezTo>
                <a:cubicBezTo>
                  <a:pt x="871" y="1415"/>
                  <a:pt x="871" y="1415"/>
                  <a:pt x="871" y="1415"/>
                </a:cubicBezTo>
                <a:cubicBezTo>
                  <a:pt x="871" y="1419"/>
                  <a:pt x="871" y="1419"/>
                  <a:pt x="871" y="1419"/>
                </a:cubicBezTo>
                <a:cubicBezTo>
                  <a:pt x="873" y="1425"/>
                  <a:pt x="873" y="1425"/>
                  <a:pt x="873" y="1425"/>
                </a:cubicBezTo>
                <a:cubicBezTo>
                  <a:pt x="873" y="1432"/>
                  <a:pt x="873" y="1432"/>
                  <a:pt x="873" y="1432"/>
                </a:cubicBezTo>
                <a:cubicBezTo>
                  <a:pt x="871" y="1435"/>
                  <a:pt x="871" y="1435"/>
                  <a:pt x="871" y="1435"/>
                </a:cubicBezTo>
                <a:cubicBezTo>
                  <a:pt x="873" y="1440"/>
                  <a:pt x="873" y="1440"/>
                  <a:pt x="873" y="1440"/>
                </a:cubicBezTo>
                <a:cubicBezTo>
                  <a:pt x="873" y="1441"/>
                  <a:pt x="873" y="1441"/>
                  <a:pt x="873" y="1441"/>
                </a:cubicBezTo>
                <a:cubicBezTo>
                  <a:pt x="873" y="1442"/>
                  <a:pt x="873" y="1442"/>
                  <a:pt x="873" y="1442"/>
                </a:cubicBezTo>
                <a:cubicBezTo>
                  <a:pt x="871" y="1447"/>
                  <a:pt x="871" y="1447"/>
                  <a:pt x="871" y="1447"/>
                </a:cubicBezTo>
                <a:cubicBezTo>
                  <a:pt x="871" y="1450"/>
                  <a:pt x="871" y="1450"/>
                  <a:pt x="871" y="1450"/>
                </a:cubicBezTo>
                <a:cubicBezTo>
                  <a:pt x="871" y="1452"/>
                  <a:pt x="871" y="1452"/>
                  <a:pt x="871" y="1452"/>
                </a:cubicBezTo>
                <a:cubicBezTo>
                  <a:pt x="870" y="1460"/>
                  <a:pt x="870" y="1460"/>
                  <a:pt x="870" y="1460"/>
                </a:cubicBezTo>
                <a:cubicBezTo>
                  <a:pt x="870" y="1462"/>
                  <a:pt x="870" y="1462"/>
                  <a:pt x="870" y="1462"/>
                </a:cubicBezTo>
                <a:cubicBezTo>
                  <a:pt x="871" y="1464"/>
                  <a:pt x="871" y="1464"/>
                  <a:pt x="871" y="1464"/>
                </a:cubicBezTo>
                <a:cubicBezTo>
                  <a:pt x="874" y="1468"/>
                  <a:pt x="874" y="1468"/>
                  <a:pt x="874" y="1468"/>
                </a:cubicBezTo>
                <a:cubicBezTo>
                  <a:pt x="874" y="1473"/>
                  <a:pt x="874" y="1473"/>
                  <a:pt x="874" y="1473"/>
                </a:cubicBezTo>
                <a:cubicBezTo>
                  <a:pt x="874" y="1475"/>
                  <a:pt x="874" y="1475"/>
                  <a:pt x="874" y="1475"/>
                </a:cubicBezTo>
                <a:cubicBezTo>
                  <a:pt x="874" y="1478"/>
                  <a:pt x="874" y="1478"/>
                  <a:pt x="874" y="1478"/>
                </a:cubicBezTo>
                <a:cubicBezTo>
                  <a:pt x="871" y="1480"/>
                  <a:pt x="871" y="1480"/>
                  <a:pt x="871" y="1480"/>
                </a:cubicBezTo>
                <a:cubicBezTo>
                  <a:pt x="871" y="1481"/>
                  <a:pt x="871" y="1481"/>
                  <a:pt x="871" y="1481"/>
                </a:cubicBezTo>
                <a:cubicBezTo>
                  <a:pt x="874" y="1488"/>
                  <a:pt x="874" y="1488"/>
                  <a:pt x="874" y="1488"/>
                </a:cubicBezTo>
                <a:cubicBezTo>
                  <a:pt x="877" y="1495"/>
                  <a:pt x="877" y="1495"/>
                  <a:pt x="877" y="1495"/>
                </a:cubicBezTo>
                <a:cubicBezTo>
                  <a:pt x="878" y="1504"/>
                  <a:pt x="878" y="1504"/>
                  <a:pt x="878" y="1504"/>
                </a:cubicBezTo>
                <a:cubicBezTo>
                  <a:pt x="881" y="1507"/>
                  <a:pt x="881" y="1507"/>
                  <a:pt x="881" y="1507"/>
                </a:cubicBezTo>
                <a:cubicBezTo>
                  <a:pt x="881" y="1508"/>
                  <a:pt x="881" y="1508"/>
                  <a:pt x="881" y="1508"/>
                </a:cubicBezTo>
                <a:cubicBezTo>
                  <a:pt x="881" y="1510"/>
                  <a:pt x="881" y="1510"/>
                  <a:pt x="881" y="1510"/>
                </a:cubicBezTo>
                <a:cubicBezTo>
                  <a:pt x="881" y="1511"/>
                  <a:pt x="881" y="1511"/>
                  <a:pt x="881" y="1511"/>
                </a:cubicBezTo>
                <a:cubicBezTo>
                  <a:pt x="881" y="1514"/>
                  <a:pt x="881" y="1514"/>
                  <a:pt x="881" y="1514"/>
                </a:cubicBezTo>
                <a:cubicBezTo>
                  <a:pt x="881" y="1517"/>
                  <a:pt x="881" y="1517"/>
                  <a:pt x="881" y="1517"/>
                </a:cubicBezTo>
                <a:cubicBezTo>
                  <a:pt x="881" y="1518"/>
                  <a:pt x="881" y="1518"/>
                  <a:pt x="881" y="1518"/>
                </a:cubicBezTo>
                <a:cubicBezTo>
                  <a:pt x="883" y="1524"/>
                  <a:pt x="883" y="1524"/>
                  <a:pt x="883" y="1524"/>
                </a:cubicBezTo>
                <a:cubicBezTo>
                  <a:pt x="883" y="1527"/>
                  <a:pt x="883" y="1527"/>
                  <a:pt x="883" y="1527"/>
                </a:cubicBezTo>
                <a:cubicBezTo>
                  <a:pt x="881" y="1530"/>
                  <a:pt x="881" y="1530"/>
                  <a:pt x="881" y="1530"/>
                </a:cubicBezTo>
                <a:cubicBezTo>
                  <a:pt x="881" y="1537"/>
                  <a:pt x="881" y="1537"/>
                  <a:pt x="881" y="1537"/>
                </a:cubicBezTo>
                <a:cubicBezTo>
                  <a:pt x="881" y="1543"/>
                  <a:pt x="881" y="1543"/>
                  <a:pt x="881" y="1543"/>
                </a:cubicBezTo>
                <a:cubicBezTo>
                  <a:pt x="880" y="1550"/>
                  <a:pt x="880" y="1550"/>
                  <a:pt x="880" y="1550"/>
                </a:cubicBezTo>
                <a:cubicBezTo>
                  <a:pt x="880" y="1551"/>
                  <a:pt x="880" y="1551"/>
                  <a:pt x="880" y="1551"/>
                </a:cubicBezTo>
                <a:cubicBezTo>
                  <a:pt x="880" y="1554"/>
                  <a:pt x="880" y="1554"/>
                  <a:pt x="880" y="1554"/>
                </a:cubicBezTo>
                <a:cubicBezTo>
                  <a:pt x="880" y="1557"/>
                  <a:pt x="880" y="1557"/>
                  <a:pt x="880" y="1557"/>
                </a:cubicBezTo>
                <a:cubicBezTo>
                  <a:pt x="880" y="1560"/>
                  <a:pt x="880" y="1560"/>
                  <a:pt x="880" y="1560"/>
                </a:cubicBezTo>
                <a:cubicBezTo>
                  <a:pt x="878" y="1564"/>
                  <a:pt x="878" y="1564"/>
                  <a:pt x="878" y="1564"/>
                </a:cubicBezTo>
                <a:cubicBezTo>
                  <a:pt x="880" y="1566"/>
                  <a:pt x="880" y="1566"/>
                  <a:pt x="880" y="1566"/>
                </a:cubicBezTo>
                <a:cubicBezTo>
                  <a:pt x="878" y="1566"/>
                  <a:pt x="878" y="1566"/>
                  <a:pt x="878" y="1566"/>
                </a:cubicBezTo>
                <a:cubicBezTo>
                  <a:pt x="878" y="1567"/>
                  <a:pt x="878" y="1567"/>
                  <a:pt x="878" y="1567"/>
                </a:cubicBezTo>
                <a:cubicBezTo>
                  <a:pt x="878" y="1569"/>
                  <a:pt x="878" y="1569"/>
                  <a:pt x="878" y="1569"/>
                </a:cubicBezTo>
                <a:cubicBezTo>
                  <a:pt x="878" y="1570"/>
                  <a:pt x="878" y="1570"/>
                  <a:pt x="878" y="1570"/>
                </a:cubicBezTo>
                <a:cubicBezTo>
                  <a:pt x="878" y="1571"/>
                  <a:pt x="878" y="1571"/>
                  <a:pt x="878" y="1571"/>
                </a:cubicBezTo>
                <a:cubicBezTo>
                  <a:pt x="878" y="1573"/>
                  <a:pt x="878" y="1573"/>
                  <a:pt x="878" y="1573"/>
                </a:cubicBezTo>
                <a:cubicBezTo>
                  <a:pt x="877" y="1573"/>
                  <a:pt x="877" y="1573"/>
                  <a:pt x="877" y="1573"/>
                </a:cubicBezTo>
                <a:cubicBezTo>
                  <a:pt x="874" y="1571"/>
                  <a:pt x="874" y="1571"/>
                  <a:pt x="874" y="1571"/>
                </a:cubicBezTo>
                <a:cubicBezTo>
                  <a:pt x="874" y="1574"/>
                  <a:pt x="874" y="1574"/>
                  <a:pt x="874" y="1574"/>
                </a:cubicBezTo>
                <a:cubicBezTo>
                  <a:pt x="876" y="1577"/>
                  <a:pt x="876" y="1577"/>
                  <a:pt x="876" y="1577"/>
                </a:cubicBezTo>
                <a:cubicBezTo>
                  <a:pt x="876" y="1579"/>
                  <a:pt x="876" y="1579"/>
                  <a:pt x="876" y="1579"/>
                </a:cubicBezTo>
                <a:cubicBezTo>
                  <a:pt x="878" y="1583"/>
                  <a:pt x="878" y="1583"/>
                  <a:pt x="878" y="1583"/>
                </a:cubicBezTo>
                <a:cubicBezTo>
                  <a:pt x="880" y="1584"/>
                  <a:pt x="880" y="1584"/>
                  <a:pt x="880" y="1584"/>
                </a:cubicBezTo>
                <a:cubicBezTo>
                  <a:pt x="880" y="1587"/>
                  <a:pt x="880" y="1587"/>
                  <a:pt x="880" y="1587"/>
                </a:cubicBezTo>
                <a:cubicBezTo>
                  <a:pt x="883" y="1591"/>
                  <a:pt x="883" y="1591"/>
                  <a:pt x="883" y="1591"/>
                </a:cubicBezTo>
                <a:cubicBezTo>
                  <a:pt x="886" y="1596"/>
                  <a:pt x="886" y="1596"/>
                  <a:pt x="886" y="1596"/>
                </a:cubicBezTo>
                <a:cubicBezTo>
                  <a:pt x="888" y="1603"/>
                  <a:pt x="888" y="1603"/>
                  <a:pt x="888" y="1603"/>
                </a:cubicBezTo>
                <a:cubicBezTo>
                  <a:pt x="888" y="1607"/>
                  <a:pt x="888" y="1607"/>
                  <a:pt x="888" y="1607"/>
                </a:cubicBezTo>
                <a:cubicBezTo>
                  <a:pt x="888" y="1609"/>
                  <a:pt x="888" y="1609"/>
                  <a:pt x="888" y="1609"/>
                </a:cubicBezTo>
                <a:cubicBezTo>
                  <a:pt x="887" y="1610"/>
                  <a:pt x="887" y="1610"/>
                  <a:pt x="887" y="1610"/>
                </a:cubicBezTo>
                <a:cubicBezTo>
                  <a:pt x="887" y="1614"/>
                  <a:pt x="887" y="1614"/>
                  <a:pt x="887" y="1614"/>
                </a:cubicBezTo>
                <a:cubicBezTo>
                  <a:pt x="887" y="1619"/>
                  <a:pt x="887" y="1619"/>
                  <a:pt x="887" y="1619"/>
                </a:cubicBezTo>
                <a:cubicBezTo>
                  <a:pt x="888" y="1627"/>
                  <a:pt x="888" y="1627"/>
                  <a:pt x="888" y="1627"/>
                </a:cubicBezTo>
                <a:cubicBezTo>
                  <a:pt x="891" y="1630"/>
                  <a:pt x="891" y="1630"/>
                  <a:pt x="891" y="1630"/>
                </a:cubicBezTo>
                <a:cubicBezTo>
                  <a:pt x="893" y="1632"/>
                  <a:pt x="893" y="1632"/>
                  <a:pt x="893" y="1632"/>
                </a:cubicBezTo>
                <a:cubicBezTo>
                  <a:pt x="896" y="1633"/>
                  <a:pt x="896" y="1633"/>
                  <a:pt x="896" y="1633"/>
                </a:cubicBezTo>
                <a:cubicBezTo>
                  <a:pt x="894" y="1633"/>
                  <a:pt x="894" y="1633"/>
                  <a:pt x="894" y="1633"/>
                </a:cubicBezTo>
                <a:cubicBezTo>
                  <a:pt x="896" y="1635"/>
                  <a:pt x="896" y="1635"/>
                  <a:pt x="896" y="1635"/>
                </a:cubicBezTo>
                <a:cubicBezTo>
                  <a:pt x="899" y="1635"/>
                  <a:pt x="899" y="1635"/>
                  <a:pt x="899" y="1635"/>
                </a:cubicBezTo>
                <a:cubicBezTo>
                  <a:pt x="900" y="1635"/>
                  <a:pt x="900" y="1635"/>
                  <a:pt x="900" y="1635"/>
                </a:cubicBezTo>
                <a:cubicBezTo>
                  <a:pt x="900" y="1633"/>
                  <a:pt x="900" y="1633"/>
                  <a:pt x="900" y="1633"/>
                </a:cubicBezTo>
                <a:cubicBezTo>
                  <a:pt x="901" y="1632"/>
                  <a:pt x="901" y="1632"/>
                  <a:pt x="901" y="1632"/>
                </a:cubicBezTo>
                <a:cubicBezTo>
                  <a:pt x="907" y="1633"/>
                  <a:pt x="907" y="1633"/>
                  <a:pt x="907" y="1633"/>
                </a:cubicBezTo>
                <a:cubicBezTo>
                  <a:pt x="909" y="1633"/>
                  <a:pt x="909" y="1633"/>
                  <a:pt x="909" y="1633"/>
                </a:cubicBezTo>
                <a:cubicBezTo>
                  <a:pt x="906" y="1635"/>
                  <a:pt x="906" y="1635"/>
                  <a:pt x="906" y="1635"/>
                </a:cubicBezTo>
                <a:cubicBezTo>
                  <a:pt x="906" y="1636"/>
                  <a:pt x="906" y="1636"/>
                  <a:pt x="906" y="1636"/>
                </a:cubicBezTo>
                <a:cubicBezTo>
                  <a:pt x="906" y="1637"/>
                  <a:pt x="906" y="1637"/>
                  <a:pt x="906" y="1637"/>
                </a:cubicBezTo>
                <a:cubicBezTo>
                  <a:pt x="907" y="1637"/>
                  <a:pt x="907" y="1637"/>
                  <a:pt x="907" y="1637"/>
                </a:cubicBezTo>
                <a:cubicBezTo>
                  <a:pt x="909" y="1637"/>
                  <a:pt x="909" y="1637"/>
                  <a:pt x="909" y="1637"/>
                </a:cubicBezTo>
                <a:cubicBezTo>
                  <a:pt x="911" y="1640"/>
                  <a:pt x="911" y="1640"/>
                  <a:pt x="911" y="1640"/>
                </a:cubicBezTo>
                <a:cubicBezTo>
                  <a:pt x="911" y="1645"/>
                  <a:pt x="911" y="1645"/>
                  <a:pt x="911" y="1645"/>
                </a:cubicBezTo>
                <a:cubicBezTo>
                  <a:pt x="909" y="1645"/>
                  <a:pt x="909" y="1645"/>
                  <a:pt x="909" y="1645"/>
                </a:cubicBezTo>
                <a:cubicBezTo>
                  <a:pt x="909" y="1646"/>
                  <a:pt x="909" y="1646"/>
                  <a:pt x="909" y="1646"/>
                </a:cubicBezTo>
                <a:cubicBezTo>
                  <a:pt x="910" y="1649"/>
                  <a:pt x="910" y="1649"/>
                  <a:pt x="910" y="1649"/>
                </a:cubicBezTo>
                <a:cubicBezTo>
                  <a:pt x="911" y="1650"/>
                  <a:pt x="911" y="1650"/>
                  <a:pt x="911" y="1650"/>
                </a:cubicBezTo>
                <a:cubicBezTo>
                  <a:pt x="911" y="1652"/>
                  <a:pt x="911" y="1652"/>
                  <a:pt x="911" y="1652"/>
                </a:cubicBezTo>
                <a:cubicBezTo>
                  <a:pt x="910" y="1652"/>
                  <a:pt x="910" y="1652"/>
                  <a:pt x="910" y="1652"/>
                </a:cubicBezTo>
                <a:cubicBezTo>
                  <a:pt x="910" y="1655"/>
                  <a:pt x="910" y="1655"/>
                  <a:pt x="910" y="1655"/>
                </a:cubicBezTo>
                <a:cubicBezTo>
                  <a:pt x="910" y="1656"/>
                  <a:pt x="910" y="1656"/>
                  <a:pt x="910" y="1656"/>
                </a:cubicBezTo>
                <a:cubicBezTo>
                  <a:pt x="910" y="1657"/>
                  <a:pt x="910" y="1657"/>
                  <a:pt x="910" y="1657"/>
                </a:cubicBezTo>
                <a:cubicBezTo>
                  <a:pt x="911" y="1659"/>
                  <a:pt x="911" y="1659"/>
                  <a:pt x="911" y="1659"/>
                </a:cubicBezTo>
                <a:cubicBezTo>
                  <a:pt x="911" y="1660"/>
                  <a:pt x="911" y="1660"/>
                  <a:pt x="911" y="1660"/>
                </a:cubicBezTo>
                <a:cubicBezTo>
                  <a:pt x="913" y="1662"/>
                  <a:pt x="913" y="1662"/>
                  <a:pt x="913" y="1662"/>
                </a:cubicBezTo>
                <a:cubicBezTo>
                  <a:pt x="914" y="1660"/>
                  <a:pt x="914" y="1660"/>
                  <a:pt x="914" y="1660"/>
                </a:cubicBezTo>
                <a:cubicBezTo>
                  <a:pt x="914" y="1662"/>
                  <a:pt x="914" y="1662"/>
                  <a:pt x="914" y="1662"/>
                </a:cubicBezTo>
                <a:cubicBezTo>
                  <a:pt x="913" y="1663"/>
                  <a:pt x="913" y="1663"/>
                  <a:pt x="913" y="1663"/>
                </a:cubicBezTo>
                <a:cubicBezTo>
                  <a:pt x="913" y="1665"/>
                  <a:pt x="913" y="1665"/>
                  <a:pt x="913" y="1665"/>
                </a:cubicBezTo>
                <a:cubicBezTo>
                  <a:pt x="913" y="1666"/>
                  <a:pt x="913" y="1666"/>
                  <a:pt x="913" y="1666"/>
                </a:cubicBezTo>
                <a:cubicBezTo>
                  <a:pt x="911" y="1666"/>
                  <a:pt x="911" y="1666"/>
                  <a:pt x="911" y="1666"/>
                </a:cubicBezTo>
                <a:cubicBezTo>
                  <a:pt x="913" y="1667"/>
                  <a:pt x="913" y="1667"/>
                  <a:pt x="913" y="1667"/>
                </a:cubicBezTo>
                <a:cubicBezTo>
                  <a:pt x="916" y="1669"/>
                  <a:pt x="916" y="1669"/>
                  <a:pt x="916" y="1669"/>
                </a:cubicBezTo>
                <a:cubicBezTo>
                  <a:pt x="919" y="1670"/>
                  <a:pt x="919" y="1670"/>
                  <a:pt x="919" y="1670"/>
                </a:cubicBezTo>
                <a:cubicBezTo>
                  <a:pt x="920" y="1670"/>
                  <a:pt x="920" y="1670"/>
                  <a:pt x="920" y="1670"/>
                </a:cubicBezTo>
                <a:cubicBezTo>
                  <a:pt x="920" y="1672"/>
                  <a:pt x="920" y="1672"/>
                  <a:pt x="920" y="1672"/>
                </a:cubicBezTo>
                <a:cubicBezTo>
                  <a:pt x="920" y="1675"/>
                  <a:pt x="920" y="1675"/>
                  <a:pt x="920" y="1675"/>
                </a:cubicBezTo>
                <a:cubicBezTo>
                  <a:pt x="919" y="1676"/>
                  <a:pt x="919" y="1676"/>
                  <a:pt x="919" y="1676"/>
                </a:cubicBezTo>
                <a:cubicBezTo>
                  <a:pt x="917" y="1678"/>
                  <a:pt x="917" y="1678"/>
                  <a:pt x="917" y="1678"/>
                </a:cubicBezTo>
                <a:cubicBezTo>
                  <a:pt x="916" y="1679"/>
                  <a:pt x="916" y="1679"/>
                  <a:pt x="916" y="1679"/>
                </a:cubicBezTo>
                <a:cubicBezTo>
                  <a:pt x="916" y="1680"/>
                  <a:pt x="916" y="1680"/>
                  <a:pt x="916" y="1680"/>
                </a:cubicBezTo>
                <a:cubicBezTo>
                  <a:pt x="916" y="1682"/>
                  <a:pt x="916" y="1682"/>
                  <a:pt x="916" y="1682"/>
                </a:cubicBezTo>
                <a:cubicBezTo>
                  <a:pt x="919" y="1682"/>
                  <a:pt x="919" y="1682"/>
                  <a:pt x="919" y="1682"/>
                </a:cubicBezTo>
                <a:cubicBezTo>
                  <a:pt x="917" y="1683"/>
                  <a:pt x="917" y="1683"/>
                  <a:pt x="917" y="1683"/>
                </a:cubicBezTo>
                <a:cubicBezTo>
                  <a:pt x="916" y="1685"/>
                  <a:pt x="916" y="1685"/>
                  <a:pt x="916" y="1685"/>
                </a:cubicBezTo>
                <a:cubicBezTo>
                  <a:pt x="917" y="1689"/>
                  <a:pt x="917" y="1689"/>
                  <a:pt x="917" y="1689"/>
                </a:cubicBezTo>
                <a:cubicBezTo>
                  <a:pt x="919" y="1688"/>
                  <a:pt x="919" y="1688"/>
                  <a:pt x="919" y="1688"/>
                </a:cubicBezTo>
                <a:cubicBezTo>
                  <a:pt x="919" y="1690"/>
                  <a:pt x="919" y="1690"/>
                  <a:pt x="919" y="1690"/>
                </a:cubicBezTo>
                <a:cubicBezTo>
                  <a:pt x="919" y="1696"/>
                  <a:pt x="919" y="1696"/>
                  <a:pt x="919" y="1696"/>
                </a:cubicBezTo>
                <a:cubicBezTo>
                  <a:pt x="917" y="1695"/>
                  <a:pt x="917" y="1695"/>
                  <a:pt x="917" y="1695"/>
                </a:cubicBezTo>
                <a:cubicBezTo>
                  <a:pt x="916" y="1693"/>
                  <a:pt x="916" y="1693"/>
                  <a:pt x="916" y="1693"/>
                </a:cubicBezTo>
                <a:cubicBezTo>
                  <a:pt x="917" y="1696"/>
                  <a:pt x="917" y="1696"/>
                  <a:pt x="917" y="1696"/>
                </a:cubicBezTo>
                <a:cubicBezTo>
                  <a:pt x="910" y="1695"/>
                  <a:pt x="910" y="1695"/>
                  <a:pt x="910" y="1695"/>
                </a:cubicBezTo>
                <a:cubicBezTo>
                  <a:pt x="911" y="1695"/>
                  <a:pt x="911" y="1695"/>
                  <a:pt x="911" y="1695"/>
                </a:cubicBezTo>
                <a:cubicBezTo>
                  <a:pt x="914" y="1693"/>
                  <a:pt x="914" y="1693"/>
                  <a:pt x="914" y="1693"/>
                </a:cubicBezTo>
                <a:cubicBezTo>
                  <a:pt x="913" y="1692"/>
                  <a:pt x="913" y="1692"/>
                  <a:pt x="913" y="1692"/>
                </a:cubicBezTo>
                <a:cubicBezTo>
                  <a:pt x="913" y="1690"/>
                  <a:pt x="913" y="1690"/>
                  <a:pt x="913" y="1690"/>
                </a:cubicBezTo>
                <a:cubicBezTo>
                  <a:pt x="911" y="1690"/>
                  <a:pt x="911" y="1690"/>
                  <a:pt x="911" y="1690"/>
                </a:cubicBezTo>
                <a:cubicBezTo>
                  <a:pt x="910" y="1689"/>
                  <a:pt x="910" y="1689"/>
                  <a:pt x="910" y="1689"/>
                </a:cubicBezTo>
                <a:cubicBezTo>
                  <a:pt x="909" y="1690"/>
                  <a:pt x="909" y="1690"/>
                  <a:pt x="909" y="1690"/>
                </a:cubicBezTo>
                <a:cubicBezTo>
                  <a:pt x="909" y="1692"/>
                  <a:pt x="909" y="1692"/>
                  <a:pt x="909" y="1692"/>
                </a:cubicBezTo>
                <a:cubicBezTo>
                  <a:pt x="907" y="1690"/>
                  <a:pt x="907" y="1690"/>
                  <a:pt x="907" y="1690"/>
                </a:cubicBezTo>
                <a:cubicBezTo>
                  <a:pt x="906" y="1689"/>
                  <a:pt x="906" y="1689"/>
                  <a:pt x="906" y="1689"/>
                </a:cubicBezTo>
                <a:cubicBezTo>
                  <a:pt x="904" y="1690"/>
                  <a:pt x="904" y="1690"/>
                  <a:pt x="904" y="1690"/>
                </a:cubicBezTo>
                <a:cubicBezTo>
                  <a:pt x="901" y="1690"/>
                  <a:pt x="901" y="1690"/>
                  <a:pt x="901" y="1690"/>
                </a:cubicBezTo>
                <a:cubicBezTo>
                  <a:pt x="903" y="1692"/>
                  <a:pt x="903" y="1692"/>
                  <a:pt x="903" y="1692"/>
                </a:cubicBezTo>
                <a:cubicBezTo>
                  <a:pt x="904" y="1693"/>
                  <a:pt x="904" y="1693"/>
                  <a:pt x="904" y="1693"/>
                </a:cubicBezTo>
                <a:cubicBezTo>
                  <a:pt x="906" y="1693"/>
                  <a:pt x="906" y="1693"/>
                  <a:pt x="906" y="1693"/>
                </a:cubicBezTo>
                <a:cubicBezTo>
                  <a:pt x="906" y="1695"/>
                  <a:pt x="906" y="1695"/>
                  <a:pt x="906" y="1695"/>
                </a:cubicBezTo>
                <a:cubicBezTo>
                  <a:pt x="904" y="1695"/>
                  <a:pt x="904" y="1695"/>
                  <a:pt x="904" y="1695"/>
                </a:cubicBezTo>
                <a:cubicBezTo>
                  <a:pt x="904" y="1696"/>
                  <a:pt x="904" y="1696"/>
                  <a:pt x="904" y="1696"/>
                </a:cubicBezTo>
                <a:cubicBezTo>
                  <a:pt x="903" y="1696"/>
                  <a:pt x="903" y="1696"/>
                  <a:pt x="903" y="1696"/>
                </a:cubicBezTo>
                <a:cubicBezTo>
                  <a:pt x="900" y="1699"/>
                  <a:pt x="900" y="1699"/>
                  <a:pt x="900" y="1699"/>
                </a:cubicBezTo>
                <a:cubicBezTo>
                  <a:pt x="900" y="1700"/>
                  <a:pt x="900" y="1700"/>
                  <a:pt x="900" y="1700"/>
                </a:cubicBezTo>
                <a:cubicBezTo>
                  <a:pt x="900" y="1701"/>
                  <a:pt x="900" y="1701"/>
                  <a:pt x="900" y="1701"/>
                </a:cubicBezTo>
                <a:cubicBezTo>
                  <a:pt x="901" y="1700"/>
                  <a:pt x="901" y="1700"/>
                  <a:pt x="901" y="1700"/>
                </a:cubicBezTo>
                <a:cubicBezTo>
                  <a:pt x="903" y="1700"/>
                  <a:pt x="903" y="1700"/>
                  <a:pt x="903" y="1700"/>
                </a:cubicBezTo>
                <a:cubicBezTo>
                  <a:pt x="906" y="1698"/>
                  <a:pt x="906" y="1698"/>
                  <a:pt x="906" y="1698"/>
                </a:cubicBezTo>
                <a:cubicBezTo>
                  <a:pt x="907" y="1700"/>
                  <a:pt x="907" y="1700"/>
                  <a:pt x="907" y="1700"/>
                </a:cubicBezTo>
                <a:cubicBezTo>
                  <a:pt x="909" y="1702"/>
                  <a:pt x="909" y="1702"/>
                  <a:pt x="909" y="1702"/>
                </a:cubicBezTo>
                <a:cubicBezTo>
                  <a:pt x="912" y="1703"/>
                  <a:pt x="912" y="1703"/>
                  <a:pt x="912" y="1703"/>
                </a:cubicBezTo>
                <a:cubicBezTo>
                  <a:pt x="914" y="1702"/>
                  <a:pt x="914" y="1702"/>
                  <a:pt x="914" y="1702"/>
                </a:cubicBezTo>
                <a:cubicBezTo>
                  <a:pt x="917" y="1703"/>
                  <a:pt x="917" y="1703"/>
                  <a:pt x="917" y="1703"/>
                </a:cubicBezTo>
                <a:cubicBezTo>
                  <a:pt x="920" y="1706"/>
                  <a:pt x="920" y="1706"/>
                  <a:pt x="920" y="1706"/>
                </a:cubicBezTo>
                <a:cubicBezTo>
                  <a:pt x="920" y="1708"/>
                  <a:pt x="920" y="1708"/>
                  <a:pt x="920" y="1708"/>
                </a:cubicBezTo>
                <a:cubicBezTo>
                  <a:pt x="920" y="1709"/>
                  <a:pt x="920" y="1709"/>
                  <a:pt x="920" y="1709"/>
                </a:cubicBezTo>
                <a:cubicBezTo>
                  <a:pt x="919" y="1708"/>
                  <a:pt x="919" y="1708"/>
                  <a:pt x="919" y="1708"/>
                </a:cubicBezTo>
                <a:cubicBezTo>
                  <a:pt x="917" y="1709"/>
                  <a:pt x="917" y="1709"/>
                  <a:pt x="917" y="1709"/>
                </a:cubicBezTo>
                <a:cubicBezTo>
                  <a:pt x="917" y="1710"/>
                  <a:pt x="917" y="1710"/>
                  <a:pt x="917" y="1710"/>
                </a:cubicBezTo>
                <a:cubicBezTo>
                  <a:pt x="919" y="1712"/>
                  <a:pt x="919" y="1712"/>
                  <a:pt x="919" y="1712"/>
                </a:cubicBezTo>
                <a:cubicBezTo>
                  <a:pt x="920" y="1713"/>
                  <a:pt x="920" y="1713"/>
                  <a:pt x="920" y="1713"/>
                </a:cubicBezTo>
                <a:cubicBezTo>
                  <a:pt x="921" y="1712"/>
                  <a:pt x="921" y="1712"/>
                  <a:pt x="921" y="1712"/>
                </a:cubicBezTo>
                <a:cubicBezTo>
                  <a:pt x="923" y="1713"/>
                  <a:pt x="923" y="1713"/>
                  <a:pt x="923" y="1713"/>
                </a:cubicBezTo>
                <a:cubicBezTo>
                  <a:pt x="921" y="1713"/>
                  <a:pt x="921" y="1713"/>
                  <a:pt x="921" y="1713"/>
                </a:cubicBezTo>
                <a:cubicBezTo>
                  <a:pt x="921" y="1715"/>
                  <a:pt x="921" y="1715"/>
                  <a:pt x="921" y="1715"/>
                </a:cubicBezTo>
                <a:cubicBezTo>
                  <a:pt x="919" y="1713"/>
                  <a:pt x="919" y="1713"/>
                  <a:pt x="919" y="1713"/>
                </a:cubicBezTo>
                <a:cubicBezTo>
                  <a:pt x="917" y="1712"/>
                  <a:pt x="917" y="1712"/>
                  <a:pt x="917" y="1712"/>
                </a:cubicBezTo>
                <a:cubicBezTo>
                  <a:pt x="917" y="1713"/>
                  <a:pt x="917" y="1713"/>
                  <a:pt x="917" y="1713"/>
                </a:cubicBezTo>
                <a:cubicBezTo>
                  <a:pt x="916" y="1715"/>
                  <a:pt x="916" y="1715"/>
                  <a:pt x="916" y="1715"/>
                </a:cubicBezTo>
                <a:cubicBezTo>
                  <a:pt x="920" y="1716"/>
                  <a:pt x="920" y="1716"/>
                  <a:pt x="920" y="1716"/>
                </a:cubicBezTo>
                <a:cubicBezTo>
                  <a:pt x="924" y="1716"/>
                  <a:pt x="924" y="1716"/>
                  <a:pt x="924" y="1716"/>
                </a:cubicBezTo>
                <a:cubicBezTo>
                  <a:pt x="926" y="1716"/>
                  <a:pt x="926" y="1716"/>
                  <a:pt x="926" y="1716"/>
                </a:cubicBezTo>
                <a:cubicBezTo>
                  <a:pt x="926" y="1715"/>
                  <a:pt x="926" y="1715"/>
                  <a:pt x="926" y="1715"/>
                </a:cubicBezTo>
                <a:cubicBezTo>
                  <a:pt x="929" y="1716"/>
                  <a:pt x="929" y="1716"/>
                  <a:pt x="929" y="1716"/>
                </a:cubicBezTo>
                <a:cubicBezTo>
                  <a:pt x="930" y="1718"/>
                  <a:pt x="930" y="1718"/>
                  <a:pt x="930" y="1718"/>
                </a:cubicBezTo>
                <a:cubicBezTo>
                  <a:pt x="929" y="1718"/>
                  <a:pt x="929" y="1718"/>
                  <a:pt x="929" y="1718"/>
                </a:cubicBezTo>
                <a:cubicBezTo>
                  <a:pt x="932" y="1719"/>
                  <a:pt x="932" y="1719"/>
                  <a:pt x="932" y="1719"/>
                </a:cubicBezTo>
                <a:cubicBezTo>
                  <a:pt x="933" y="1721"/>
                  <a:pt x="933" y="1721"/>
                  <a:pt x="933" y="1721"/>
                </a:cubicBezTo>
                <a:cubicBezTo>
                  <a:pt x="933" y="1722"/>
                  <a:pt x="933" y="1722"/>
                  <a:pt x="933" y="1722"/>
                </a:cubicBezTo>
                <a:cubicBezTo>
                  <a:pt x="930" y="1721"/>
                  <a:pt x="930" y="1721"/>
                  <a:pt x="930" y="1721"/>
                </a:cubicBezTo>
                <a:cubicBezTo>
                  <a:pt x="927" y="1719"/>
                  <a:pt x="927" y="1719"/>
                  <a:pt x="927" y="1719"/>
                </a:cubicBezTo>
                <a:cubicBezTo>
                  <a:pt x="924" y="1719"/>
                  <a:pt x="924" y="1719"/>
                  <a:pt x="924" y="1719"/>
                </a:cubicBezTo>
                <a:cubicBezTo>
                  <a:pt x="921" y="1719"/>
                  <a:pt x="921" y="1719"/>
                  <a:pt x="921" y="1719"/>
                </a:cubicBezTo>
                <a:cubicBezTo>
                  <a:pt x="920" y="1718"/>
                  <a:pt x="920" y="1718"/>
                  <a:pt x="920" y="1718"/>
                </a:cubicBezTo>
                <a:cubicBezTo>
                  <a:pt x="919" y="1719"/>
                  <a:pt x="919" y="1719"/>
                  <a:pt x="919" y="1719"/>
                </a:cubicBezTo>
                <a:cubicBezTo>
                  <a:pt x="920" y="1719"/>
                  <a:pt x="920" y="1719"/>
                  <a:pt x="920" y="1719"/>
                </a:cubicBezTo>
                <a:cubicBezTo>
                  <a:pt x="923" y="1721"/>
                  <a:pt x="923" y="1721"/>
                  <a:pt x="923" y="1721"/>
                </a:cubicBezTo>
                <a:cubicBezTo>
                  <a:pt x="924" y="1722"/>
                  <a:pt x="924" y="1722"/>
                  <a:pt x="924" y="1722"/>
                </a:cubicBezTo>
                <a:cubicBezTo>
                  <a:pt x="926" y="1722"/>
                  <a:pt x="926" y="1722"/>
                  <a:pt x="926" y="1722"/>
                </a:cubicBezTo>
                <a:cubicBezTo>
                  <a:pt x="924" y="1723"/>
                  <a:pt x="924" y="1723"/>
                  <a:pt x="924" y="1723"/>
                </a:cubicBezTo>
                <a:cubicBezTo>
                  <a:pt x="926" y="1723"/>
                  <a:pt x="926" y="1723"/>
                  <a:pt x="926" y="1723"/>
                </a:cubicBezTo>
                <a:cubicBezTo>
                  <a:pt x="929" y="1723"/>
                  <a:pt x="929" y="1723"/>
                  <a:pt x="929" y="1723"/>
                </a:cubicBezTo>
                <a:cubicBezTo>
                  <a:pt x="929" y="1725"/>
                  <a:pt x="929" y="1725"/>
                  <a:pt x="929" y="1725"/>
                </a:cubicBezTo>
                <a:cubicBezTo>
                  <a:pt x="929" y="1726"/>
                  <a:pt x="929" y="1726"/>
                  <a:pt x="929" y="1726"/>
                </a:cubicBezTo>
                <a:cubicBezTo>
                  <a:pt x="927" y="1725"/>
                  <a:pt x="927" y="1725"/>
                  <a:pt x="927" y="1725"/>
                </a:cubicBezTo>
                <a:cubicBezTo>
                  <a:pt x="924" y="1725"/>
                  <a:pt x="924" y="1725"/>
                  <a:pt x="924" y="1725"/>
                </a:cubicBezTo>
                <a:cubicBezTo>
                  <a:pt x="924" y="1726"/>
                  <a:pt x="924" y="1726"/>
                  <a:pt x="924" y="1726"/>
                </a:cubicBezTo>
                <a:cubicBezTo>
                  <a:pt x="926" y="1728"/>
                  <a:pt x="926" y="1728"/>
                  <a:pt x="926" y="1728"/>
                </a:cubicBezTo>
                <a:cubicBezTo>
                  <a:pt x="929" y="1728"/>
                  <a:pt x="929" y="1728"/>
                  <a:pt x="929" y="1728"/>
                </a:cubicBezTo>
                <a:cubicBezTo>
                  <a:pt x="926" y="1729"/>
                  <a:pt x="926" y="1729"/>
                  <a:pt x="926" y="1729"/>
                </a:cubicBezTo>
                <a:cubicBezTo>
                  <a:pt x="926" y="1731"/>
                  <a:pt x="926" y="1731"/>
                  <a:pt x="926" y="1731"/>
                </a:cubicBezTo>
                <a:cubicBezTo>
                  <a:pt x="927" y="1731"/>
                  <a:pt x="927" y="1731"/>
                  <a:pt x="927" y="1731"/>
                </a:cubicBezTo>
                <a:cubicBezTo>
                  <a:pt x="929" y="1735"/>
                  <a:pt x="929" y="1735"/>
                  <a:pt x="929" y="1735"/>
                </a:cubicBezTo>
                <a:cubicBezTo>
                  <a:pt x="932" y="1738"/>
                  <a:pt x="932" y="1738"/>
                  <a:pt x="932" y="1738"/>
                </a:cubicBezTo>
                <a:cubicBezTo>
                  <a:pt x="932" y="1732"/>
                  <a:pt x="932" y="1732"/>
                  <a:pt x="932" y="1732"/>
                </a:cubicBezTo>
                <a:cubicBezTo>
                  <a:pt x="933" y="1732"/>
                  <a:pt x="933" y="1732"/>
                  <a:pt x="933" y="1732"/>
                </a:cubicBezTo>
                <a:cubicBezTo>
                  <a:pt x="933" y="1733"/>
                  <a:pt x="933" y="1733"/>
                  <a:pt x="933" y="1733"/>
                </a:cubicBezTo>
                <a:cubicBezTo>
                  <a:pt x="934" y="1736"/>
                  <a:pt x="934" y="1736"/>
                  <a:pt x="934" y="1736"/>
                </a:cubicBezTo>
                <a:cubicBezTo>
                  <a:pt x="933" y="1736"/>
                  <a:pt x="933" y="1736"/>
                  <a:pt x="933" y="1736"/>
                </a:cubicBezTo>
                <a:cubicBezTo>
                  <a:pt x="933" y="1738"/>
                  <a:pt x="933" y="1738"/>
                  <a:pt x="933" y="1738"/>
                </a:cubicBezTo>
                <a:cubicBezTo>
                  <a:pt x="934" y="1739"/>
                  <a:pt x="934" y="1739"/>
                  <a:pt x="934" y="1739"/>
                </a:cubicBezTo>
                <a:cubicBezTo>
                  <a:pt x="933" y="1739"/>
                  <a:pt x="933" y="1739"/>
                  <a:pt x="933" y="1739"/>
                </a:cubicBezTo>
                <a:cubicBezTo>
                  <a:pt x="932" y="1741"/>
                  <a:pt x="932" y="1741"/>
                  <a:pt x="932" y="1741"/>
                </a:cubicBezTo>
                <a:cubicBezTo>
                  <a:pt x="933" y="1741"/>
                  <a:pt x="933" y="1741"/>
                  <a:pt x="933" y="1741"/>
                </a:cubicBezTo>
                <a:cubicBezTo>
                  <a:pt x="934" y="1741"/>
                  <a:pt x="934" y="1741"/>
                  <a:pt x="934" y="1741"/>
                </a:cubicBezTo>
                <a:cubicBezTo>
                  <a:pt x="933" y="1742"/>
                  <a:pt x="933" y="1742"/>
                  <a:pt x="933" y="1742"/>
                </a:cubicBezTo>
                <a:cubicBezTo>
                  <a:pt x="934" y="1743"/>
                  <a:pt x="934" y="1743"/>
                  <a:pt x="934" y="1743"/>
                </a:cubicBezTo>
                <a:cubicBezTo>
                  <a:pt x="936" y="1745"/>
                  <a:pt x="936" y="1745"/>
                  <a:pt x="936" y="1745"/>
                </a:cubicBezTo>
                <a:cubicBezTo>
                  <a:pt x="933" y="1743"/>
                  <a:pt x="933" y="1743"/>
                  <a:pt x="933" y="1743"/>
                </a:cubicBezTo>
                <a:cubicBezTo>
                  <a:pt x="934" y="1746"/>
                  <a:pt x="934" y="1746"/>
                  <a:pt x="934" y="1746"/>
                </a:cubicBezTo>
                <a:cubicBezTo>
                  <a:pt x="933" y="1746"/>
                  <a:pt x="933" y="1746"/>
                  <a:pt x="933" y="1746"/>
                </a:cubicBezTo>
                <a:cubicBezTo>
                  <a:pt x="932" y="1748"/>
                  <a:pt x="932" y="1748"/>
                  <a:pt x="932" y="1748"/>
                </a:cubicBezTo>
                <a:cubicBezTo>
                  <a:pt x="934" y="1749"/>
                  <a:pt x="934" y="1749"/>
                  <a:pt x="934" y="1749"/>
                </a:cubicBezTo>
                <a:cubicBezTo>
                  <a:pt x="936" y="1749"/>
                  <a:pt x="936" y="1749"/>
                  <a:pt x="936" y="1749"/>
                </a:cubicBezTo>
                <a:cubicBezTo>
                  <a:pt x="937" y="1751"/>
                  <a:pt x="937" y="1751"/>
                  <a:pt x="937" y="1751"/>
                </a:cubicBezTo>
                <a:cubicBezTo>
                  <a:pt x="939" y="1752"/>
                  <a:pt x="939" y="1752"/>
                  <a:pt x="939" y="1752"/>
                </a:cubicBezTo>
                <a:cubicBezTo>
                  <a:pt x="940" y="1753"/>
                  <a:pt x="940" y="1753"/>
                  <a:pt x="940" y="1753"/>
                </a:cubicBezTo>
                <a:cubicBezTo>
                  <a:pt x="942" y="1756"/>
                  <a:pt x="942" y="1756"/>
                  <a:pt x="942" y="1756"/>
                </a:cubicBezTo>
                <a:cubicBezTo>
                  <a:pt x="942" y="1758"/>
                  <a:pt x="942" y="1758"/>
                  <a:pt x="942" y="1758"/>
                </a:cubicBezTo>
                <a:cubicBezTo>
                  <a:pt x="943" y="1759"/>
                  <a:pt x="943" y="1759"/>
                  <a:pt x="943" y="1759"/>
                </a:cubicBezTo>
                <a:cubicBezTo>
                  <a:pt x="944" y="1761"/>
                  <a:pt x="944" y="1761"/>
                  <a:pt x="944" y="1761"/>
                </a:cubicBezTo>
                <a:cubicBezTo>
                  <a:pt x="944" y="1759"/>
                  <a:pt x="944" y="1759"/>
                  <a:pt x="944" y="1759"/>
                </a:cubicBezTo>
                <a:cubicBezTo>
                  <a:pt x="946" y="1761"/>
                  <a:pt x="946" y="1761"/>
                  <a:pt x="946" y="1761"/>
                </a:cubicBezTo>
                <a:cubicBezTo>
                  <a:pt x="947" y="1761"/>
                  <a:pt x="947" y="1761"/>
                  <a:pt x="947" y="1761"/>
                </a:cubicBezTo>
                <a:cubicBezTo>
                  <a:pt x="952" y="1766"/>
                  <a:pt x="952" y="1766"/>
                  <a:pt x="952" y="1766"/>
                </a:cubicBezTo>
                <a:cubicBezTo>
                  <a:pt x="949" y="1765"/>
                  <a:pt x="949" y="1765"/>
                  <a:pt x="949" y="1765"/>
                </a:cubicBezTo>
                <a:cubicBezTo>
                  <a:pt x="947" y="1764"/>
                  <a:pt x="947" y="1764"/>
                  <a:pt x="947" y="1764"/>
                </a:cubicBezTo>
                <a:cubicBezTo>
                  <a:pt x="947" y="1765"/>
                  <a:pt x="947" y="1765"/>
                  <a:pt x="947" y="1765"/>
                </a:cubicBezTo>
                <a:cubicBezTo>
                  <a:pt x="949" y="1766"/>
                  <a:pt x="949" y="1766"/>
                  <a:pt x="949" y="1766"/>
                </a:cubicBezTo>
                <a:cubicBezTo>
                  <a:pt x="950" y="1768"/>
                  <a:pt x="950" y="1768"/>
                  <a:pt x="950" y="1768"/>
                </a:cubicBezTo>
                <a:cubicBezTo>
                  <a:pt x="953" y="1768"/>
                  <a:pt x="953" y="1768"/>
                  <a:pt x="953" y="1768"/>
                </a:cubicBezTo>
                <a:cubicBezTo>
                  <a:pt x="953" y="1769"/>
                  <a:pt x="953" y="1769"/>
                  <a:pt x="953" y="1769"/>
                </a:cubicBezTo>
                <a:cubicBezTo>
                  <a:pt x="954" y="1772"/>
                  <a:pt x="954" y="1772"/>
                  <a:pt x="954" y="1772"/>
                </a:cubicBezTo>
                <a:cubicBezTo>
                  <a:pt x="957" y="1774"/>
                  <a:pt x="957" y="1774"/>
                  <a:pt x="957" y="1774"/>
                </a:cubicBezTo>
                <a:cubicBezTo>
                  <a:pt x="956" y="1774"/>
                  <a:pt x="956" y="1774"/>
                  <a:pt x="956" y="1774"/>
                </a:cubicBezTo>
                <a:cubicBezTo>
                  <a:pt x="953" y="1772"/>
                  <a:pt x="953" y="1772"/>
                  <a:pt x="953" y="1772"/>
                </a:cubicBezTo>
                <a:cubicBezTo>
                  <a:pt x="956" y="1775"/>
                  <a:pt x="956" y="1775"/>
                  <a:pt x="956" y="1775"/>
                </a:cubicBezTo>
                <a:cubicBezTo>
                  <a:pt x="957" y="1778"/>
                  <a:pt x="957" y="1778"/>
                  <a:pt x="957" y="1778"/>
                </a:cubicBezTo>
                <a:cubicBezTo>
                  <a:pt x="957" y="1779"/>
                  <a:pt x="957" y="1779"/>
                  <a:pt x="957" y="1779"/>
                </a:cubicBezTo>
                <a:cubicBezTo>
                  <a:pt x="959" y="1779"/>
                  <a:pt x="959" y="1779"/>
                  <a:pt x="959" y="1779"/>
                </a:cubicBezTo>
                <a:cubicBezTo>
                  <a:pt x="959" y="1781"/>
                  <a:pt x="959" y="1781"/>
                  <a:pt x="959" y="1781"/>
                </a:cubicBezTo>
                <a:cubicBezTo>
                  <a:pt x="960" y="1779"/>
                  <a:pt x="960" y="1779"/>
                  <a:pt x="960" y="1779"/>
                </a:cubicBezTo>
                <a:cubicBezTo>
                  <a:pt x="962" y="1781"/>
                  <a:pt x="962" y="1781"/>
                  <a:pt x="962" y="1781"/>
                </a:cubicBezTo>
                <a:cubicBezTo>
                  <a:pt x="963" y="1782"/>
                  <a:pt x="963" y="1782"/>
                  <a:pt x="963" y="1782"/>
                </a:cubicBezTo>
                <a:cubicBezTo>
                  <a:pt x="964" y="1784"/>
                  <a:pt x="964" y="1784"/>
                  <a:pt x="964" y="1784"/>
                </a:cubicBezTo>
                <a:cubicBezTo>
                  <a:pt x="963" y="1784"/>
                  <a:pt x="963" y="1784"/>
                  <a:pt x="963" y="1784"/>
                </a:cubicBezTo>
                <a:cubicBezTo>
                  <a:pt x="963" y="1785"/>
                  <a:pt x="963" y="1785"/>
                  <a:pt x="963" y="1785"/>
                </a:cubicBezTo>
                <a:cubicBezTo>
                  <a:pt x="966" y="1785"/>
                  <a:pt x="966" y="1785"/>
                  <a:pt x="966" y="1785"/>
                </a:cubicBezTo>
                <a:cubicBezTo>
                  <a:pt x="967" y="1785"/>
                  <a:pt x="967" y="1785"/>
                  <a:pt x="967" y="1785"/>
                </a:cubicBezTo>
                <a:cubicBezTo>
                  <a:pt x="967" y="1784"/>
                  <a:pt x="967" y="1784"/>
                  <a:pt x="967" y="1784"/>
                </a:cubicBezTo>
                <a:cubicBezTo>
                  <a:pt x="969" y="1785"/>
                  <a:pt x="969" y="1785"/>
                  <a:pt x="969" y="1785"/>
                </a:cubicBezTo>
                <a:cubicBezTo>
                  <a:pt x="970" y="1786"/>
                  <a:pt x="970" y="1786"/>
                  <a:pt x="970" y="1786"/>
                </a:cubicBezTo>
                <a:cubicBezTo>
                  <a:pt x="967" y="1786"/>
                  <a:pt x="967" y="1786"/>
                  <a:pt x="967" y="1786"/>
                </a:cubicBezTo>
                <a:cubicBezTo>
                  <a:pt x="964" y="1786"/>
                  <a:pt x="964" y="1786"/>
                  <a:pt x="964" y="1786"/>
                </a:cubicBezTo>
                <a:cubicBezTo>
                  <a:pt x="967" y="1788"/>
                  <a:pt x="967" y="1788"/>
                  <a:pt x="967" y="1788"/>
                </a:cubicBezTo>
                <a:cubicBezTo>
                  <a:pt x="970" y="1789"/>
                  <a:pt x="970" y="1789"/>
                  <a:pt x="970" y="1789"/>
                </a:cubicBezTo>
                <a:cubicBezTo>
                  <a:pt x="973" y="1791"/>
                  <a:pt x="973" y="1791"/>
                  <a:pt x="973" y="1791"/>
                </a:cubicBezTo>
                <a:cubicBezTo>
                  <a:pt x="976" y="1791"/>
                  <a:pt x="976" y="1791"/>
                  <a:pt x="976" y="1791"/>
                </a:cubicBezTo>
                <a:cubicBezTo>
                  <a:pt x="975" y="1789"/>
                  <a:pt x="975" y="1789"/>
                  <a:pt x="975" y="1789"/>
                </a:cubicBezTo>
                <a:cubicBezTo>
                  <a:pt x="973" y="1789"/>
                  <a:pt x="973" y="1789"/>
                  <a:pt x="973" y="1789"/>
                </a:cubicBezTo>
                <a:cubicBezTo>
                  <a:pt x="973" y="1786"/>
                  <a:pt x="973" y="1786"/>
                  <a:pt x="973" y="1786"/>
                </a:cubicBezTo>
                <a:cubicBezTo>
                  <a:pt x="975" y="1786"/>
                  <a:pt x="975" y="1786"/>
                  <a:pt x="975" y="1786"/>
                </a:cubicBezTo>
                <a:cubicBezTo>
                  <a:pt x="972" y="1785"/>
                  <a:pt x="972" y="1785"/>
                  <a:pt x="972" y="1785"/>
                </a:cubicBezTo>
                <a:cubicBezTo>
                  <a:pt x="973" y="1785"/>
                  <a:pt x="973" y="1785"/>
                  <a:pt x="973" y="1785"/>
                </a:cubicBezTo>
                <a:cubicBezTo>
                  <a:pt x="975" y="1785"/>
                  <a:pt x="975" y="1785"/>
                  <a:pt x="975" y="1785"/>
                </a:cubicBezTo>
                <a:cubicBezTo>
                  <a:pt x="976" y="1785"/>
                  <a:pt x="976" y="1785"/>
                  <a:pt x="976" y="1785"/>
                </a:cubicBezTo>
                <a:cubicBezTo>
                  <a:pt x="977" y="1785"/>
                  <a:pt x="977" y="1785"/>
                  <a:pt x="977" y="1785"/>
                </a:cubicBezTo>
                <a:cubicBezTo>
                  <a:pt x="980" y="1784"/>
                  <a:pt x="980" y="1784"/>
                  <a:pt x="980" y="1784"/>
                </a:cubicBezTo>
                <a:cubicBezTo>
                  <a:pt x="982" y="1781"/>
                  <a:pt x="982" y="1781"/>
                  <a:pt x="982" y="1781"/>
                </a:cubicBezTo>
                <a:cubicBezTo>
                  <a:pt x="983" y="1782"/>
                  <a:pt x="983" y="1782"/>
                  <a:pt x="983" y="1782"/>
                </a:cubicBezTo>
                <a:cubicBezTo>
                  <a:pt x="985" y="1782"/>
                  <a:pt x="985" y="1782"/>
                  <a:pt x="985" y="1782"/>
                </a:cubicBezTo>
                <a:cubicBezTo>
                  <a:pt x="985" y="1784"/>
                  <a:pt x="985" y="1784"/>
                  <a:pt x="985" y="1784"/>
                </a:cubicBezTo>
                <a:cubicBezTo>
                  <a:pt x="985" y="1785"/>
                  <a:pt x="985" y="1785"/>
                  <a:pt x="985" y="1785"/>
                </a:cubicBezTo>
                <a:cubicBezTo>
                  <a:pt x="985" y="1786"/>
                  <a:pt x="985" y="1786"/>
                  <a:pt x="985" y="1786"/>
                </a:cubicBezTo>
                <a:cubicBezTo>
                  <a:pt x="982" y="1786"/>
                  <a:pt x="982" y="1786"/>
                  <a:pt x="982" y="1786"/>
                </a:cubicBezTo>
                <a:cubicBezTo>
                  <a:pt x="982" y="1789"/>
                  <a:pt x="982" y="1789"/>
                  <a:pt x="982" y="1789"/>
                </a:cubicBezTo>
                <a:cubicBezTo>
                  <a:pt x="979" y="1788"/>
                  <a:pt x="979" y="1788"/>
                  <a:pt x="979" y="1788"/>
                </a:cubicBezTo>
                <a:cubicBezTo>
                  <a:pt x="979" y="1789"/>
                  <a:pt x="979" y="1789"/>
                  <a:pt x="979" y="1789"/>
                </a:cubicBezTo>
                <a:cubicBezTo>
                  <a:pt x="977" y="1788"/>
                  <a:pt x="977" y="1788"/>
                  <a:pt x="977" y="1788"/>
                </a:cubicBezTo>
                <a:cubicBezTo>
                  <a:pt x="976" y="1788"/>
                  <a:pt x="976" y="1788"/>
                  <a:pt x="976" y="1788"/>
                </a:cubicBezTo>
                <a:cubicBezTo>
                  <a:pt x="976" y="1789"/>
                  <a:pt x="976" y="1789"/>
                  <a:pt x="976" y="1789"/>
                </a:cubicBezTo>
                <a:cubicBezTo>
                  <a:pt x="977" y="1792"/>
                  <a:pt x="977" y="1792"/>
                  <a:pt x="977" y="1792"/>
                </a:cubicBezTo>
                <a:cubicBezTo>
                  <a:pt x="980" y="1794"/>
                  <a:pt x="980" y="1794"/>
                  <a:pt x="980" y="1794"/>
                </a:cubicBezTo>
                <a:cubicBezTo>
                  <a:pt x="986" y="1795"/>
                  <a:pt x="986" y="1795"/>
                  <a:pt x="986" y="1795"/>
                </a:cubicBezTo>
                <a:cubicBezTo>
                  <a:pt x="990" y="1795"/>
                  <a:pt x="990" y="1795"/>
                  <a:pt x="990" y="1795"/>
                </a:cubicBezTo>
                <a:cubicBezTo>
                  <a:pt x="992" y="1795"/>
                  <a:pt x="992" y="1795"/>
                  <a:pt x="992" y="1795"/>
                </a:cubicBezTo>
                <a:cubicBezTo>
                  <a:pt x="992" y="1792"/>
                  <a:pt x="992" y="1792"/>
                  <a:pt x="992" y="1792"/>
                </a:cubicBezTo>
                <a:cubicBezTo>
                  <a:pt x="990" y="1789"/>
                  <a:pt x="990" y="1789"/>
                  <a:pt x="990" y="1789"/>
                </a:cubicBezTo>
                <a:cubicBezTo>
                  <a:pt x="989" y="1786"/>
                  <a:pt x="989" y="1786"/>
                  <a:pt x="989" y="1786"/>
                </a:cubicBezTo>
                <a:cubicBezTo>
                  <a:pt x="989" y="1784"/>
                  <a:pt x="989" y="1784"/>
                  <a:pt x="989" y="1784"/>
                </a:cubicBezTo>
                <a:cubicBezTo>
                  <a:pt x="987" y="1781"/>
                  <a:pt x="987" y="1781"/>
                  <a:pt x="987" y="1781"/>
                </a:cubicBezTo>
                <a:cubicBezTo>
                  <a:pt x="990" y="1781"/>
                  <a:pt x="990" y="1781"/>
                  <a:pt x="990" y="1781"/>
                </a:cubicBezTo>
                <a:cubicBezTo>
                  <a:pt x="993" y="1779"/>
                  <a:pt x="993" y="1779"/>
                  <a:pt x="993" y="1779"/>
                </a:cubicBezTo>
                <a:cubicBezTo>
                  <a:pt x="996" y="1778"/>
                  <a:pt x="996" y="1778"/>
                  <a:pt x="996" y="1778"/>
                </a:cubicBezTo>
                <a:cubicBezTo>
                  <a:pt x="999" y="1778"/>
                  <a:pt x="999" y="1778"/>
                  <a:pt x="999" y="1778"/>
                </a:cubicBezTo>
                <a:cubicBezTo>
                  <a:pt x="999" y="1775"/>
                  <a:pt x="999" y="1775"/>
                  <a:pt x="999" y="1775"/>
                </a:cubicBezTo>
                <a:cubicBezTo>
                  <a:pt x="1000" y="1774"/>
                  <a:pt x="1000" y="1774"/>
                  <a:pt x="1000" y="1774"/>
                </a:cubicBezTo>
                <a:cubicBezTo>
                  <a:pt x="1006" y="1775"/>
                  <a:pt x="1006" y="1775"/>
                  <a:pt x="1006" y="1775"/>
                </a:cubicBezTo>
                <a:cubicBezTo>
                  <a:pt x="1009" y="1775"/>
                  <a:pt x="1009" y="1775"/>
                  <a:pt x="1009" y="1775"/>
                </a:cubicBezTo>
                <a:cubicBezTo>
                  <a:pt x="1010" y="1776"/>
                  <a:pt x="1010" y="1776"/>
                  <a:pt x="1010" y="1776"/>
                </a:cubicBezTo>
                <a:cubicBezTo>
                  <a:pt x="1007" y="1772"/>
                  <a:pt x="1007" y="1772"/>
                  <a:pt x="1007" y="1772"/>
                </a:cubicBezTo>
                <a:cubicBezTo>
                  <a:pt x="1003" y="1769"/>
                  <a:pt x="1003" y="1769"/>
                  <a:pt x="1003" y="1769"/>
                </a:cubicBezTo>
                <a:cubicBezTo>
                  <a:pt x="1000" y="1768"/>
                  <a:pt x="1000" y="1768"/>
                  <a:pt x="1000" y="1768"/>
                </a:cubicBezTo>
                <a:cubicBezTo>
                  <a:pt x="999" y="1766"/>
                  <a:pt x="999" y="1766"/>
                  <a:pt x="999" y="1766"/>
                </a:cubicBezTo>
                <a:cubicBezTo>
                  <a:pt x="997" y="1766"/>
                  <a:pt x="997" y="1766"/>
                  <a:pt x="997" y="1766"/>
                </a:cubicBezTo>
                <a:cubicBezTo>
                  <a:pt x="996" y="1766"/>
                  <a:pt x="996" y="1766"/>
                  <a:pt x="996" y="1766"/>
                </a:cubicBezTo>
                <a:cubicBezTo>
                  <a:pt x="997" y="1765"/>
                  <a:pt x="997" y="1765"/>
                  <a:pt x="997" y="1765"/>
                </a:cubicBezTo>
                <a:cubicBezTo>
                  <a:pt x="996" y="1761"/>
                  <a:pt x="996" y="1761"/>
                  <a:pt x="996" y="1761"/>
                </a:cubicBezTo>
                <a:cubicBezTo>
                  <a:pt x="993" y="1759"/>
                  <a:pt x="993" y="1759"/>
                  <a:pt x="993" y="1759"/>
                </a:cubicBezTo>
                <a:cubicBezTo>
                  <a:pt x="992" y="1759"/>
                  <a:pt x="992" y="1759"/>
                  <a:pt x="992" y="1759"/>
                </a:cubicBezTo>
                <a:cubicBezTo>
                  <a:pt x="992" y="1756"/>
                  <a:pt x="992" y="1756"/>
                  <a:pt x="992" y="1756"/>
                </a:cubicBezTo>
                <a:cubicBezTo>
                  <a:pt x="992" y="1755"/>
                  <a:pt x="992" y="1755"/>
                  <a:pt x="992" y="1755"/>
                </a:cubicBezTo>
                <a:cubicBezTo>
                  <a:pt x="992" y="1751"/>
                  <a:pt x="992" y="1751"/>
                  <a:pt x="992" y="1751"/>
                </a:cubicBezTo>
                <a:cubicBezTo>
                  <a:pt x="993" y="1749"/>
                  <a:pt x="993" y="1749"/>
                  <a:pt x="993" y="1749"/>
                </a:cubicBezTo>
                <a:cubicBezTo>
                  <a:pt x="995" y="1749"/>
                  <a:pt x="995" y="1749"/>
                  <a:pt x="995" y="1749"/>
                </a:cubicBezTo>
                <a:cubicBezTo>
                  <a:pt x="996" y="1748"/>
                  <a:pt x="996" y="1748"/>
                  <a:pt x="996" y="1748"/>
                </a:cubicBezTo>
                <a:cubicBezTo>
                  <a:pt x="996" y="1746"/>
                  <a:pt x="996" y="1746"/>
                  <a:pt x="996" y="1746"/>
                </a:cubicBezTo>
                <a:cubicBezTo>
                  <a:pt x="993" y="1745"/>
                  <a:pt x="993" y="1745"/>
                  <a:pt x="993" y="1745"/>
                </a:cubicBezTo>
                <a:cubicBezTo>
                  <a:pt x="993" y="1742"/>
                  <a:pt x="993" y="1742"/>
                  <a:pt x="993" y="1742"/>
                </a:cubicBezTo>
                <a:cubicBezTo>
                  <a:pt x="995" y="1745"/>
                  <a:pt x="995" y="1745"/>
                  <a:pt x="995" y="1745"/>
                </a:cubicBezTo>
                <a:cubicBezTo>
                  <a:pt x="996" y="1746"/>
                  <a:pt x="996" y="1746"/>
                  <a:pt x="996" y="1746"/>
                </a:cubicBezTo>
                <a:cubicBezTo>
                  <a:pt x="999" y="1746"/>
                  <a:pt x="999" y="1746"/>
                  <a:pt x="999" y="1746"/>
                </a:cubicBezTo>
                <a:cubicBezTo>
                  <a:pt x="1002" y="1745"/>
                  <a:pt x="1002" y="1745"/>
                  <a:pt x="1002" y="1745"/>
                </a:cubicBezTo>
                <a:cubicBezTo>
                  <a:pt x="1002" y="1742"/>
                  <a:pt x="1002" y="1742"/>
                  <a:pt x="1002" y="1742"/>
                </a:cubicBezTo>
                <a:cubicBezTo>
                  <a:pt x="1000" y="1735"/>
                  <a:pt x="1000" y="1735"/>
                  <a:pt x="1000" y="1735"/>
                </a:cubicBezTo>
                <a:cubicBezTo>
                  <a:pt x="999" y="1736"/>
                  <a:pt x="999" y="1736"/>
                  <a:pt x="999" y="1736"/>
                </a:cubicBezTo>
                <a:cubicBezTo>
                  <a:pt x="999" y="1735"/>
                  <a:pt x="999" y="1735"/>
                  <a:pt x="999" y="1735"/>
                </a:cubicBezTo>
                <a:cubicBezTo>
                  <a:pt x="999" y="1733"/>
                  <a:pt x="999" y="1733"/>
                  <a:pt x="999" y="1733"/>
                </a:cubicBezTo>
                <a:cubicBezTo>
                  <a:pt x="999" y="1732"/>
                  <a:pt x="999" y="1732"/>
                  <a:pt x="999" y="1732"/>
                </a:cubicBezTo>
                <a:cubicBezTo>
                  <a:pt x="1000" y="1731"/>
                  <a:pt x="1000" y="1731"/>
                  <a:pt x="1000" y="1731"/>
                </a:cubicBezTo>
                <a:cubicBezTo>
                  <a:pt x="1005" y="1725"/>
                  <a:pt x="1005" y="1725"/>
                  <a:pt x="1005" y="1725"/>
                </a:cubicBezTo>
                <a:cubicBezTo>
                  <a:pt x="1007" y="1722"/>
                  <a:pt x="1007" y="1722"/>
                  <a:pt x="1007" y="1722"/>
                </a:cubicBezTo>
                <a:cubicBezTo>
                  <a:pt x="1009" y="1721"/>
                  <a:pt x="1009" y="1721"/>
                  <a:pt x="1009" y="1721"/>
                </a:cubicBezTo>
                <a:cubicBezTo>
                  <a:pt x="1012" y="1719"/>
                  <a:pt x="1012" y="1719"/>
                  <a:pt x="1012" y="1719"/>
                </a:cubicBezTo>
                <a:cubicBezTo>
                  <a:pt x="1010" y="1719"/>
                  <a:pt x="1010" y="1719"/>
                  <a:pt x="1010" y="1719"/>
                </a:cubicBezTo>
                <a:cubicBezTo>
                  <a:pt x="1012" y="1718"/>
                  <a:pt x="1012" y="1718"/>
                  <a:pt x="1012" y="1718"/>
                </a:cubicBezTo>
                <a:cubicBezTo>
                  <a:pt x="1010" y="1716"/>
                  <a:pt x="1010" y="1716"/>
                  <a:pt x="1010" y="1716"/>
                </a:cubicBezTo>
                <a:cubicBezTo>
                  <a:pt x="1009" y="1716"/>
                  <a:pt x="1009" y="1716"/>
                  <a:pt x="1009" y="1716"/>
                </a:cubicBezTo>
                <a:cubicBezTo>
                  <a:pt x="1010" y="1713"/>
                  <a:pt x="1010" y="1713"/>
                  <a:pt x="1010" y="1713"/>
                </a:cubicBezTo>
                <a:cubicBezTo>
                  <a:pt x="1009" y="1709"/>
                  <a:pt x="1009" y="1709"/>
                  <a:pt x="1009" y="1709"/>
                </a:cubicBezTo>
                <a:cubicBezTo>
                  <a:pt x="1007" y="1706"/>
                  <a:pt x="1007" y="1706"/>
                  <a:pt x="1007" y="1706"/>
                </a:cubicBezTo>
                <a:cubicBezTo>
                  <a:pt x="1005" y="1706"/>
                  <a:pt x="1005" y="1706"/>
                  <a:pt x="1005" y="1706"/>
                </a:cubicBezTo>
                <a:cubicBezTo>
                  <a:pt x="1002" y="1706"/>
                  <a:pt x="1002" y="1706"/>
                  <a:pt x="1002" y="1706"/>
                </a:cubicBezTo>
                <a:cubicBezTo>
                  <a:pt x="997" y="1705"/>
                  <a:pt x="997" y="1705"/>
                  <a:pt x="997" y="1705"/>
                </a:cubicBezTo>
                <a:cubicBezTo>
                  <a:pt x="990" y="1700"/>
                  <a:pt x="990" y="1700"/>
                  <a:pt x="990" y="1700"/>
                </a:cubicBezTo>
                <a:cubicBezTo>
                  <a:pt x="985" y="1696"/>
                  <a:pt x="985" y="1696"/>
                  <a:pt x="985" y="1696"/>
                </a:cubicBezTo>
                <a:cubicBezTo>
                  <a:pt x="983" y="1693"/>
                  <a:pt x="983" y="1693"/>
                  <a:pt x="983" y="1693"/>
                </a:cubicBezTo>
                <a:cubicBezTo>
                  <a:pt x="983" y="1689"/>
                  <a:pt x="983" y="1689"/>
                  <a:pt x="983" y="1689"/>
                </a:cubicBezTo>
                <a:cubicBezTo>
                  <a:pt x="985" y="1683"/>
                  <a:pt x="985" y="1683"/>
                  <a:pt x="985" y="1683"/>
                </a:cubicBezTo>
                <a:cubicBezTo>
                  <a:pt x="987" y="1682"/>
                  <a:pt x="987" y="1682"/>
                  <a:pt x="987" y="1682"/>
                </a:cubicBezTo>
                <a:cubicBezTo>
                  <a:pt x="990" y="1682"/>
                  <a:pt x="990" y="1682"/>
                  <a:pt x="990" y="1682"/>
                </a:cubicBezTo>
                <a:cubicBezTo>
                  <a:pt x="990" y="1680"/>
                  <a:pt x="990" y="1680"/>
                  <a:pt x="990" y="1680"/>
                </a:cubicBezTo>
                <a:cubicBezTo>
                  <a:pt x="990" y="1679"/>
                  <a:pt x="990" y="1679"/>
                  <a:pt x="990" y="1679"/>
                </a:cubicBezTo>
                <a:cubicBezTo>
                  <a:pt x="993" y="1679"/>
                  <a:pt x="993" y="1679"/>
                  <a:pt x="993" y="1679"/>
                </a:cubicBezTo>
                <a:cubicBezTo>
                  <a:pt x="997" y="1679"/>
                  <a:pt x="997" y="1679"/>
                  <a:pt x="997" y="1679"/>
                </a:cubicBezTo>
                <a:cubicBezTo>
                  <a:pt x="999" y="1678"/>
                  <a:pt x="999" y="1678"/>
                  <a:pt x="999" y="1678"/>
                </a:cubicBezTo>
                <a:cubicBezTo>
                  <a:pt x="999" y="1676"/>
                  <a:pt x="999" y="1676"/>
                  <a:pt x="999" y="1676"/>
                </a:cubicBezTo>
                <a:cubicBezTo>
                  <a:pt x="997" y="1675"/>
                  <a:pt x="997" y="1675"/>
                  <a:pt x="997" y="1675"/>
                </a:cubicBezTo>
                <a:cubicBezTo>
                  <a:pt x="997" y="1673"/>
                  <a:pt x="997" y="1673"/>
                  <a:pt x="997" y="1673"/>
                </a:cubicBezTo>
                <a:cubicBezTo>
                  <a:pt x="999" y="1672"/>
                  <a:pt x="999" y="1672"/>
                  <a:pt x="999" y="1672"/>
                </a:cubicBezTo>
                <a:cubicBezTo>
                  <a:pt x="1000" y="1672"/>
                  <a:pt x="1000" y="1672"/>
                  <a:pt x="1000" y="1672"/>
                </a:cubicBezTo>
                <a:cubicBezTo>
                  <a:pt x="1000" y="1670"/>
                  <a:pt x="1000" y="1670"/>
                  <a:pt x="1000" y="1670"/>
                </a:cubicBezTo>
                <a:cubicBezTo>
                  <a:pt x="999" y="1667"/>
                  <a:pt x="999" y="1667"/>
                  <a:pt x="999" y="1667"/>
                </a:cubicBezTo>
                <a:cubicBezTo>
                  <a:pt x="999" y="1666"/>
                  <a:pt x="999" y="1666"/>
                  <a:pt x="999" y="1666"/>
                </a:cubicBezTo>
                <a:cubicBezTo>
                  <a:pt x="997" y="1663"/>
                  <a:pt x="997" y="1663"/>
                  <a:pt x="997" y="1663"/>
                </a:cubicBezTo>
                <a:cubicBezTo>
                  <a:pt x="996" y="1660"/>
                  <a:pt x="996" y="1660"/>
                  <a:pt x="996" y="1660"/>
                </a:cubicBezTo>
                <a:cubicBezTo>
                  <a:pt x="997" y="1657"/>
                  <a:pt x="997" y="1657"/>
                  <a:pt x="997" y="1657"/>
                </a:cubicBezTo>
                <a:cubicBezTo>
                  <a:pt x="997" y="1655"/>
                  <a:pt x="997" y="1655"/>
                  <a:pt x="997" y="1655"/>
                </a:cubicBezTo>
                <a:cubicBezTo>
                  <a:pt x="1000" y="1653"/>
                  <a:pt x="1000" y="1653"/>
                  <a:pt x="1000" y="1653"/>
                </a:cubicBezTo>
                <a:cubicBezTo>
                  <a:pt x="1002" y="1653"/>
                  <a:pt x="1002" y="1653"/>
                  <a:pt x="1002" y="1653"/>
                </a:cubicBezTo>
                <a:cubicBezTo>
                  <a:pt x="1003" y="1650"/>
                  <a:pt x="1003" y="1650"/>
                  <a:pt x="1003" y="1650"/>
                </a:cubicBezTo>
                <a:cubicBezTo>
                  <a:pt x="1000" y="1650"/>
                  <a:pt x="1000" y="1650"/>
                  <a:pt x="1000" y="1650"/>
                </a:cubicBezTo>
                <a:cubicBezTo>
                  <a:pt x="997" y="1650"/>
                  <a:pt x="997" y="1650"/>
                  <a:pt x="997" y="1650"/>
                </a:cubicBezTo>
                <a:cubicBezTo>
                  <a:pt x="996" y="1647"/>
                  <a:pt x="996" y="1647"/>
                  <a:pt x="996" y="1647"/>
                </a:cubicBezTo>
                <a:cubicBezTo>
                  <a:pt x="997" y="1646"/>
                  <a:pt x="997" y="1646"/>
                  <a:pt x="997" y="1646"/>
                </a:cubicBezTo>
                <a:cubicBezTo>
                  <a:pt x="1000" y="1645"/>
                  <a:pt x="1000" y="1645"/>
                  <a:pt x="1000" y="1645"/>
                </a:cubicBezTo>
                <a:cubicBezTo>
                  <a:pt x="1003" y="1646"/>
                  <a:pt x="1003" y="1646"/>
                  <a:pt x="1003" y="1646"/>
                </a:cubicBezTo>
                <a:cubicBezTo>
                  <a:pt x="1003" y="1649"/>
                  <a:pt x="1003" y="1649"/>
                  <a:pt x="1003" y="1649"/>
                </a:cubicBezTo>
                <a:cubicBezTo>
                  <a:pt x="1006" y="1650"/>
                  <a:pt x="1006" y="1650"/>
                  <a:pt x="1006" y="1650"/>
                </a:cubicBezTo>
                <a:cubicBezTo>
                  <a:pt x="1007" y="1650"/>
                  <a:pt x="1007" y="1650"/>
                  <a:pt x="1007" y="1650"/>
                </a:cubicBezTo>
                <a:cubicBezTo>
                  <a:pt x="1010" y="1649"/>
                  <a:pt x="1010" y="1649"/>
                  <a:pt x="1010" y="1649"/>
                </a:cubicBezTo>
                <a:cubicBezTo>
                  <a:pt x="1010" y="1646"/>
                  <a:pt x="1010" y="1646"/>
                  <a:pt x="1010" y="1646"/>
                </a:cubicBezTo>
                <a:cubicBezTo>
                  <a:pt x="1009" y="1643"/>
                  <a:pt x="1009" y="1643"/>
                  <a:pt x="1009" y="1643"/>
                </a:cubicBezTo>
                <a:cubicBezTo>
                  <a:pt x="1007" y="1640"/>
                  <a:pt x="1007" y="1640"/>
                  <a:pt x="1007" y="1640"/>
                </a:cubicBezTo>
                <a:cubicBezTo>
                  <a:pt x="1005" y="1639"/>
                  <a:pt x="1005" y="1639"/>
                  <a:pt x="1005" y="1639"/>
                </a:cubicBezTo>
                <a:cubicBezTo>
                  <a:pt x="1002" y="1640"/>
                  <a:pt x="1002" y="1640"/>
                  <a:pt x="1002" y="1640"/>
                </a:cubicBezTo>
                <a:cubicBezTo>
                  <a:pt x="1000" y="1642"/>
                  <a:pt x="1000" y="1642"/>
                  <a:pt x="1000" y="1642"/>
                </a:cubicBezTo>
                <a:cubicBezTo>
                  <a:pt x="1002" y="1642"/>
                  <a:pt x="1002" y="1642"/>
                  <a:pt x="1002" y="1642"/>
                </a:cubicBezTo>
                <a:cubicBezTo>
                  <a:pt x="1003" y="1643"/>
                  <a:pt x="1003" y="1643"/>
                  <a:pt x="1003" y="1643"/>
                </a:cubicBezTo>
                <a:cubicBezTo>
                  <a:pt x="1002" y="1643"/>
                  <a:pt x="1002" y="1643"/>
                  <a:pt x="1002" y="1643"/>
                </a:cubicBezTo>
                <a:cubicBezTo>
                  <a:pt x="997" y="1643"/>
                  <a:pt x="997" y="1643"/>
                  <a:pt x="997" y="1643"/>
                </a:cubicBezTo>
                <a:cubicBezTo>
                  <a:pt x="997" y="1642"/>
                  <a:pt x="997" y="1642"/>
                  <a:pt x="997" y="1642"/>
                </a:cubicBezTo>
                <a:cubicBezTo>
                  <a:pt x="996" y="1642"/>
                  <a:pt x="996" y="1642"/>
                  <a:pt x="996" y="1642"/>
                </a:cubicBezTo>
                <a:cubicBezTo>
                  <a:pt x="993" y="1640"/>
                  <a:pt x="993" y="1640"/>
                  <a:pt x="993" y="1640"/>
                </a:cubicBezTo>
                <a:cubicBezTo>
                  <a:pt x="992" y="1639"/>
                  <a:pt x="992" y="1639"/>
                  <a:pt x="992" y="1639"/>
                </a:cubicBezTo>
                <a:cubicBezTo>
                  <a:pt x="990" y="1637"/>
                  <a:pt x="990" y="1637"/>
                  <a:pt x="990" y="1637"/>
                </a:cubicBezTo>
                <a:cubicBezTo>
                  <a:pt x="990" y="1633"/>
                  <a:pt x="990" y="1633"/>
                  <a:pt x="990" y="1633"/>
                </a:cubicBezTo>
                <a:cubicBezTo>
                  <a:pt x="987" y="1629"/>
                  <a:pt x="987" y="1629"/>
                  <a:pt x="987" y="1629"/>
                </a:cubicBezTo>
                <a:cubicBezTo>
                  <a:pt x="986" y="1626"/>
                  <a:pt x="986" y="1626"/>
                  <a:pt x="986" y="1626"/>
                </a:cubicBezTo>
                <a:cubicBezTo>
                  <a:pt x="985" y="1624"/>
                  <a:pt x="985" y="1624"/>
                  <a:pt x="985" y="1624"/>
                </a:cubicBezTo>
                <a:cubicBezTo>
                  <a:pt x="986" y="1622"/>
                  <a:pt x="986" y="1622"/>
                  <a:pt x="986" y="1622"/>
                </a:cubicBezTo>
                <a:cubicBezTo>
                  <a:pt x="987" y="1620"/>
                  <a:pt x="987" y="1620"/>
                  <a:pt x="987" y="1620"/>
                </a:cubicBezTo>
                <a:cubicBezTo>
                  <a:pt x="989" y="1622"/>
                  <a:pt x="989" y="1622"/>
                  <a:pt x="989" y="1622"/>
                </a:cubicBezTo>
                <a:cubicBezTo>
                  <a:pt x="987" y="1622"/>
                  <a:pt x="987" y="1622"/>
                  <a:pt x="987" y="1622"/>
                </a:cubicBezTo>
                <a:cubicBezTo>
                  <a:pt x="996" y="1624"/>
                  <a:pt x="996" y="1624"/>
                  <a:pt x="996" y="1624"/>
                </a:cubicBezTo>
                <a:cubicBezTo>
                  <a:pt x="1000" y="1626"/>
                  <a:pt x="1000" y="1626"/>
                  <a:pt x="1000" y="1626"/>
                </a:cubicBezTo>
                <a:cubicBezTo>
                  <a:pt x="1006" y="1626"/>
                  <a:pt x="1006" y="1626"/>
                  <a:pt x="1006" y="1626"/>
                </a:cubicBezTo>
                <a:cubicBezTo>
                  <a:pt x="1012" y="1624"/>
                  <a:pt x="1012" y="1624"/>
                  <a:pt x="1012" y="1624"/>
                </a:cubicBezTo>
                <a:cubicBezTo>
                  <a:pt x="1015" y="1623"/>
                  <a:pt x="1015" y="1623"/>
                  <a:pt x="1015" y="1623"/>
                </a:cubicBezTo>
                <a:cubicBezTo>
                  <a:pt x="1016" y="1620"/>
                  <a:pt x="1016" y="1620"/>
                  <a:pt x="1016" y="1620"/>
                </a:cubicBezTo>
                <a:cubicBezTo>
                  <a:pt x="1016" y="1619"/>
                  <a:pt x="1016" y="1619"/>
                  <a:pt x="1016" y="1619"/>
                </a:cubicBezTo>
                <a:cubicBezTo>
                  <a:pt x="1015" y="1617"/>
                  <a:pt x="1015" y="1617"/>
                  <a:pt x="1015" y="1617"/>
                </a:cubicBezTo>
                <a:cubicBezTo>
                  <a:pt x="1012" y="1616"/>
                  <a:pt x="1012" y="1616"/>
                  <a:pt x="1012" y="1616"/>
                </a:cubicBezTo>
                <a:cubicBezTo>
                  <a:pt x="1012" y="1614"/>
                  <a:pt x="1012" y="1614"/>
                  <a:pt x="1012" y="1614"/>
                </a:cubicBezTo>
                <a:cubicBezTo>
                  <a:pt x="1013" y="1613"/>
                  <a:pt x="1013" y="1613"/>
                  <a:pt x="1013" y="1613"/>
                </a:cubicBezTo>
                <a:cubicBezTo>
                  <a:pt x="1012" y="1609"/>
                  <a:pt x="1012" y="1609"/>
                  <a:pt x="1012" y="1609"/>
                </a:cubicBezTo>
                <a:cubicBezTo>
                  <a:pt x="1013" y="1609"/>
                  <a:pt x="1013" y="1609"/>
                  <a:pt x="1013" y="1609"/>
                </a:cubicBezTo>
                <a:cubicBezTo>
                  <a:pt x="1013" y="1606"/>
                  <a:pt x="1013" y="1606"/>
                  <a:pt x="1013" y="1606"/>
                </a:cubicBezTo>
                <a:cubicBezTo>
                  <a:pt x="1013" y="1604"/>
                  <a:pt x="1013" y="1604"/>
                  <a:pt x="1013" y="1604"/>
                </a:cubicBezTo>
                <a:cubicBezTo>
                  <a:pt x="1012" y="1602"/>
                  <a:pt x="1012" y="1602"/>
                  <a:pt x="1012" y="1602"/>
                </a:cubicBezTo>
                <a:cubicBezTo>
                  <a:pt x="1009" y="1599"/>
                  <a:pt x="1009" y="1599"/>
                  <a:pt x="1009" y="1599"/>
                </a:cubicBezTo>
                <a:cubicBezTo>
                  <a:pt x="1009" y="1597"/>
                  <a:pt x="1009" y="1597"/>
                  <a:pt x="1009" y="1597"/>
                </a:cubicBezTo>
                <a:cubicBezTo>
                  <a:pt x="1009" y="1596"/>
                  <a:pt x="1009" y="1596"/>
                  <a:pt x="1009" y="1596"/>
                </a:cubicBezTo>
                <a:cubicBezTo>
                  <a:pt x="1007" y="1594"/>
                  <a:pt x="1007" y="1594"/>
                  <a:pt x="1007" y="1594"/>
                </a:cubicBezTo>
                <a:cubicBezTo>
                  <a:pt x="1010" y="1596"/>
                  <a:pt x="1010" y="1596"/>
                  <a:pt x="1010" y="1596"/>
                </a:cubicBezTo>
                <a:cubicBezTo>
                  <a:pt x="1015" y="1597"/>
                  <a:pt x="1015" y="1597"/>
                  <a:pt x="1015" y="1597"/>
                </a:cubicBezTo>
                <a:cubicBezTo>
                  <a:pt x="1022" y="1597"/>
                  <a:pt x="1022" y="1597"/>
                  <a:pt x="1022" y="1597"/>
                </a:cubicBezTo>
                <a:cubicBezTo>
                  <a:pt x="1032" y="1596"/>
                  <a:pt x="1032" y="1596"/>
                  <a:pt x="1032" y="1596"/>
                </a:cubicBezTo>
                <a:cubicBezTo>
                  <a:pt x="1040" y="1593"/>
                  <a:pt x="1040" y="1593"/>
                  <a:pt x="1040" y="1593"/>
                </a:cubicBezTo>
                <a:cubicBezTo>
                  <a:pt x="1049" y="1591"/>
                  <a:pt x="1049" y="1591"/>
                  <a:pt x="1049" y="1591"/>
                </a:cubicBezTo>
                <a:cubicBezTo>
                  <a:pt x="1056" y="1587"/>
                  <a:pt x="1056" y="1587"/>
                  <a:pt x="1056" y="1587"/>
                </a:cubicBezTo>
                <a:cubicBezTo>
                  <a:pt x="1058" y="1586"/>
                  <a:pt x="1058" y="1586"/>
                  <a:pt x="1058" y="1586"/>
                </a:cubicBezTo>
                <a:cubicBezTo>
                  <a:pt x="1058" y="1583"/>
                  <a:pt x="1058" y="1583"/>
                  <a:pt x="1058" y="1583"/>
                </a:cubicBezTo>
                <a:cubicBezTo>
                  <a:pt x="1059" y="1579"/>
                  <a:pt x="1059" y="1579"/>
                  <a:pt x="1059" y="1579"/>
                </a:cubicBezTo>
                <a:cubicBezTo>
                  <a:pt x="1062" y="1574"/>
                  <a:pt x="1062" y="1574"/>
                  <a:pt x="1062" y="1574"/>
                </a:cubicBezTo>
                <a:cubicBezTo>
                  <a:pt x="1063" y="1570"/>
                  <a:pt x="1063" y="1570"/>
                  <a:pt x="1063" y="1570"/>
                </a:cubicBezTo>
                <a:cubicBezTo>
                  <a:pt x="1065" y="1569"/>
                  <a:pt x="1065" y="1569"/>
                  <a:pt x="1065" y="1569"/>
                </a:cubicBezTo>
                <a:cubicBezTo>
                  <a:pt x="1063" y="1566"/>
                  <a:pt x="1063" y="1566"/>
                  <a:pt x="1063" y="1566"/>
                </a:cubicBezTo>
                <a:cubicBezTo>
                  <a:pt x="1063" y="1563"/>
                  <a:pt x="1063" y="1563"/>
                  <a:pt x="1063" y="1563"/>
                </a:cubicBezTo>
                <a:cubicBezTo>
                  <a:pt x="1062" y="1561"/>
                  <a:pt x="1062" y="1561"/>
                  <a:pt x="1062" y="1561"/>
                </a:cubicBezTo>
                <a:cubicBezTo>
                  <a:pt x="1061" y="1561"/>
                  <a:pt x="1061" y="1561"/>
                  <a:pt x="1061" y="1561"/>
                </a:cubicBezTo>
                <a:cubicBezTo>
                  <a:pt x="1058" y="1560"/>
                  <a:pt x="1058" y="1560"/>
                  <a:pt x="1058" y="1560"/>
                </a:cubicBezTo>
                <a:cubicBezTo>
                  <a:pt x="1055" y="1559"/>
                  <a:pt x="1055" y="1559"/>
                  <a:pt x="1055" y="1559"/>
                </a:cubicBezTo>
                <a:cubicBezTo>
                  <a:pt x="1053" y="1554"/>
                  <a:pt x="1053" y="1554"/>
                  <a:pt x="1053" y="1554"/>
                </a:cubicBezTo>
                <a:cubicBezTo>
                  <a:pt x="1053" y="1551"/>
                  <a:pt x="1053" y="1551"/>
                  <a:pt x="1053" y="1551"/>
                </a:cubicBezTo>
                <a:cubicBezTo>
                  <a:pt x="1053" y="1548"/>
                  <a:pt x="1053" y="1548"/>
                  <a:pt x="1053" y="1548"/>
                </a:cubicBezTo>
                <a:cubicBezTo>
                  <a:pt x="1052" y="1546"/>
                  <a:pt x="1052" y="1546"/>
                  <a:pt x="1052" y="1546"/>
                </a:cubicBezTo>
                <a:cubicBezTo>
                  <a:pt x="1046" y="1541"/>
                  <a:pt x="1046" y="1541"/>
                  <a:pt x="1046" y="1541"/>
                </a:cubicBezTo>
                <a:cubicBezTo>
                  <a:pt x="1039" y="1537"/>
                  <a:pt x="1039" y="1537"/>
                  <a:pt x="1039" y="1537"/>
                </a:cubicBezTo>
                <a:cubicBezTo>
                  <a:pt x="1036" y="1536"/>
                  <a:pt x="1036" y="1536"/>
                  <a:pt x="1036" y="1536"/>
                </a:cubicBezTo>
                <a:cubicBezTo>
                  <a:pt x="1035" y="1533"/>
                  <a:pt x="1035" y="1533"/>
                  <a:pt x="1035" y="1533"/>
                </a:cubicBezTo>
                <a:cubicBezTo>
                  <a:pt x="1036" y="1533"/>
                  <a:pt x="1036" y="1533"/>
                  <a:pt x="1036" y="1533"/>
                </a:cubicBezTo>
                <a:cubicBezTo>
                  <a:pt x="1036" y="1531"/>
                  <a:pt x="1036" y="1531"/>
                  <a:pt x="1036" y="1531"/>
                </a:cubicBezTo>
                <a:cubicBezTo>
                  <a:pt x="1036" y="1530"/>
                  <a:pt x="1036" y="1530"/>
                  <a:pt x="1036" y="1530"/>
                </a:cubicBezTo>
                <a:cubicBezTo>
                  <a:pt x="1038" y="1530"/>
                  <a:pt x="1038" y="1530"/>
                  <a:pt x="1038" y="1530"/>
                </a:cubicBezTo>
                <a:cubicBezTo>
                  <a:pt x="1039" y="1531"/>
                  <a:pt x="1039" y="1531"/>
                  <a:pt x="1039" y="1531"/>
                </a:cubicBezTo>
                <a:cubicBezTo>
                  <a:pt x="1042" y="1534"/>
                  <a:pt x="1042" y="1534"/>
                  <a:pt x="1042" y="1534"/>
                </a:cubicBezTo>
                <a:cubicBezTo>
                  <a:pt x="1045" y="1536"/>
                  <a:pt x="1045" y="1536"/>
                  <a:pt x="1045" y="1536"/>
                </a:cubicBezTo>
                <a:cubicBezTo>
                  <a:pt x="1048" y="1536"/>
                  <a:pt x="1048" y="1536"/>
                  <a:pt x="1048" y="1536"/>
                </a:cubicBezTo>
                <a:cubicBezTo>
                  <a:pt x="1052" y="1536"/>
                  <a:pt x="1052" y="1536"/>
                  <a:pt x="1052" y="1536"/>
                </a:cubicBezTo>
                <a:cubicBezTo>
                  <a:pt x="1055" y="1538"/>
                  <a:pt x="1055" y="1538"/>
                  <a:pt x="1055" y="1538"/>
                </a:cubicBezTo>
                <a:cubicBezTo>
                  <a:pt x="1058" y="1538"/>
                  <a:pt x="1058" y="1538"/>
                  <a:pt x="1058" y="1538"/>
                </a:cubicBezTo>
                <a:cubicBezTo>
                  <a:pt x="1062" y="1540"/>
                  <a:pt x="1062" y="1540"/>
                  <a:pt x="1062" y="1540"/>
                </a:cubicBezTo>
                <a:cubicBezTo>
                  <a:pt x="1062" y="1541"/>
                  <a:pt x="1062" y="1541"/>
                  <a:pt x="1062" y="1541"/>
                </a:cubicBezTo>
                <a:cubicBezTo>
                  <a:pt x="1063" y="1541"/>
                  <a:pt x="1063" y="1541"/>
                  <a:pt x="1063" y="1541"/>
                </a:cubicBezTo>
                <a:cubicBezTo>
                  <a:pt x="1068" y="1540"/>
                  <a:pt x="1068" y="1540"/>
                  <a:pt x="1068" y="1540"/>
                </a:cubicBezTo>
                <a:cubicBezTo>
                  <a:pt x="1071" y="1540"/>
                  <a:pt x="1071" y="1540"/>
                  <a:pt x="1071" y="1540"/>
                </a:cubicBezTo>
                <a:cubicBezTo>
                  <a:pt x="1075" y="1541"/>
                  <a:pt x="1075" y="1541"/>
                  <a:pt x="1075" y="1541"/>
                </a:cubicBezTo>
                <a:cubicBezTo>
                  <a:pt x="1078" y="1541"/>
                  <a:pt x="1078" y="1541"/>
                  <a:pt x="1078" y="1541"/>
                </a:cubicBezTo>
                <a:cubicBezTo>
                  <a:pt x="1082" y="1540"/>
                  <a:pt x="1082" y="1540"/>
                  <a:pt x="1082" y="1540"/>
                </a:cubicBezTo>
                <a:cubicBezTo>
                  <a:pt x="1083" y="1540"/>
                  <a:pt x="1083" y="1540"/>
                  <a:pt x="1083" y="1540"/>
                </a:cubicBezTo>
                <a:cubicBezTo>
                  <a:pt x="1085" y="1538"/>
                  <a:pt x="1085" y="1538"/>
                  <a:pt x="1085" y="1538"/>
                </a:cubicBezTo>
                <a:cubicBezTo>
                  <a:pt x="1083" y="1537"/>
                  <a:pt x="1083" y="1537"/>
                  <a:pt x="1083" y="1537"/>
                </a:cubicBezTo>
                <a:cubicBezTo>
                  <a:pt x="1086" y="1538"/>
                  <a:pt x="1086" y="1538"/>
                  <a:pt x="1086" y="1538"/>
                </a:cubicBezTo>
                <a:cubicBezTo>
                  <a:pt x="1088" y="1537"/>
                  <a:pt x="1088" y="1537"/>
                  <a:pt x="1088" y="1537"/>
                </a:cubicBezTo>
                <a:cubicBezTo>
                  <a:pt x="1089" y="1533"/>
                  <a:pt x="1089" y="1533"/>
                  <a:pt x="1089" y="1533"/>
                </a:cubicBezTo>
                <a:cubicBezTo>
                  <a:pt x="1092" y="1528"/>
                  <a:pt x="1092" y="1528"/>
                  <a:pt x="1092" y="1528"/>
                </a:cubicBezTo>
                <a:cubicBezTo>
                  <a:pt x="1092" y="1526"/>
                  <a:pt x="1092" y="1526"/>
                  <a:pt x="1092" y="1526"/>
                </a:cubicBezTo>
                <a:cubicBezTo>
                  <a:pt x="1093" y="1524"/>
                  <a:pt x="1093" y="1524"/>
                  <a:pt x="1093" y="1524"/>
                </a:cubicBezTo>
                <a:cubicBezTo>
                  <a:pt x="1095" y="1523"/>
                  <a:pt x="1095" y="1523"/>
                  <a:pt x="1095" y="1523"/>
                </a:cubicBezTo>
                <a:cubicBezTo>
                  <a:pt x="1098" y="1518"/>
                  <a:pt x="1098" y="1518"/>
                  <a:pt x="1098" y="1518"/>
                </a:cubicBezTo>
                <a:cubicBezTo>
                  <a:pt x="1101" y="1513"/>
                  <a:pt x="1101" y="1513"/>
                  <a:pt x="1101" y="1513"/>
                </a:cubicBezTo>
                <a:cubicBezTo>
                  <a:pt x="1101" y="1510"/>
                  <a:pt x="1101" y="1510"/>
                  <a:pt x="1101" y="1510"/>
                </a:cubicBezTo>
                <a:cubicBezTo>
                  <a:pt x="1101" y="1507"/>
                  <a:pt x="1101" y="1507"/>
                  <a:pt x="1101" y="1507"/>
                </a:cubicBezTo>
                <a:cubicBezTo>
                  <a:pt x="1102" y="1504"/>
                  <a:pt x="1102" y="1504"/>
                  <a:pt x="1102" y="1504"/>
                </a:cubicBezTo>
                <a:cubicBezTo>
                  <a:pt x="1102" y="1503"/>
                  <a:pt x="1102" y="1503"/>
                  <a:pt x="1102" y="1503"/>
                </a:cubicBezTo>
                <a:cubicBezTo>
                  <a:pt x="1101" y="1503"/>
                  <a:pt x="1101" y="1503"/>
                  <a:pt x="1101" y="1503"/>
                </a:cubicBezTo>
                <a:cubicBezTo>
                  <a:pt x="1102" y="1501"/>
                  <a:pt x="1102" y="1501"/>
                  <a:pt x="1102" y="1501"/>
                </a:cubicBezTo>
                <a:cubicBezTo>
                  <a:pt x="1101" y="1500"/>
                  <a:pt x="1101" y="1500"/>
                  <a:pt x="1101" y="1500"/>
                </a:cubicBezTo>
                <a:cubicBezTo>
                  <a:pt x="1101" y="1498"/>
                  <a:pt x="1101" y="1498"/>
                  <a:pt x="1101" y="1498"/>
                </a:cubicBezTo>
                <a:cubicBezTo>
                  <a:pt x="1102" y="1497"/>
                  <a:pt x="1102" y="1497"/>
                  <a:pt x="1102" y="1497"/>
                </a:cubicBezTo>
                <a:cubicBezTo>
                  <a:pt x="1102" y="1494"/>
                  <a:pt x="1102" y="1494"/>
                  <a:pt x="1102" y="1494"/>
                </a:cubicBezTo>
                <a:cubicBezTo>
                  <a:pt x="1104" y="1493"/>
                  <a:pt x="1104" y="1493"/>
                  <a:pt x="1104" y="1493"/>
                </a:cubicBezTo>
                <a:cubicBezTo>
                  <a:pt x="1106" y="1491"/>
                  <a:pt x="1106" y="1491"/>
                  <a:pt x="1106" y="1491"/>
                </a:cubicBezTo>
                <a:cubicBezTo>
                  <a:pt x="1106" y="1490"/>
                  <a:pt x="1106" y="1490"/>
                  <a:pt x="1106" y="1490"/>
                </a:cubicBezTo>
                <a:cubicBezTo>
                  <a:pt x="1106" y="1487"/>
                  <a:pt x="1106" y="1487"/>
                  <a:pt x="1106" y="1487"/>
                </a:cubicBezTo>
                <a:cubicBezTo>
                  <a:pt x="1108" y="1487"/>
                  <a:pt x="1108" y="1487"/>
                  <a:pt x="1108" y="1487"/>
                </a:cubicBezTo>
                <a:cubicBezTo>
                  <a:pt x="1108" y="1483"/>
                  <a:pt x="1108" y="1483"/>
                  <a:pt x="1108" y="1483"/>
                </a:cubicBezTo>
                <a:cubicBezTo>
                  <a:pt x="1108" y="1481"/>
                  <a:pt x="1108" y="1481"/>
                  <a:pt x="1108" y="1481"/>
                </a:cubicBezTo>
                <a:cubicBezTo>
                  <a:pt x="1109" y="1480"/>
                  <a:pt x="1109" y="1480"/>
                  <a:pt x="1109" y="1480"/>
                </a:cubicBezTo>
                <a:cubicBezTo>
                  <a:pt x="1108" y="1478"/>
                  <a:pt x="1108" y="1478"/>
                  <a:pt x="1108" y="1478"/>
                </a:cubicBezTo>
                <a:cubicBezTo>
                  <a:pt x="1106" y="1475"/>
                  <a:pt x="1106" y="1475"/>
                  <a:pt x="1106" y="1475"/>
                </a:cubicBezTo>
                <a:cubicBezTo>
                  <a:pt x="1108" y="1477"/>
                  <a:pt x="1108" y="1477"/>
                  <a:pt x="1108" y="1477"/>
                </a:cubicBezTo>
                <a:cubicBezTo>
                  <a:pt x="1109" y="1478"/>
                  <a:pt x="1109" y="1478"/>
                  <a:pt x="1109" y="1478"/>
                </a:cubicBezTo>
                <a:cubicBezTo>
                  <a:pt x="1112" y="1480"/>
                  <a:pt x="1112" y="1480"/>
                  <a:pt x="1112" y="1480"/>
                </a:cubicBezTo>
                <a:cubicBezTo>
                  <a:pt x="1115" y="1477"/>
                  <a:pt x="1115" y="1477"/>
                  <a:pt x="1115" y="1477"/>
                </a:cubicBezTo>
                <a:cubicBezTo>
                  <a:pt x="1116" y="1478"/>
                  <a:pt x="1116" y="1478"/>
                  <a:pt x="1116" y="1478"/>
                </a:cubicBezTo>
                <a:cubicBezTo>
                  <a:pt x="1116" y="1481"/>
                  <a:pt x="1116" y="1481"/>
                  <a:pt x="1116" y="1481"/>
                </a:cubicBezTo>
                <a:cubicBezTo>
                  <a:pt x="1115" y="1480"/>
                  <a:pt x="1115" y="1480"/>
                  <a:pt x="1115" y="1480"/>
                </a:cubicBezTo>
                <a:cubicBezTo>
                  <a:pt x="1115" y="1481"/>
                  <a:pt x="1115" y="1481"/>
                  <a:pt x="1115" y="1481"/>
                </a:cubicBezTo>
                <a:cubicBezTo>
                  <a:pt x="1115" y="1483"/>
                  <a:pt x="1115" y="1483"/>
                  <a:pt x="1115" y="1483"/>
                </a:cubicBezTo>
                <a:cubicBezTo>
                  <a:pt x="1115" y="1484"/>
                  <a:pt x="1115" y="1484"/>
                  <a:pt x="1115" y="1484"/>
                </a:cubicBezTo>
                <a:cubicBezTo>
                  <a:pt x="1115" y="1487"/>
                  <a:pt x="1115" y="1487"/>
                  <a:pt x="1115" y="1487"/>
                </a:cubicBezTo>
                <a:cubicBezTo>
                  <a:pt x="1114" y="1488"/>
                  <a:pt x="1114" y="1488"/>
                  <a:pt x="1114" y="1488"/>
                </a:cubicBezTo>
                <a:cubicBezTo>
                  <a:pt x="1114" y="1490"/>
                  <a:pt x="1114" y="1490"/>
                  <a:pt x="1114" y="1490"/>
                </a:cubicBezTo>
                <a:cubicBezTo>
                  <a:pt x="1112" y="1490"/>
                  <a:pt x="1112" y="1490"/>
                  <a:pt x="1112" y="1490"/>
                </a:cubicBezTo>
                <a:cubicBezTo>
                  <a:pt x="1111" y="1491"/>
                  <a:pt x="1111" y="1491"/>
                  <a:pt x="1111" y="1491"/>
                </a:cubicBezTo>
                <a:cubicBezTo>
                  <a:pt x="1111" y="1494"/>
                  <a:pt x="1111" y="1494"/>
                  <a:pt x="1111" y="1494"/>
                </a:cubicBezTo>
                <a:cubicBezTo>
                  <a:pt x="1109" y="1495"/>
                  <a:pt x="1109" y="1495"/>
                  <a:pt x="1109" y="1495"/>
                </a:cubicBezTo>
                <a:cubicBezTo>
                  <a:pt x="1106" y="1498"/>
                  <a:pt x="1106" y="1498"/>
                  <a:pt x="1106" y="1498"/>
                </a:cubicBezTo>
                <a:cubicBezTo>
                  <a:pt x="1105" y="1500"/>
                  <a:pt x="1105" y="1500"/>
                  <a:pt x="1105" y="1500"/>
                </a:cubicBezTo>
                <a:cubicBezTo>
                  <a:pt x="1102" y="1500"/>
                  <a:pt x="1102" y="1500"/>
                  <a:pt x="1102" y="1500"/>
                </a:cubicBezTo>
                <a:cubicBezTo>
                  <a:pt x="1104" y="1501"/>
                  <a:pt x="1104" y="1501"/>
                  <a:pt x="1104" y="1501"/>
                </a:cubicBezTo>
                <a:cubicBezTo>
                  <a:pt x="1104" y="1504"/>
                  <a:pt x="1104" y="1504"/>
                  <a:pt x="1104" y="1504"/>
                </a:cubicBezTo>
                <a:cubicBezTo>
                  <a:pt x="1108" y="1498"/>
                  <a:pt x="1108" y="1498"/>
                  <a:pt x="1108" y="1498"/>
                </a:cubicBezTo>
                <a:cubicBezTo>
                  <a:pt x="1114" y="1493"/>
                  <a:pt x="1114" y="1493"/>
                  <a:pt x="1114" y="1493"/>
                </a:cubicBezTo>
                <a:cubicBezTo>
                  <a:pt x="1116" y="1487"/>
                  <a:pt x="1116" y="1487"/>
                  <a:pt x="1116" y="1487"/>
                </a:cubicBezTo>
                <a:cubicBezTo>
                  <a:pt x="1119" y="1480"/>
                  <a:pt x="1119" y="1480"/>
                  <a:pt x="1119" y="1480"/>
                </a:cubicBezTo>
                <a:cubicBezTo>
                  <a:pt x="1121" y="1471"/>
                  <a:pt x="1121" y="1471"/>
                  <a:pt x="1121" y="1471"/>
                </a:cubicBezTo>
                <a:cubicBezTo>
                  <a:pt x="1124" y="1464"/>
                  <a:pt x="1124" y="1464"/>
                  <a:pt x="1124" y="1464"/>
                </a:cubicBezTo>
                <a:cubicBezTo>
                  <a:pt x="1128" y="1458"/>
                  <a:pt x="1128" y="1458"/>
                  <a:pt x="1128" y="1458"/>
                </a:cubicBezTo>
                <a:cubicBezTo>
                  <a:pt x="1134" y="1454"/>
                  <a:pt x="1134" y="1454"/>
                  <a:pt x="1134" y="1454"/>
                </a:cubicBezTo>
                <a:cubicBezTo>
                  <a:pt x="1134" y="1450"/>
                  <a:pt x="1134" y="1450"/>
                  <a:pt x="1134" y="1450"/>
                </a:cubicBezTo>
                <a:cubicBezTo>
                  <a:pt x="1134" y="1445"/>
                  <a:pt x="1134" y="1445"/>
                  <a:pt x="1134" y="1445"/>
                </a:cubicBezTo>
                <a:cubicBezTo>
                  <a:pt x="1134" y="1441"/>
                  <a:pt x="1134" y="1441"/>
                  <a:pt x="1134" y="1441"/>
                </a:cubicBezTo>
                <a:cubicBezTo>
                  <a:pt x="1134" y="1438"/>
                  <a:pt x="1134" y="1438"/>
                  <a:pt x="1134" y="1438"/>
                </a:cubicBezTo>
                <a:cubicBezTo>
                  <a:pt x="1132" y="1437"/>
                  <a:pt x="1132" y="1437"/>
                  <a:pt x="1132" y="1437"/>
                </a:cubicBezTo>
                <a:cubicBezTo>
                  <a:pt x="1134" y="1435"/>
                  <a:pt x="1134" y="1435"/>
                  <a:pt x="1134" y="1435"/>
                </a:cubicBezTo>
                <a:cubicBezTo>
                  <a:pt x="1132" y="1435"/>
                  <a:pt x="1132" y="1435"/>
                  <a:pt x="1132" y="1435"/>
                </a:cubicBezTo>
                <a:cubicBezTo>
                  <a:pt x="1132" y="1434"/>
                  <a:pt x="1132" y="1434"/>
                  <a:pt x="1132" y="1434"/>
                </a:cubicBezTo>
                <a:cubicBezTo>
                  <a:pt x="1132" y="1432"/>
                  <a:pt x="1132" y="1432"/>
                  <a:pt x="1132" y="1432"/>
                </a:cubicBezTo>
                <a:cubicBezTo>
                  <a:pt x="1131" y="1428"/>
                  <a:pt x="1131" y="1428"/>
                  <a:pt x="1131" y="1428"/>
                </a:cubicBezTo>
                <a:cubicBezTo>
                  <a:pt x="1131" y="1427"/>
                  <a:pt x="1131" y="1427"/>
                  <a:pt x="1131" y="1427"/>
                </a:cubicBezTo>
                <a:cubicBezTo>
                  <a:pt x="1129" y="1424"/>
                  <a:pt x="1129" y="1424"/>
                  <a:pt x="1129" y="1424"/>
                </a:cubicBezTo>
                <a:cubicBezTo>
                  <a:pt x="1128" y="1421"/>
                  <a:pt x="1128" y="1421"/>
                  <a:pt x="1128" y="1421"/>
                </a:cubicBezTo>
                <a:cubicBezTo>
                  <a:pt x="1129" y="1422"/>
                  <a:pt x="1129" y="1422"/>
                  <a:pt x="1129" y="1422"/>
                </a:cubicBezTo>
                <a:cubicBezTo>
                  <a:pt x="1131" y="1421"/>
                  <a:pt x="1131" y="1421"/>
                  <a:pt x="1131" y="1421"/>
                </a:cubicBezTo>
                <a:cubicBezTo>
                  <a:pt x="1131" y="1418"/>
                  <a:pt x="1131" y="1418"/>
                  <a:pt x="1131" y="1418"/>
                </a:cubicBezTo>
                <a:cubicBezTo>
                  <a:pt x="1129" y="1418"/>
                  <a:pt x="1129" y="1418"/>
                  <a:pt x="1129" y="1418"/>
                </a:cubicBezTo>
                <a:cubicBezTo>
                  <a:pt x="1131" y="1417"/>
                  <a:pt x="1131" y="1417"/>
                  <a:pt x="1131" y="1417"/>
                </a:cubicBezTo>
                <a:cubicBezTo>
                  <a:pt x="1132" y="1414"/>
                  <a:pt x="1132" y="1414"/>
                  <a:pt x="1132" y="1414"/>
                </a:cubicBezTo>
                <a:cubicBezTo>
                  <a:pt x="1129" y="1414"/>
                  <a:pt x="1129" y="1414"/>
                  <a:pt x="1129" y="1414"/>
                </a:cubicBezTo>
                <a:cubicBezTo>
                  <a:pt x="1128" y="1412"/>
                  <a:pt x="1128" y="1412"/>
                  <a:pt x="1128" y="1412"/>
                </a:cubicBezTo>
                <a:cubicBezTo>
                  <a:pt x="1129" y="1412"/>
                  <a:pt x="1129" y="1412"/>
                  <a:pt x="1129" y="1412"/>
                </a:cubicBezTo>
                <a:cubicBezTo>
                  <a:pt x="1131" y="1412"/>
                  <a:pt x="1131" y="1412"/>
                  <a:pt x="1131" y="1412"/>
                </a:cubicBezTo>
                <a:cubicBezTo>
                  <a:pt x="1131" y="1409"/>
                  <a:pt x="1131" y="1409"/>
                  <a:pt x="1131" y="1409"/>
                </a:cubicBezTo>
                <a:cubicBezTo>
                  <a:pt x="1132" y="1411"/>
                  <a:pt x="1132" y="1411"/>
                  <a:pt x="1132" y="1411"/>
                </a:cubicBezTo>
                <a:cubicBezTo>
                  <a:pt x="1135" y="1409"/>
                  <a:pt x="1135" y="1409"/>
                  <a:pt x="1135" y="1409"/>
                </a:cubicBezTo>
                <a:cubicBezTo>
                  <a:pt x="1134" y="1412"/>
                  <a:pt x="1134" y="1412"/>
                  <a:pt x="1134" y="1412"/>
                </a:cubicBezTo>
                <a:cubicBezTo>
                  <a:pt x="1136" y="1408"/>
                  <a:pt x="1136" y="1408"/>
                  <a:pt x="1136" y="1408"/>
                </a:cubicBezTo>
                <a:cubicBezTo>
                  <a:pt x="1136" y="1407"/>
                  <a:pt x="1136" y="1407"/>
                  <a:pt x="1136" y="1407"/>
                </a:cubicBezTo>
                <a:cubicBezTo>
                  <a:pt x="1139" y="1402"/>
                  <a:pt x="1139" y="1402"/>
                  <a:pt x="1139" y="1402"/>
                </a:cubicBezTo>
                <a:cubicBezTo>
                  <a:pt x="1145" y="1399"/>
                  <a:pt x="1145" y="1399"/>
                  <a:pt x="1145" y="1399"/>
                </a:cubicBezTo>
                <a:cubicBezTo>
                  <a:pt x="1149" y="1395"/>
                  <a:pt x="1149" y="1395"/>
                  <a:pt x="1149" y="1395"/>
                </a:cubicBezTo>
                <a:cubicBezTo>
                  <a:pt x="1152" y="1394"/>
                  <a:pt x="1152" y="1394"/>
                  <a:pt x="1152" y="1394"/>
                </a:cubicBezTo>
                <a:cubicBezTo>
                  <a:pt x="1154" y="1392"/>
                  <a:pt x="1154" y="1392"/>
                  <a:pt x="1154" y="1392"/>
                </a:cubicBezTo>
                <a:cubicBezTo>
                  <a:pt x="1155" y="1392"/>
                  <a:pt x="1155" y="1392"/>
                  <a:pt x="1155" y="1392"/>
                </a:cubicBezTo>
                <a:cubicBezTo>
                  <a:pt x="1157" y="1392"/>
                  <a:pt x="1157" y="1392"/>
                  <a:pt x="1157" y="1392"/>
                </a:cubicBezTo>
                <a:cubicBezTo>
                  <a:pt x="1157" y="1391"/>
                  <a:pt x="1157" y="1391"/>
                  <a:pt x="1157" y="1391"/>
                </a:cubicBezTo>
                <a:cubicBezTo>
                  <a:pt x="1159" y="1389"/>
                  <a:pt x="1159" y="1389"/>
                  <a:pt x="1159" y="1389"/>
                </a:cubicBezTo>
                <a:cubicBezTo>
                  <a:pt x="1161" y="1389"/>
                  <a:pt x="1161" y="1389"/>
                  <a:pt x="1161" y="1389"/>
                </a:cubicBezTo>
                <a:cubicBezTo>
                  <a:pt x="1162" y="1391"/>
                  <a:pt x="1162" y="1391"/>
                  <a:pt x="1162" y="1391"/>
                </a:cubicBezTo>
                <a:cubicBezTo>
                  <a:pt x="1164" y="1391"/>
                  <a:pt x="1164" y="1391"/>
                  <a:pt x="1164" y="1391"/>
                </a:cubicBezTo>
                <a:cubicBezTo>
                  <a:pt x="1165" y="1388"/>
                  <a:pt x="1165" y="1388"/>
                  <a:pt x="1165" y="1388"/>
                </a:cubicBezTo>
                <a:cubicBezTo>
                  <a:pt x="1165" y="1387"/>
                  <a:pt x="1165" y="1387"/>
                  <a:pt x="1165" y="1387"/>
                </a:cubicBezTo>
                <a:cubicBezTo>
                  <a:pt x="1167" y="1387"/>
                  <a:pt x="1167" y="1387"/>
                  <a:pt x="1167" y="1387"/>
                </a:cubicBezTo>
                <a:cubicBezTo>
                  <a:pt x="1169" y="1385"/>
                  <a:pt x="1169" y="1385"/>
                  <a:pt x="1169" y="1385"/>
                </a:cubicBezTo>
                <a:cubicBezTo>
                  <a:pt x="1171" y="1384"/>
                  <a:pt x="1171" y="1384"/>
                  <a:pt x="1171" y="1384"/>
                </a:cubicBezTo>
                <a:cubicBezTo>
                  <a:pt x="1175" y="1382"/>
                  <a:pt x="1175" y="1382"/>
                  <a:pt x="1175" y="1382"/>
                </a:cubicBezTo>
                <a:cubicBezTo>
                  <a:pt x="1172" y="1382"/>
                  <a:pt x="1172" y="1382"/>
                  <a:pt x="1172" y="1382"/>
                </a:cubicBezTo>
                <a:cubicBezTo>
                  <a:pt x="1172" y="1381"/>
                  <a:pt x="1172" y="1381"/>
                  <a:pt x="1172" y="1381"/>
                </a:cubicBezTo>
                <a:cubicBezTo>
                  <a:pt x="1174" y="1379"/>
                  <a:pt x="1174" y="1379"/>
                  <a:pt x="1174" y="1379"/>
                </a:cubicBezTo>
                <a:cubicBezTo>
                  <a:pt x="1175" y="1378"/>
                  <a:pt x="1175" y="1378"/>
                  <a:pt x="1175" y="1378"/>
                </a:cubicBezTo>
                <a:cubicBezTo>
                  <a:pt x="1178" y="1379"/>
                  <a:pt x="1178" y="1379"/>
                  <a:pt x="1178" y="1379"/>
                </a:cubicBezTo>
                <a:cubicBezTo>
                  <a:pt x="1180" y="1378"/>
                  <a:pt x="1180" y="1378"/>
                  <a:pt x="1180" y="1378"/>
                </a:cubicBezTo>
                <a:cubicBezTo>
                  <a:pt x="1182" y="1378"/>
                  <a:pt x="1182" y="1378"/>
                  <a:pt x="1182" y="1378"/>
                </a:cubicBezTo>
                <a:cubicBezTo>
                  <a:pt x="1185" y="1379"/>
                  <a:pt x="1185" y="1379"/>
                  <a:pt x="1185" y="1379"/>
                </a:cubicBezTo>
                <a:cubicBezTo>
                  <a:pt x="1188" y="1379"/>
                  <a:pt x="1188" y="1379"/>
                  <a:pt x="1188" y="1379"/>
                </a:cubicBezTo>
                <a:cubicBezTo>
                  <a:pt x="1190" y="1378"/>
                  <a:pt x="1190" y="1378"/>
                  <a:pt x="1190" y="1378"/>
                </a:cubicBezTo>
                <a:cubicBezTo>
                  <a:pt x="1190" y="1376"/>
                  <a:pt x="1190" y="1376"/>
                  <a:pt x="1190" y="1376"/>
                </a:cubicBezTo>
                <a:cubicBezTo>
                  <a:pt x="1190" y="1375"/>
                  <a:pt x="1190" y="1375"/>
                  <a:pt x="1190" y="1375"/>
                </a:cubicBezTo>
                <a:cubicBezTo>
                  <a:pt x="1191" y="1375"/>
                  <a:pt x="1191" y="1375"/>
                  <a:pt x="1191" y="1375"/>
                </a:cubicBezTo>
                <a:cubicBezTo>
                  <a:pt x="1191" y="1376"/>
                  <a:pt x="1191" y="1376"/>
                  <a:pt x="1191" y="1376"/>
                </a:cubicBezTo>
                <a:cubicBezTo>
                  <a:pt x="1191" y="1378"/>
                  <a:pt x="1191" y="1378"/>
                  <a:pt x="1191" y="1378"/>
                </a:cubicBezTo>
                <a:cubicBezTo>
                  <a:pt x="1194" y="1379"/>
                  <a:pt x="1194" y="1379"/>
                  <a:pt x="1194" y="1379"/>
                </a:cubicBezTo>
                <a:cubicBezTo>
                  <a:pt x="1195" y="1378"/>
                  <a:pt x="1195" y="1378"/>
                  <a:pt x="1195" y="1378"/>
                </a:cubicBezTo>
                <a:cubicBezTo>
                  <a:pt x="1200" y="1378"/>
                  <a:pt x="1200" y="1378"/>
                  <a:pt x="1200" y="1378"/>
                </a:cubicBezTo>
                <a:cubicBezTo>
                  <a:pt x="1202" y="1378"/>
                  <a:pt x="1202" y="1378"/>
                  <a:pt x="1202" y="1378"/>
                </a:cubicBezTo>
                <a:cubicBezTo>
                  <a:pt x="1204" y="1379"/>
                  <a:pt x="1204" y="1379"/>
                  <a:pt x="1204" y="1379"/>
                </a:cubicBezTo>
                <a:cubicBezTo>
                  <a:pt x="1204" y="1378"/>
                  <a:pt x="1204" y="1378"/>
                  <a:pt x="1204" y="1378"/>
                </a:cubicBezTo>
                <a:cubicBezTo>
                  <a:pt x="1204" y="1376"/>
                  <a:pt x="1204" y="1376"/>
                  <a:pt x="1204" y="1376"/>
                </a:cubicBezTo>
                <a:cubicBezTo>
                  <a:pt x="1204" y="1374"/>
                  <a:pt x="1204" y="1374"/>
                  <a:pt x="1204" y="1374"/>
                </a:cubicBezTo>
                <a:cubicBezTo>
                  <a:pt x="1207" y="1369"/>
                  <a:pt x="1207" y="1369"/>
                  <a:pt x="1207" y="1369"/>
                </a:cubicBezTo>
                <a:cubicBezTo>
                  <a:pt x="1211" y="1368"/>
                  <a:pt x="1211" y="1368"/>
                  <a:pt x="1211" y="1368"/>
                </a:cubicBezTo>
                <a:cubicBezTo>
                  <a:pt x="1214" y="1365"/>
                  <a:pt x="1214" y="1365"/>
                  <a:pt x="1214" y="1365"/>
                </a:cubicBezTo>
                <a:cubicBezTo>
                  <a:pt x="1214" y="1364"/>
                  <a:pt x="1214" y="1364"/>
                  <a:pt x="1214" y="1364"/>
                </a:cubicBezTo>
                <a:cubicBezTo>
                  <a:pt x="1214" y="1361"/>
                  <a:pt x="1214" y="1361"/>
                  <a:pt x="1214" y="1361"/>
                </a:cubicBezTo>
                <a:cubicBezTo>
                  <a:pt x="1214" y="1356"/>
                  <a:pt x="1214" y="1356"/>
                  <a:pt x="1214" y="1356"/>
                </a:cubicBezTo>
                <a:cubicBezTo>
                  <a:pt x="1215" y="1354"/>
                  <a:pt x="1215" y="1354"/>
                  <a:pt x="1215" y="1354"/>
                </a:cubicBezTo>
                <a:cubicBezTo>
                  <a:pt x="1215" y="1351"/>
                  <a:pt x="1215" y="1351"/>
                  <a:pt x="1215" y="1351"/>
                </a:cubicBezTo>
                <a:cubicBezTo>
                  <a:pt x="1217" y="1349"/>
                  <a:pt x="1217" y="1349"/>
                  <a:pt x="1217" y="1349"/>
                </a:cubicBezTo>
                <a:cubicBezTo>
                  <a:pt x="1220" y="1346"/>
                  <a:pt x="1220" y="1346"/>
                  <a:pt x="1220" y="1346"/>
                </a:cubicBezTo>
                <a:cubicBezTo>
                  <a:pt x="1221" y="1343"/>
                  <a:pt x="1221" y="1343"/>
                  <a:pt x="1221" y="1343"/>
                </a:cubicBezTo>
                <a:cubicBezTo>
                  <a:pt x="1220" y="1342"/>
                  <a:pt x="1220" y="1342"/>
                  <a:pt x="1220" y="1342"/>
                </a:cubicBezTo>
                <a:cubicBezTo>
                  <a:pt x="1223" y="1341"/>
                  <a:pt x="1223" y="1341"/>
                  <a:pt x="1223" y="1341"/>
                </a:cubicBezTo>
                <a:cubicBezTo>
                  <a:pt x="1223" y="1338"/>
                  <a:pt x="1223" y="1338"/>
                  <a:pt x="1223" y="1338"/>
                </a:cubicBezTo>
                <a:cubicBezTo>
                  <a:pt x="1223" y="1335"/>
                  <a:pt x="1223" y="1335"/>
                  <a:pt x="1223" y="1335"/>
                </a:cubicBezTo>
                <a:cubicBezTo>
                  <a:pt x="1225" y="1333"/>
                  <a:pt x="1225" y="1333"/>
                  <a:pt x="1225" y="1333"/>
                </a:cubicBezTo>
                <a:cubicBezTo>
                  <a:pt x="1227" y="1332"/>
                  <a:pt x="1227" y="1332"/>
                  <a:pt x="1227" y="1332"/>
                </a:cubicBezTo>
                <a:cubicBezTo>
                  <a:pt x="1227" y="1329"/>
                  <a:pt x="1227" y="1329"/>
                  <a:pt x="1227" y="1329"/>
                </a:cubicBezTo>
                <a:cubicBezTo>
                  <a:pt x="1227" y="1323"/>
                  <a:pt x="1227" y="1323"/>
                  <a:pt x="1227" y="1323"/>
                </a:cubicBezTo>
                <a:cubicBezTo>
                  <a:pt x="1225" y="1318"/>
                  <a:pt x="1225" y="1318"/>
                  <a:pt x="1225" y="1318"/>
                </a:cubicBezTo>
                <a:cubicBezTo>
                  <a:pt x="1228" y="1311"/>
                  <a:pt x="1228" y="1311"/>
                  <a:pt x="1228" y="1311"/>
                </a:cubicBezTo>
                <a:cubicBezTo>
                  <a:pt x="1231" y="1308"/>
                  <a:pt x="1231" y="1308"/>
                  <a:pt x="1231" y="1308"/>
                </a:cubicBezTo>
                <a:cubicBezTo>
                  <a:pt x="1231" y="1306"/>
                  <a:pt x="1231" y="1306"/>
                  <a:pt x="1231" y="1306"/>
                </a:cubicBezTo>
                <a:cubicBezTo>
                  <a:pt x="1231" y="1303"/>
                  <a:pt x="1231" y="1303"/>
                  <a:pt x="1231" y="1303"/>
                </a:cubicBezTo>
                <a:cubicBezTo>
                  <a:pt x="1231" y="1298"/>
                  <a:pt x="1231" y="1298"/>
                  <a:pt x="1231" y="1298"/>
                </a:cubicBezTo>
                <a:cubicBezTo>
                  <a:pt x="1231" y="1292"/>
                  <a:pt x="1231" y="1292"/>
                  <a:pt x="1231" y="1292"/>
                </a:cubicBezTo>
                <a:cubicBezTo>
                  <a:pt x="1233" y="1286"/>
                  <a:pt x="1233" y="1286"/>
                  <a:pt x="1233" y="1286"/>
                </a:cubicBezTo>
                <a:cubicBezTo>
                  <a:pt x="1234" y="1282"/>
                  <a:pt x="1234" y="1282"/>
                  <a:pt x="1234" y="1282"/>
                </a:cubicBezTo>
                <a:cubicBezTo>
                  <a:pt x="1233" y="1275"/>
                  <a:pt x="1233" y="1275"/>
                  <a:pt x="1233" y="1275"/>
                </a:cubicBezTo>
                <a:cubicBezTo>
                  <a:pt x="1231" y="1269"/>
                  <a:pt x="1231" y="1269"/>
                  <a:pt x="1231" y="1269"/>
                </a:cubicBezTo>
                <a:cubicBezTo>
                  <a:pt x="1231" y="1262"/>
                  <a:pt x="1231" y="1262"/>
                  <a:pt x="1231" y="1262"/>
                </a:cubicBezTo>
                <a:cubicBezTo>
                  <a:pt x="1231" y="1257"/>
                  <a:pt x="1231" y="1257"/>
                  <a:pt x="1231" y="1257"/>
                </a:cubicBezTo>
                <a:cubicBezTo>
                  <a:pt x="1231" y="1255"/>
                  <a:pt x="1231" y="1255"/>
                  <a:pt x="1231" y="1255"/>
                </a:cubicBezTo>
                <a:cubicBezTo>
                  <a:pt x="1230" y="1252"/>
                  <a:pt x="1230" y="1252"/>
                  <a:pt x="1230" y="1252"/>
                </a:cubicBezTo>
                <a:cubicBezTo>
                  <a:pt x="1231" y="1253"/>
                  <a:pt x="1231" y="1253"/>
                  <a:pt x="1231" y="1253"/>
                </a:cubicBezTo>
                <a:cubicBezTo>
                  <a:pt x="1230" y="1249"/>
                  <a:pt x="1230" y="1249"/>
                  <a:pt x="1230" y="1249"/>
                </a:cubicBezTo>
                <a:cubicBezTo>
                  <a:pt x="1230" y="1247"/>
                  <a:pt x="1230" y="1247"/>
                  <a:pt x="1230" y="1247"/>
                </a:cubicBezTo>
                <a:cubicBezTo>
                  <a:pt x="1231" y="1247"/>
                  <a:pt x="1231" y="1247"/>
                  <a:pt x="1231" y="1247"/>
                </a:cubicBezTo>
                <a:cubicBezTo>
                  <a:pt x="1231" y="1246"/>
                  <a:pt x="1231" y="1246"/>
                  <a:pt x="1231" y="1246"/>
                </a:cubicBezTo>
                <a:cubicBezTo>
                  <a:pt x="1231" y="1245"/>
                  <a:pt x="1231" y="1245"/>
                  <a:pt x="1231" y="1245"/>
                </a:cubicBezTo>
                <a:cubicBezTo>
                  <a:pt x="1233" y="1242"/>
                  <a:pt x="1233" y="1242"/>
                  <a:pt x="1233" y="1242"/>
                </a:cubicBezTo>
                <a:cubicBezTo>
                  <a:pt x="1233" y="1240"/>
                  <a:pt x="1233" y="1240"/>
                  <a:pt x="1233" y="1240"/>
                </a:cubicBezTo>
                <a:cubicBezTo>
                  <a:pt x="1232" y="1240"/>
                  <a:pt x="1232" y="1240"/>
                  <a:pt x="1232" y="1240"/>
                </a:cubicBezTo>
                <a:cubicBezTo>
                  <a:pt x="1233" y="1239"/>
                  <a:pt x="1233" y="1239"/>
                  <a:pt x="1233" y="1239"/>
                </a:cubicBezTo>
                <a:cubicBezTo>
                  <a:pt x="1234" y="1236"/>
                  <a:pt x="1234" y="1236"/>
                  <a:pt x="1234" y="1236"/>
                </a:cubicBezTo>
                <a:cubicBezTo>
                  <a:pt x="1235" y="1239"/>
                  <a:pt x="1235" y="1239"/>
                  <a:pt x="1235" y="1239"/>
                </a:cubicBezTo>
                <a:cubicBezTo>
                  <a:pt x="1235" y="1240"/>
                  <a:pt x="1235" y="1240"/>
                  <a:pt x="1235" y="1240"/>
                </a:cubicBezTo>
                <a:cubicBezTo>
                  <a:pt x="1235" y="1242"/>
                  <a:pt x="1235" y="1242"/>
                  <a:pt x="1235" y="1242"/>
                </a:cubicBezTo>
                <a:cubicBezTo>
                  <a:pt x="1238" y="1242"/>
                  <a:pt x="1238" y="1242"/>
                  <a:pt x="1238" y="1242"/>
                </a:cubicBezTo>
                <a:cubicBezTo>
                  <a:pt x="1240" y="1240"/>
                  <a:pt x="1240" y="1240"/>
                  <a:pt x="1240" y="1240"/>
                </a:cubicBezTo>
                <a:cubicBezTo>
                  <a:pt x="1244" y="1233"/>
                  <a:pt x="1244" y="1233"/>
                  <a:pt x="1244" y="1233"/>
                </a:cubicBezTo>
                <a:cubicBezTo>
                  <a:pt x="1248" y="1222"/>
                  <a:pt x="1248" y="1222"/>
                  <a:pt x="1248" y="1222"/>
                </a:cubicBezTo>
                <a:cubicBezTo>
                  <a:pt x="1247" y="1222"/>
                  <a:pt x="1247" y="1222"/>
                  <a:pt x="1247" y="1222"/>
                </a:cubicBezTo>
                <a:cubicBezTo>
                  <a:pt x="1248" y="1219"/>
                  <a:pt x="1248" y="1219"/>
                  <a:pt x="1248" y="1219"/>
                </a:cubicBezTo>
                <a:cubicBezTo>
                  <a:pt x="1248" y="1220"/>
                  <a:pt x="1248" y="1220"/>
                  <a:pt x="1248" y="1220"/>
                </a:cubicBezTo>
                <a:cubicBezTo>
                  <a:pt x="1250" y="1219"/>
                  <a:pt x="1250" y="1219"/>
                  <a:pt x="1250" y="1219"/>
                </a:cubicBezTo>
                <a:cubicBezTo>
                  <a:pt x="1251" y="1217"/>
                  <a:pt x="1251" y="1217"/>
                  <a:pt x="1251" y="1217"/>
                </a:cubicBezTo>
                <a:cubicBezTo>
                  <a:pt x="1251" y="1216"/>
                  <a:pt x="1251" y="1216"/>
                  <a:pt x="1251" y="1216"/>
                </a:cubicBezTo>
                <a:cubicBezTo>
                  <a:pt x="1253" y="1214"/>
                  <a:pt x="1253" y="1214"/>
                  <a:pt x="1253" y="1214"/>
                </a:cubicBezTo>
                <a:cubicBezTo>
                  <a:pt x="1251" y="1212"/>
                  <a:pt x="1251" y="1212"/>
                  <a:pt x="1251" y="1212"/>
                </a:cubicBezTo>
                <a:cubicBezTo>
                  <a:pt x="1253" y="1212"/>
                  <a:pt x="1253" y="1212"/>
                  <a:pt x="1253" y="1212"/>
                </a:cubicBezTo>
                <a:cubicBezTo>
                  <a:pt x="1253" y="1213"/>
                  <a:pt x="1253" y="1213"/>
                  <a:pt x="1253" y="1213"/>
                </a:cubicBezTo>
                <a:cubicBezTo>
                  <a:pt x="1255" y="1210"/>
                  <a:pt x="1255" y="1210"/>
                  <a:pt x="1255" y="1210"/>
                </a:cubicBezTo>
                <a:cubicBezTo>
                  <a:pt x="1260" y="1207"/>
                  <a:pt x="1260" y="1207"/>
                  <a:pt x="1260" y="1207"/>
                </a:cubicBezTo>
                <a:cubicBezTo>
                  <a:pt x="1264" y="1203"/>
                  <a:pt x="1264" y="1203"/>
                  <a:pt x="1264" y="1203"/>
                </a:cubicBezTo>
                <a:cubicBezTo>
                  <a:pt x="1267" y="1197"/>
                  <a:pt x="1267" y="1197"/>
                  <a:pt x="1267" y="1197"/>
                </a:cubicBezTo>
                <a:cubicBezTo>
                  <a:pt x="1270" y="1193"/>
                  <a:pt x="1270" y="1193"/>
                  <a:pt x="1270" y="1193"/>
                </a:cubicBezTo>
                <a:cubicBezTo>
                  <a:pt x="1273" y="1190"/>
                  <a:pt x="1273" y="1190"/>
                  <a:pt x="1273" y="1190"/>
                </a:cubicBezTo>
                <a:cubicBezTo>
                  <a:pt x="1276" y="1182"/>
                  <a:pt x="1276" y="1182"/>
                  <a:pt x="1276" y="1182"/>
                </a:cubicBezTo>
                <a:cubicBezTo>
                  <a:pt x="1276" y="1179"/>
                  <a:pt x="1276" y="1179"/>
                  <a:pt x="1276" y="1179"/>
                </a:cubicBezTo>
                <a:cubicBezTo>
                  <a:pt x="1277" y="1174"/>
                  <a:pt x="1277" y="1174"/>
                  <a:pt x="1277" y="1174"/>
                </a:cubicBezTo>
                <a:cubicBezTo>
                  <a:pt x="1277" y="1171"/>
                  <a:pt x="1277" y="1171"/>
                  <a:pt x="1277" y="1171"/>
                </a:cubicBezTo>
                <a:cubicBezTo>
                  <a:pt x="1277" y="1169"/>
                  <a:pt x="1277" y="1169"/>
                  <a:pt x="1277" y="1169"/>
                </a:cubicBezTo>
                <a:cubicBezTo>
                  <a:pt x="1276" y="1167"/>
                  <a:pt x="1276" y="1167"/>
                  <a:pt x="1276" y="1167"/>
                </a:cubicBezTo>
                <a:cubicBezTo>
                  <a:pt x="1277" y="1166"/>
                  <a:pt x="1277" y="1166"/>
                  <a:pt x="1277" y="1166"/>
                </a:cubicBezTo>
                <a:cubicBezTo>
                  <a:pt x="1277" y="1164"/>
                  <a:pt x="1277" y="1164"/>
                  <a:pt x="1277" y="1164"/>
                </a:cubicBezTo>
                <a:cubicBezTo>
                  <a:pt x="1277" y="1160"/>
                  <a:pt x="1277" y="1160"/>
                  <a:pt x="1277" y="1160"/>
                </a:cubicBezTo>
                <a:cubicBezTo>
                  <a:pt x="1277" y="1157"/>
                  <a:pt x="1277" y="1157"/>
                  <a:pt x="1277" y="1157"/>
                </a:cubicBezTo>
                <a:cubicBezTo>
                  <a:pt x="1274" y="1151"/>
                  <a:pt x="1274" y="1151"/>
                  <a:pt x="1274" y="1151"/>
                </a:cubicBezTo>
                <a:lnTo>
                  <a:pt x="1274" y="1150"/>
                </a:lnTo>
                <a:close/>
                <a:moveTo>
                  <a:pt x="843" y="481"/>
                </a:moveTo>
                <a:cubicBezTo>
                  <a:pt x="835" y="485"/>
                  <a:pt x="835" y="485"/>
                  <a:pt x="835" y="485"/>
                </a:cubicBezTo>
                <a:cubicBezTo>
                  <a:pt x="828" y="489"/>
                  <a:pt x="828" y="489"/>
                  <a:pt x="828" y="489"/>
                </a:cubicBezTo>
                <a:cubicBezTo>
                  <a:pt x="820" y="492"/>
                  <a:pt x="820" y="492"/>
                  <a:pt x="820" y="492"/>
                </a:cubicBezTo>
                <a:cubicBezTo>
                  <a:pt x="811" y="495"/>
                  <a:pt x="811" y="495"/>
                  <a:pt x="811" y="495"/>
                </a:cubicBezTo>
                <a:cubicBezTo>
                  <a:pt x="808" y="496"/>
                  <a:pt x="808" y="496"/>
                  <a:pt x="808" y="496"/>
                </a:cubicBezTo>
                <a:cubicBezTo>
                  <a:pt x="804" y="498"/>
                  <a:pt x="804" y="498"/>
                  <a:pt x="804" y="498"/>
                </a:cubicBezTo>
                <a:cubicBezTo>
                  <a:pt x="797" y="499"/>
                  <a:pt x="797" y="499"/>
                  <a:pt x="797" y="499"/>
                </a:cubicBezTo>
                <a:cubicBezTo>
                  <a:pt x="794" y="499"/>
                  <a:pt x="794" y="499"/>
                  <a:pt x="794" y="499"/>
                </a:cubicBezTo>
                <a:cubicBezTo>
                  <a:pt x="792" y="499"/>
                  <a:pt x="792" y="499"/>
                  <a:pt x="792" y="499"/>
                </a:cubicBezTo>
                <a:cubicBezTo>
                  <a:pt x="790" y="499"/>
                  <a:pt x="790" y="499"/>
                  <a:pt x="790" y="499"/>
                </a:cubicBezTo>
                <a:cubicBezTo>
                  <a:pt x="794" y="498"/>
                  <a:pt x="794" y="498"/>
                  <a:pt x="794" y="498"/>
                </a:cubicBezTo>
                <a:cubicBezTo>
                  <a:pt x="791" y="498"/>
                  <a:pt x="791" y="498"/>
                  <a:pt x="791" y="498"/>
                </a:cubicBezTo>
                <a:cubicBezTo>
                  <a:pt x="791" y="496"/>
                  <a:pt x="791" y="496"/>
                  <a:pt x="791" y="496"/>
                </a:cubicBezTo>
                <a:cubicBezTo>
                  <a:pt x="788" y="496"/>
                  <a:pt x="788" y="496"/>
                  <a:pt x="788" y="496"/>
                </a:cubicBezTo>
                <a:cubicBezTo>
                  <a:pt x="787" y="495"/>
                  <a:pt x="787" y="495"/>
                  <a:pt x="787" y="495"/>
                </a:cubicBezTo>
                <a:cubicBezTo>
                  <a:pt x="788" y="493"/>
                  <a:pt x="788" y="493"/>
                  <a:pt x="788" y="493"/>
                </a:cubicBezTo>
                <a:cubicBezTo>
                  <a:pt x="791" y="492"/>
                  <a:pt x="791" y="492"/>
                  <a:pt x="791" y="492"/>
                </a:cubicBezTo>
                <a:cubicBezTo>
                  <a:pt x="792" y="491"/>
                  <a:pt x="792" y="491"/>
                  <a:pt x="792" y="491"/>
                </a:cubicBezTo>
                <a:cubicBezTo>
                  <a:pt x="794" y="491"/>
                  <a:pt x="794" y="491"/>
                  <a:pt x="794" y="491"/>
                </a:cubicBezTo>
                <a:cubicBezTo>
                  <a:pt x="797" y="491"/>
                  <a:pt x="797" y="491"/>
                  <a:pt x="797" y="491"/>
                </a:cubicBezTo>
                <a:cubicBezTo>
                  <a:pt x="798" y="492"/>
                  <a:pt x="798" y="492"/>
                  <a:pt x="798" y="492"/>
                </a:cubicBezTo>
                <a:cubicBezTo>
                  <a:pt x="801" y="489"/>
                  <a:pt x="801" y="489"/>
                  <a:pt x="801" y="489"/>
                </a:cubicBezTo>
                <a:cubicBezTo>
                  <a:pt x="805" y="488"/>
                  <a:pt x="805" y="488"/>
                  <a:pt x="805" y="488"/>
                </a:cubicBezTo>
                <a:cubicBezTo>
                  <a:pt x="810" y="486"/>
                  <a:pt x="810" y="486"/>
                  <a:pt x="810" y="486"/>
                </a:cubicBezTo>
                <a:cubicBezTo>
                  <a:pt x="813" y="483"/>
                  <a:pt x="813" y="483"/>
                  <a:pt x="813" y="483"/>
                </a:cubicBezTo>
                <a:cubicBezTo>
                  <a:pt x="817" y="483"/>
                  <a:pt x="817" y="483"/>
                  <a:pt x="817" y="483"/>
                </a:cubicBezTo>
                <a:cubicBezTo>
                  <a:pt x="821" y="483"/>
                  <a:pt x="821" y="483"/>
                  <a:pt x="821" y="483"/>
                </a:cubicBezTo>
                <a:cubicBezTo>
                  <a:pt x="825" y="483"/>
                  <a:pt x="825" y="483"/>
                  <a:pt x="825" y="483"/>
                </a:cubicBezTo>
                <a:cubicBezTo>
                  <a:pt x="830" y="481"/>
                  <a:pt x="830" y="481"/>
                  <a:pt x="830" y="481"/>
                </a:cubicBezTo>
                <a:cubicBezTo>
                  <a:pt x="834" y="479"/>
                  <a:pt x="834" y="479"/>
                  <a:pt x="834" y="479"/>
                </a:cubicBezTo>
                <a:cubicBezTo>
                  <a:pt x="838" y="479"/>
                  <a:pt x="838" y="479"/>
                  <a:pt x="838" y="479"/>
                </a:cubicBezTo>
                <a:cubicBezTo>
                  <a:pt x="844" y="479"/>
                  <a:pt x="844" y="479"/>
                  <a:pt x="844" y="479"/>
                </a:cubicBezTo>
                <a:lnTo>
                  <a:pt x="843" y="481"/>
                </a:lnTo>
                <a:close/>
                <a:moveTo>
                  <a:pt x="861" y="465"/>
                </a:moveTo>
                <a:cubicBezTo>
                  <a:pt x="866" y="465"/>
                  <a:pt x="866" y="465"/>
                  <a:pt x="866" y="465"/>
                </a:cubicBezTo>
                <a:cubicBezTo>
                  <a:pt x="867" y="465"/>
                  <a:pt x="867" y="465"/>
                  <a:pt x="867" y="465"/>
                </a:cubicBezTo>
                <a:cubicBezTo>
                  <a:pt x="868" y="466"/>
                  <a:pt x="868" y="466"/>
                  <a:pt x="868" y="466"/>
                </a:cubicBezTo>
                <a:cubicBezTo>
                  <a:pt x="871" y="465"/>
                  <a:pt x="871" y="465"/>
                  <a:pt x="871" y="465"/>
                </a:cubicBezTo>
                <a:cubicBezTo>
                  <a:pt x="870" y="465"/>
                  <a:pt x="870" y="465"/>
                  <a:pt x="870" y="465"/>
                </a:cubicBezTo>
                <a:cubicBezTo>
                  <a:pt x="873" y="463"/>
                  <a:pt x="873" y="463"/>
                  <a:pt x="873" y="463"/>
                </a:cubicBezTo>
                <a:cubicBezTo>
                  <a:pt x="871" y="463"/>
                  <a:pt x="871" y="463"/>
                  <a:pt x="871" y="463"/>
                </a:cubicBezTo>
                <a:cubicBezTo>
                  <a:pt x="873" y="462"/>
                  <a:pt x="873" y="462"/>
                  <a:pt x="873" y="462"/>
                </a:cubicBezTo>
                <a:cubicBezTo>
                  <a:pt x="876" y="462"/>
                  <a:pt x="876" y="462"/>
                  <a:pt x="876" y="462"/>
                </a:cubicBezTo>
                <a:cubicBezTo>
                  <a:pt x="880" y="460"/>
                  <a:pt x="880" y="460"/>
                  <a:pt x="880" y="460"/>
                </a:cubicBezTo>
                <a:cubicBezTo>
                  <a:pt x="884" y="458"/>
                  <a:pt x="884" y="458"/>
                  <a:pt x="884" y="458"/>
                </a:cubicBezTo>
                <a:cubicBezTo>
                  <a:pt x="885" y="458"/>
                  <a:pt x="885" y="458"/>
                  <a:pt x="885" y="458"/>
                </a:cubicBezTo>
                <a:cubicBezTo>
                  <a:pt x="881" y="460"/>
                  <a:pt x="881" y="460"/>
                  <a:pt x="881" y="460"/>
                </a:cubicBezTo>
                <a:cubicBezTo>
                  <a:pt x="878" y="463"/>
                  <a:pt x="878" y="463"/>
                  <a:pt x="878" y="463"/>
                </a:cubicBezTo>
                <a:cubicBezTo>
                  <a:pt x="880" y="463"/>
                  <a:pt x="880" y="463"/>
                  <a:pt x="880" y="463"/>
                </a:cubicBezTo>
                <a:cubicBezTo>
                  <a:pt x="878" y="465"/>
                  <a:pt x="878" y="465"/>
                  <a:pt x="878" y="465"/>
                </a:cubicBezTo>
                <a:cubicBezTo>
                  <a:pt x="880" y="465"/>
                  <a:pt x="880" y="465"/>
                  <a:pt x="880" y="465"/>
                </a:cubicBezTo>
                <a:cubicBezTo>
                  <a:pt x="878" y="466"/>
                  <a:pt x="878" y="466"/>
                  <a:pt x="878" y="466"/>
                </a:cubicBezTo>
                <a:cubicBezTo>
                  <a:pt x="877" y="469"/>
                  <a:pt x="877" y="469"/>
                  <a:pt x="877" y="469"/>
                </a:cubicBezTo>
                <a:cubicBezTo>
                  <a:pt x="876" y="470"/>
                  <a:pt x="876" y="470"/>
                  <a:pt x="876" y="470"/>
                </a:cubicBezTo>
                <a:cubicBezTo>
                  <a:pt x="873" y="472"/>
                  <a:pt x="873" y="472"/>
                  <a:pt x="873" y="472"/>
                </a:cubicBezTo>
                <a:cubicBezTo>
                  <a:pt x="870" y="473"/>
                  <a:pt x="870" y="473"/>
                  <a:pt x="870" y="473"/>
                </a:cubicBezTo>
                <a:cubicBezTo>
                  <a:pt x="867" y="473"/>
                  <a:pt x="867" y="473"/>
                  <a:pt x="867" y="473"/>
                </a:cubicBezTo>
                <a:cubicBezTo>
                  <a:pt x="861" y="475"/>
                  <a:pt x="861" y="475"/>
                  <a:pt x="861" y="475"/>
                </a:cubicBezTo>
                <a:cubicBezTo>
                  <a:pt x="858" y="473"/>
                  <a:pt x="858" y="473"/>
                  <a:pt x="858" y="473"/>
                </a:cubicBezTo>
                <a:cubicBezTo>
                  <a:pt x="857" y="473"/>
                  <a:pt x="857" y="473"/>
                  <a:pt x="857" y="473"/>
                </a:cubicBezTo>
                <a:cubicBezTo>
                  <a:pt x="850" y="473"/>
                  <a:pt x="850" y="473"/>
                  <a:pt x="850" y="473"/>
                </a:cubicBezTo>
                <a:cubicBezTo>
                  <a:pt x="847" y="473"/>
                  <a:pt x="847" y="473"/>
                  <a:pt x="847" y="473"/>
                </a:cubicBezTo>
                <a:cubicBezTo>
                  <a:pt x="844" y="475"/>
                  <a:pt x="844" y="475"/>
                  <a:pt x="844" y="475"/>
                </a:cubicBezTo>
                <a:cubicBezTo>
                  <a:pt x="838" y="475"/>
                  <a:pt x="838" y="475"/>
                  <a:pt x="838" y="475"/>
                </a:cubicBezTo>
                <a:cubicBezTo>
                  <a:pt x="837" y="475"/>
                  <a:pt x="837" y="475"/>
                  <a:pt x="837" y="475"/>
                </a:cubicBezTo>
                <a:cubicBezTo>
                  <a:pt x="838" y="472"/>
                  <a:pt x="838" y="472"/>
                  <a:pt x="838" y="472"/>
                </a:cubicBezTo>
                <a:cubicBezTo>
                  <a:pt x="843" y="469"/>
                  <a:pt x="843" y="469"/>
                  <a:pt x="843" y="469"/>
                </a:cubicBezTo>
                <a:cubicBezTo>
                  <a:pt x="847" y="466"/>
                  <a:pt x="847" y="466"/>
                  <a:pt x="847" y="466"/>
                </a:cubicBezTo>
                <a:lnTo>
                  <a:pt x="861" y="465"/>
                </a:lnTo>
                <a:close/>
                <a:moveTo>
                  <a:pt x="820" y="435"/>
                </a:moveTo>
                <a:cubicBezTo>
                  <a:pt x="823" y="435"/>
                  <a:pt x="823" y="435"/>
                  <a:pt x="823" y="435"/>
                </a:cubicBezTo>
                <a:cubicBezTo>
                  <a:pt x="827" y="435"/>
                  <a:pt x="827" y="435"/>
                  <a:pt x="827" y="435"/>
                </a:cubicBezTo>
                <a:cubicBezTo>
                  <a:pt x="830" y="436"/>
                  <a:pt x="830" y="436"/>
                  <a:pt x="830" y="436"/>
                </a:cubicBezTo>
                <a:cubicBezTo>
                  <a:pt x="831" y="436"/>
                  <a:pt x="831" y="436"/>
                  <a:pt x="831" y="436"/>
                </a:cubicBezTo>
                <a:cubicBezTo>
                  <a:pt x="831" y="438"/>
                  <a:pt x="831" y="438"/>
                  <a:pt x="831" y="438"/>
                </a:cubicBezTo>
                <a:cubicBezTo>
                  <a:pt x="833" y="438"/>
                  <a:pt x="833" y="438"/>
                  <a:pt x="833" y="438"/>
                </a:cubicBezTo>
                <a:cubicBezTo>
                  <a:pt x="834" y="438"/>
                  <a:pt x="834" y="438"/>
                  <a:pt x="834" y="438"/>
                </a:cubicBezTo>
                <a:cubicBezTo>
                  <a:pt x="835" y="438"/>
                  <a:pt x="835" y="438"/>
                  <a:pt x="835" y="438"/>
                </a:cubicBezTo>
                <a:cubicBezTo>
                  <a:pt x="837" y="438"/>
                  <a:pt x="837" y="438"/>
                  <a:pt x="837" y="438"/>
                </a:cubicBezTo>
                <a:cubicBezTo>
                  <a:pt x="837" y="439"/>
                  <a:pt x="837" y="439"/>
                  <a:pt x="837" y="439"/>
                </a:cubicBezTo>
                <a:cubicBezTo>
                  <a:pt x="840" y="439"/>
                  <a:pt x="840" y="439"/>
                  <a:pt x="840" y="439"/>
                </a:cubicBezTo>
                <a:cubicBezTo>
                  <a:pt x="841" y="440"/>
                  <a:pt x="841" y="440"/>
                  <a:pt x="841" y="440"/>
                </a:cubicBezTo>
                <a:cubicBezTo>
                  <a:pt x="841" y="442"/>
                  <a:pt x="841" y="442"/>
                  <a:pt x="841" y="442"/>
                </a:cubicBezTo>
                <a:cubicBezTo>
                  <a:pt x="841" y="443"/>
                  <a:pt x="841" y="443"/>
                  <a:pt x="841" y="443"/>
                </a:cubicBezTo>
                <a:cubicBezTo>
                  <a:pt x="843" y="443"/>
                  <a:pt x="843" y="443"/>
                  <a:pt x="843" y="443"/>
                </a:cubicBezTo>
                <a:cubicBezTo>
                  <a:pt x="843" y="445"/>
                  <a:pt x="843" y="445"/>
                  <a:pt x="843" y="445"/>
                </a:cubicBezTo>
                <a:cubicBezTo>
                  <a:pt x="843" y="446"/>
                  <a:pt x="843" y="446"/>
                  <a:pt x="843" y="446"/>
                </a:cubicBezTo>
                <a:cubicBezTo>
                  <a:pt x="844" y="446"/>
                  <a:pt x="844" y="446"/>
                  <a:pt x="844" y="446"/>
                </a:cubicBezTo>
                <a:cubicBezTo>
                  <a:pt x="844" y="448"/>
                  <a:pt x="844" y="448"/>
                  <a:pt x="844" y="448"/>
                </a:cubicBezTo>
                <a:cubicBezTo>
                  <a:pt x="844" y="449"/>
                  <a:pt x="844" y="449"/>
                  <a:pt x="844" y="449"/>
                </a:cubicBezTo>
                <a:cubicBezTo>
                  <a:pt x="843" y="449"/>
                  <a:pt x="843" y="449"/>
                  <a:pt x="843" y="449"/>
                </a:cubicBezTo>
                <a:cubicBezTo>
                  <a:pt x="844" y="450"/>
                  <a:pt x="844" y="450"/>
                  <a:pt x="844" y="450"/>
                </a:cubicBezTo>
                <a:cubicBezTo>
                  <a:pt x="845" y="453"/>
                  <a:pt x="845" y="453"/>
                  <a:pt x="845" y="453"/>
                </a:cubicBezTo>
                <a:cubicBezTo>
                  <a:pt x="844" y="453"/>
                  <a:pt x="844" y="453"/>
                  <a:pt x="844" y="453"/>
                </a:cubicBezTo>
                <a:cubicBezTo>
                  <a:pt x="843" y="453"/>
                  <a:pt x="843" y="453"/>
                  <a:pt x="843" y="453"/>
                </a:cubicBezTo>
                <a:cubicBezTo>
                  <a:pt x="841" y="453"/>
                  <a:pt x="841" y="453"/>
                  <a:pt x="841" y="453"/>
                </a:cubicBezTo>
                <a:cubicBezTo>
                  <a:pt x="841" y="456"/>
                  <a:pt x="841" y="456"/>
                  <a:pt x="841" y="456"/>
                </a:cubicBezTo>
                <a:cubicBezTo>
                  <a:pt x="841" y="458"/>
                  <a:pt x="841" y="458"/>
                  <a:pt x="841" y="458"/>
                </a:cubicBezTo>
                <a:cubicBezTo>
                  <a:pt x="840" y="458"/>
                  <a:pt x="840" y="458"/>
                  <a:pt x="840" y="458"/>
                </a:cubicBezTo>
                <a:cubicBezTo>
                  <a:pt x="837" y="458"/>
                  <a:pt x="837" y="458"/>
                  <a:pt x="837" y="458"/>
                </a:cubicBezTo>
                <a:cubicBezTo>
                  <a:pt x="835" y="456"/>
                  <a:pt x="835" y="456"/>
                  <a:pt x="835" y="456"/>
                </a:cubicBezTo>
                <a:cubicBezTo>
                  <a:pt x="834" y="455"/>
                  <a:pt x="834" y="455"/>
                  <a:pt x="834" y="455"/>
                </a:cubicBezTo>
                <a:cubicBezTo>
                  <a:pt x="831" y="456"/>
                  <a:pt x="831" y="456"/>
                  <a:pt x="831" y="456"/>
                </a:cubicBezTo>
                <a:cubicBezTo>
                  <a:pt x="833" y="453"/>
                  <a:pt x="833" y="453"/>
                  <a:pt x="833" y="453"/>
                </a:cubicBezTo>
                <a:cubicBezTo>
                  <a:pt x="830" y="455"/>
                  <a:pt x="830" y="455"/>
                  <a:pt x="830" y="455"/>
                </a:cubicBezTo>
                <a:cubicBezTo>
                  <a:pt x="833" y="452"/>
                  <a:pt x="833" y="452"/>
                  <a:pt x="833" y="452"/>
                </a:cubicBezTo>
                <a:cubicBezTo>
                  <a:pt x="831" y="452"/>
                  <a:pt x="831" y="452"/>
                  <a:pt x="831" y="452"/>
                </a:cubicBezTo>
                <a:cubicBezTo>
                  <a:pt x="830" y="449"/>
                  <a:pt x="830" y="449"/>
                  <a:pt x="830" y="449"/>
                </a:cubicBezTo>
                <a:cubicBezTo>
                  <a:pt x="828" y="448"/>
                  <a:pt x="828" y="448"/>
                  <a:pt x="828" y="448"/>
                </a:cubicBezTo>
                <a:cubicBezTo>
                  <a:pt x="827" y="448"/>
                  <a:pt x="827" y="448"/>
                  <a:pt x="827" y="448"/>
                </a:cubicBezTo>
                <a:cubicBezTo>
                  <a:pt x="828" y="450"/>
                  <a:pt x="828" y="450"/>
                  <a:pt x="828" y="450"/>
                </a:cubicBezTo>
                <a:cubicBezTo>
                  <a:pt x="828" y="453"/>
                  <a:pt x="828" y="453"/>
                  <a:pt x="828" y="453"/>
                </a:cubicBezTo>
                <a:cubicBezTo>
                  <a:pt x="827" y="456"/>
                  <a:pt x="827" y="456"/>
                  <a:pt x="827" y="456"/>
                </a:cubicBezTo>
                <a:cubicBezTo>
                  <a:pt x="824" y="459"/>
                  <a:pt x="824" y="459"/>
                  <a:pt x="824" y="459"/>
                </a:cubicBezTo>
                <a:cubicBezTo>
                  <a:pt x="820" y="463"/>
                  <a:pt x="820" y="463"/>
                  <a:pt x="820" y="463"/>
                </a:cubicBezTo>
                <a:cubicBezTo>
                  <a:pt x="817" y="469"/>
                  <a:pt x="817" y="469"/>
                  <a:pt x="817" y="469"/>
                </a:cubicBezTo>
                <a:cubicBezTo>
                  <a:pt x="815" y="472"/>
                  <a:pt x="815" y="472"/>
                  <a:pt x="815" y="472"/>
                </a:cubicBezTo>
                <a:cubicBezTo>
                  <a:pt x="814" y="473"/>
                  <a:pt x="814" y="473"/>
                  <a:pt x="814" y="473"/>
                </a:cubicBezTo>
                <a:cubicBezTo>
                  <a:pt x="807" y="478"/>
                  <a:pt x="807" y="478"/>
                  <a:pt x="807" y="478"/>
                </a:cubicBezTo>
                <a:cubicBezTo>
                  <a:pt x="805" y="479"/>
                  <a:pt x="805" y="479"/>
                  <a:pt x="805" y="479"/>
                </a:cubicBezTo>
                <a:cubicBezTo>
                  <a:pt x="804" y="481"/>
                  <a:pt x="804" y="481"/>
                  <a:pt x="804" y="481"/>
                </a:cubicBezTo>
                <a:cubicBezTo>
                  <a:pt x="802" y="483"/>
                  <a:pt x="802" y="483"/>
                  <a:pt x="802" y="483"/>
                </a:cubicBezTo>
                <a:cubicBezTo>
                  <a:pt x="801" y="483"/>
                  <a:pt x="801" y="483"/>
                  <a:pt x="801" y="483"/>
                </a:cubicBezTo>
                <a:cubicBezTo>
                  <a:pt x="802" y="486"/>
                  <a:pt x="802" y="486"/>
                  <a:pt x="802" y="486"/>
                </a:cubicBezTo>
                <a:cubicBezTo>
                  <a:pt x="801" y="486"/>
                  <a:pt x="801" y="486"/>
                  <a:pt x="801" y="486"/>
                </a:cubicBezTo>
                <a:cubicBezTo>
                  <a:pt x="797" y="486"/>
                  <a:pt x="797" y="486"/>
                  <a:pt x="797" y="486"/>
                </a:cubicBezTo>
                <a:cubicBezTo>
                  <a:pt x="800" y="483"/>
                  <a:pt x="800" y="483"/>
                  <a:pt x="800" y="483"/>
                </a:cubicBezTo>
                <a:cubicBezTo>
                  <a:pt x="801" y="482"/>
                  <a:pt x="801" y="482"/>
                  <a:pt x="801" y="482"/>
                </a:cubicBezTo>
                <a:cubicBezTo>
                  <a:pt x="801" y="483"/>
                  <a:pt x="801" y="483"/>
                  <a:pt x="801" y="483"/>
                </a:cubicBezTo>
                <a:cubicBezTo>
                  <a:pt x="802" y="482"/>
                  <a:pt x="802" y="482"/>
                  <a:pt x="802" y="482"/>
                </a:cubicBezTo>
                <a:cubicBezTo>
                  <a:pt x="805" y="479"/>
                  <a:pt x="805" y="479"/>
                  <a:pt x="805" y="479"/>
                </a:cubicBezTo>
                <a:cubicBezTo>
                  <a:pt x="807" y="473"/>
                  <a:pt x="807" y="473"/>
                  <a:pt x="807" y="473"/>
                </a:cubicBezTo>
                <a:cubicBezTo>
                  <a:pt x="808" y="469"/>
                  <a:pt x="808" y="469"/>
                  <a:pt x="808" y="469"/>
                </a:cubicBezTo>
                <a:cubicBezTo>
                  <a:pt x="808" y="466"/>
                  <a:pt x="808" y="466"/>
                  <a:pt x="808" y="466"/>
                </a:cubicBezTo>
                <a:cubicBezTo>
                  <a:pt x="807" y="463"/>
                  <a:pt x="807" y="463"/>
                  <a:pt x="807" y="463"/>
                </a:cubicBezTo>
                <a:cubicBezTo>
                  <a:pt x="805" y="463"/>
                  <a:pt x="805" y="463"/>
                  <a:pt x="805" y="463"/>
                </a:cubicBezTo>
                <a:cubicBezTo>
                  <a:pt x="802" y="465"/>
                  <a:pt x="802" y="465"/>
                  <a:pt x="802" y="465"/>
                </a:cubicBezTo>
                <a:cubicBezTo>
                  <a:pt x="798" y="468"/>
                  <a:pt x="798" y="468"/>
                  <a:pt x="798" y="468"/>
                </a:cubicBezTo>
                <a:cubicBezTo>
                  <a:pt x="795" y="469"/>
                  <a:pt x="795" y="469"/>
                  <a:pt x="795" y="469"/>
                </a:cubicBezTo>
                <a:cubicBezTo>
                  <a:pt x="794" y="469"/>
                  <a:pt x="794" y="469"/>
                  <a:pt x="794" y="469"/>
                </a:cubicBezTo>
                <a:cubicBezTo>
                  <a:pt x="794" y="468"/>
                  <a:pt x="794" y="468"/>
                  <a:pt x="794" y="468"/>
                </a:cubicBezTo>
                <a:cubicBezTo>
                  <a:pt x="795" y="465"/>
                  <a:pt x="795" y="465"/>
                  <a:pt x="795" y="465"/>
                </a:cubicBezTo>
                <a:cubicBezTo>
                  <a:pt x="798" y="463"/>
                  <a:pt x="798" y="463"/>
                  <a:pt x="798" y="463"/>
                </a:cubicBezTo>
                <a:cubicBezTo>
                  <a:pt x="800" y="462"/>
                  <a:pt x="800" y="462"/>
                  <a:pt x="800" y="462"/>
                </a:cubicBezTo>
                <a:cubicBezTo>
                  <a:pt x="802" y="460"/>
                  <a:pt x="802" y="460"/>
                  <a:pt x="802" y="460"/>
                </a:cubicBezTo>
                <a:cubicBezTo>
                  <a:pt x="805" y="458"/>
                  <a:pt x="805" y="458"/>
                  <a:pt x="805" y="458"/>
                </a:cubicBezTo>
                <a:cubicBezTo>
                  <a:pt x="807" y="455"/>
                  <a:pt x="807" y="455"/>
                  <a:pt x="807" y="455"/>
                </a:cubicBezTo>
                <a:cubicBezTo>
                  <a:pt x="807" y="452"/>
                  <a:pt x="807" y="452"/>
                  <a:pt x="807" y="452"/>
                </a:cubicBezTo>
                <a:cubicBezTo>
                  <a:pt x="807" y="450"/>
                  <a:pt x="807" y="450"/>
                  <a:pt x="807" y="450"/>
                </a:cubicBezTo>
                <a:cubicBezTo>
                  <a:pt x="808" y="449"/>
                  <a:pt x="808" y="449"/>
                  <a:pt x="808" y="449"/>
                </a:cubicBezTo>
                <a:cubicBezTo>
                  <a:pt x="808" y="448"/>
                  <a:pt x="808" y="448"/>
                  <a:pt x="808" y="448"/>
                </a:cubicBezTo>
                <a:cubicBezTo>
                  <a:pt x="807" y="446"/>
                  <a:pt x="807" y="446"/>
                  <a:pt x="807" y="446"/>
                </a:cubicBezTo>
                <a:cubicBezTo>
                  <a:pt x="800" y="442"/>
                  <a:pt x="800" y="442"/>
                  <a:pt x="800" y="442"/>
                </a:cubicBezTo>
                <a:cubicBezTo>
                  <a:pt x="797" y="440"/>
                  <a:pt x="797" y="440"/>
                  <a:pt x="797" y="440"/>
                </a:cubicBezTo>
                <a:cubicBezTo>
                  <a:pt x="792" y="443"/>
                  <a:pt x="792" y="443"/>
                  <a:pt x="792" y="443"/>
                </a:cubicBezTo>
                <a:cubicBezTo>
                  <a:pt x="791" y="445"/>
                  <a:pt x="791" y="445"/>
                  <a:pt x="791" y="445"/>
                </a:cubicBezTo>
                <a:cubicBezTo>
                  <a:pt x="792" y="446"/>
                  <a:pt x="792" y="446"/>
                  <a:pt x="792" y="446"/>
                </a:cubicBezTo>
                <a:cubicBezTo>
                  <a:pt x="790" y="446"/>
                  <a:pt x="790" y="446"/>
                  <a:pt x="790" y="446"/>
                </a:cubicBezTo>
                <a:cubicBezTo>
                  <a:pt x="788" y="448"/>
                  <a:pt x="788" y="448"/>
                  <a:pt x="788" y="448"/>
                </a:cubicBezTo>
                <a:cubicBezTo>
                  <a:pt x="787" y="449"/>
                  <a:pt x="787" y="449"/>
                  <a:pt x="787" y="449"/>
                </a:cubicBezTo>
                <a:cubicBezTo>
                  <a:pt x="785" y="452"/>
                  <a:pt x="785" y="452"/>
                  <a:pt x="785" y="452"/>
                </a:cubicBezTo>
                <a:cubicBezTo>
                  <a:pt x="782" y="453"/>
                  <a:pt x="782" y="453"/>
                  <a:pt x="782" y="453"/>
                </a:cubicBezTo>
                <a:cubicBezTo>
                  <a:pt x="784" y="452"/>
                  <a:pt x="784" y="452"/>
                  <a:pt x="784" y="452"/>
                </a:cubicBezTo>
                <a:cubicBezTo>
                  <a:pt x="781" y="453"/>
                  <a:pt x="781" y="453"/>
                  <a:pt x="781" y="453"/>
                </a:cubicBezTo>
                <a:cubicBezTo>
                  <a:pt x="782" y="450"/>
                  <a:pt x="782" y="450"/>
                  <a:pt x="782" y="450"/>
                </a:cubicBezTo>
                <a:cubicBezTo>
                  <a:pt x="780" y="452"/>
                  <a:pt x="780" y="452"/>
                  <a:pt x="780" y="452"/>
                </a:cubicBezTo>
                <a:cubicBezTo>
                  <a:pt x="778" y="452"/>
                  <a:pt x="778" y="452"/>
                  <a:pt x="778" y="452"/>
                </a:cubicBezTo>
                <a:cubicBezTo>
                  <a:pt x="777" y="453"/>
                  <a:pt x="777" y="453"/>
                  <a:pt x="777" y="453"/>
                </a:cubicBezTo>
                <a:cubicBezTo>
                  <a:pt x="775" y="455"/>
                  <a:pt x="775" y="455"/>
                  <a:pt x="775" y="455"/>
                </a:cubicBezTo>
                <a:cubicBezTo>
                  <a:pt x="774" y="456"/>
                  <a:pt x="774" y="456"/>
                  <a:pt x="774" y="456"/>
                </a:cubicBezTo>
                <a:cubicBezTo>
                  <a:pt x="771" y="460"/>
                  <a:pt x="771" y="460"/>
                  <a:pt x="771" y="460"/>
                </a:cubicBezTo>
                <a:cubicBezTo>
                  <a:pt x="767" y="463"/>
                  <a:pt x="767" y="463"/>
                  <a:pt x="767" y="463"/>
                </a:cubicBezTo>
                <a:cubicBezTo>
                  <a:pt x="767" y="468"/>
                  <a:pt x="767" y="468"/>
                  <a:pt x="767" y="468"/>
                </a:cubicBezTo>
                <a:cubicBezTo>
                  <a:pt x="764" y="470"/>
                  <a:pt x="764" y="470"/>
                  <a:pt x="764" y="470"/>
                </a:cubicBezTo>
                <a:cubicBezTo>
                  <a:pt x="764" y="473"/>
                  <a:pt x="764" y="473"/>
                  <a:pt x="764" y="473"/>
                </a:cubicBezTo>
                <a:cubicBezTo>
                  <a:pt x="765" y="475"/>
                  <a:pt x="765" y="475"/>
                  <a:pt x="765" y="475"/>
                </a:cubicBezTo>
                <a:cubicBezTo>
                  <a:pt x="764" y="476"/>
                  <a:pt x="764" y="476"/>
                  <a:pt x="764" y="476"/>
                </a:cubicBezTo>
                <a:cubicBezTo>
                  <a:pt x="764" y="478"/>
                  <a:pt x="764" y="478"/>
                  <a:pt x="764" y="478"/>
                </a:cubicBezTo>
                <a:cubicBezTo>
                  <a:pt x="762" y="482"/>
                  <a:pt x="762" y="482"/>
                  <a:pt x="762" y="482"/>
                </a:cubicBezTo>
                <a:cubicBezTo>
                  <a:pt x="758" y="488"/>
                  <a:pt x="758" y="488"/>
                  <a:pt x="758" y="488"/>
                </a:cubicBezTo>
                <a:cubicBezTo>
                  <a:pt x="754" y="492"/>
                  <a:pt x="754" y="492"/>
                  <a:pt x="754" y="492"/>
                </a:cubicBezTo>
                <a:cubicBezTo>
                  <a:pt x="749" y="495"/>
                  <a:pt x="749" y="495"/>
                  <a:pt x="749" y="495"/>
                </a:cubicBezTo>
                <a:cubicBezTo>
                  <a:pt x="745" y="496"/>
                  <a:pt x="745" y="496"/>
                  <a:pt x="745" y="496"/>
                </a:cubicBezTo>
                <a:cubicBezTo>
                  <a:pt x="744" y="496"/>
                  <a:pt x="744" y="496"/>
                  <a:pt x="744" y="496"/>
                </a:cubicBezTo>
                <a:cubicBezTo>
                  <a:pt x="742" y="495"/>
                  <a:pt x="742" y="495"/>
                  <a:pt x="742" y="495"/>
                </a:cubicBezTo>
                <a:cubicBezTo>
                  <a:pt x="742" y="489"/>
                  <a:pt x="742" y="489"/>
                  <a:pt x="742" y="489"/>
                </a:cubicBezTo>
                <a:cubicBezTo>
                  <a:pt x="744" y="483"/>
                  <a:pt x="744" y="483"/>
                  <a:pt x="744" y="483"/>
                </a:cubicBezTo>
                <a:cubicBezTo>
                  <a:pt x="745" y="481"/>
                  <a:pt x="745" y="481"/>
                  <a:pt x="745" y="481"/>
                </a:cubicBezTo>
                <a:cubicBezTo>
                  <a:pt x="747" y="478"/>
                  <a:pt x="747" y="478"/>
                  <a:pt x="747" y="478"/>
                </a:cubicBezTo>
                <a:cubicBezTo>
                  <a:pt x="749" y="472"/>
                  <a:pt x="749" y="472"/>
                  <a:pt x="749" y="472"/>
                </a:cubicBezTo>
                <a:cubicBezTo>
                  <a:pt x="752" y="468"/>
                  <a:pt x="752" y="468"/>
                  <a:pt x="752" y="468"/>
                </a:cubicBezTo>
                <a:cubicBezTo>
                  <a:pt x="757" y="462"/>
                  <a:pt x="757" y="462"/>
                  <a:pt x="757" y="462"/>
                </a:cubicBezTo>
                <a:cubicBezTo>
                  <a:pt x="759" y="458"/>
                  <a:pt x="759" y="458"/>
                  <a:pt x="759" y="458"/>
                </a:cubicBezTo>
                <a:cubicBezTo>
                  <a:pt x="762" y="455"/>
                  <a:pt x="762" y="455"/>
                  <a:pt x="762" y="455"/>
                </a:cubicBezTo>
                <a:cubicBezTo>
                  <a:pt x="762" y="453"/>
                  <a:pt x="762" y="453"/>
                  <a:pt x="762" y="453"/>
                </a:cubicBezTo>
                <a:cubicBezTo>
                  <a:pt x="761" y="453"/>
                  <a:pt x="761" y="453"/>
                  <a:pt x="761" y="453"/>
                </a:cubicBezTo>
                <a:cubicBezTo>
                  <a:pt x="758" y="455"/>
                  <a:pt x="758" y="455"/>
                  <a:pt x="758" y="455"/>
                </a:cubicBezTo>
                <a:cubicBezTo>
                  <a:pt x="754" y="458"/>
                  <a:pt x="754" y="458"/>
                  <a:pt x="754" y="458"/>
                </a:cubicBezTo>
                <a:cubicBezTo>
                  <a:pt x="755" y="455"/>
                  <a:pt x="755" y="455"/>
                  <a:pt x="755" y="455"/>
                </a:cubicBezTo>
                <a:cubicBezTo>
                  <a:pt x="758" y="452"/>
                  <a:pt x="758" y="452"/>
                  <a:pt x="758" y="452"/>
                </a:cubicBezTo>
                <a:cubicBezTo>
                  <a:pt x="761" y="450"/>
                  <a:pt x="761" y="450"/>
                  <a:pt x="761" y="450"/>
                </a:cubicBezTo>
                <a:cubicBezTo>
                  <a:pt x="764" y="449"/>
                  <a:pt x="764" y="449"/>
                  <a:pt x="764" y="449"/>
                </a:cubicBezTo>
                <a:cubicBezTo>
                  <a:pt x="768" y="443"/>
                  <a:pt x="768" y="443"/>
                  <a:pt x="768" y="443"/>
                </a:cubicBezTo>
                <a:cubicBezTo>
                  <a:pt x="771" y="440"/>
                  <a:pt x="771" y="440"/>
                  <a:pt x="771" y="440"/>
                </a:cubicBezTo>
                <a:cubicBezTo>
                  <a:pt x="774" y="439"/>
                  <a:pt x="774" y="439"/>
                  <a:pt x="774" y="439"/>
                </a:cubicBezTo>
                <a:cubicBezTo>
                  <a:pt x="772" y="442"/>
                  <a:pt x="772" y="442"/>
                  <a:pt x="772" y="442"/>
                </a:cubicBezTo>
                <a:cubicBezTo>
                  <a:pt x="775" y="440"/>
                  <a:pt x="775" y="440"/>
                  <a:pt x="775" y="440"/>
                </a:cubicBezTo>
                <a:cubicBezTo>
                  <a:pt x="778" y="439"/>
                  <a:pt x="778" y="439"/>
                  <a:pt x="778" y="439"/>
                </a:cubicBezTo>
                <a:cubicBezTo>
                  <a:pt x="775" y="442"/>
                  <a:pt x="775" y="442"/>
                  <a:pt x="775" y="442"/>
                </a:cubicBezTo>
                <a:cubicBezTo>
                  <a:pt x="780" y="440"/>
                  <a:pt x="780" y="440"/>
                  <a:pt x="780" y="440"/>
                </a:cubicBezTo>
                <a:cubicBezTo>
                  <a:pt x="782" y="439"/>
                  <a:pt x="782" y="439"/>
                  <a:pt x="782" y="439"/>
                </a:cubicBezTo>
                <a:cubicBezTo>
                  <a:pt x="785" y="438"/>
                  <a:pt x="785" y="438"/>
                  <a:pt x="785" y="438"/>
                </a:cubicBezTo>
                <a:cubicBezTo>
                  <a:pt x="790" y="438"/>
                  <a:pt x="790" y="438"/>
                  <a:pt x="790" y="438"/>
                </a:cubicBezTo>
                <a:cubicBezTo>
                  <a:pt x="792" y="436"/>
                  <a:pt x="792" y="436"/>
                  <a:pt x="792" y="436"/>
                </a:cubicBezTo>
                <a:cubicBezTo>
                  <a:pt x="795" y="438"/>
                  <a:pt x="795" y="438"/>
                  <a:pt x="795" y="438"/>
                </a:cubicBezTo>
                <a:cubicBezTo>
                  <a:pt x="797" y="439"/>
                  <a:pt x="797" y="439"/>
                  <a:pt x="797" y="439"/>
                </a:cubicBezTo>
                <a:cubicBezTo>
                  <a:pt x="798" y="439"/>
                  <a:pt x="798" y="439"/>
                  <a:pt x="798" y="439"/>
                </a:cubicBezTo>
                <a:cubicBezTo>
                  <a:pt x="800" y="438"/>
                  <a:pt x="800" y="438"/>
                  <a:pt x="800" y="438"/>
                </a:cubicBezTo>
                <a:cubicBezTo>
                  <a:pt x="801" y="438"/>
                  <a:pt x="801" y="438"/>
                  <a:pt x="801" y="438"/>
                </a:cubicBezTo>
                <a:cubicBezTo>
                  <a:pt x="804" y="438"/>
                  <a:pt x="804" y="438"/>
                  <a:pt x="804" y="438"/>
                </a:cubicBezTo>
                <a:cubicBezTo>
                  <a:pt x="805" y="438"/>
                  <a:pt x="805" y="438"/>
                  <a:pt x="805" y="438"/>
                </a:cubicBezTo>
                <a:cubicBezTo>
                  <a:pt x="807" y="438"/>
                  <a:pt x="807" y="438"/>
                  <a:pt x="807" y="438"/>
                </a:cubicBezTo>
                <a:cubicBezTo>
                  <a:pt x="807" y="436"/>
                  <a:pt x="807" y="436"/>
                  <a:pt x="807" y="436"/>
                </a:cubicBezTo>
                <a:cubicBezTo>
                  <a:pt x="805" y="435"/>
                  <a:pt x="805" y="435"/>
                  <a:pt x="805" y="435"/>
                </a:cubicBezTo>
                <a:cubicBezTo>
                  <a:pt x="807" y="433"/>
                  <a:pt x="807" y="433"/>
                  <a:pt x="807" y="433"/>
                </a:cubicBezTo>
                <a:cubicBezTo>
                  <a:pt x="807" y="432"/>
                  <a:pt x="807" y="432"/>
                  <a:pt x="807" y="432"/>
                </a:cubicBezTo>
                <a:cubicBezTo>
                  <a:pt x="805" y="430"/>
                  <a:pt x="805" y="430"/>
                  <a:pt x="805" y="430"/>
                </a:cubicBezTo>
                <a:cubicBezTo>
                  <a:pt x="807" y="430"/>
                  <a:pt x="807" y="430"/>
                  <a:pt x="807" y="430"/>
                </a:cubicBezTo>
                <a:cubicBezTo>
                  <a:pt x="808" y="432"/>
                  <a:pt x="808" y="432"/>
                  <a:pt x="808" y="432"/>
                </a:cubicBezTo>
                <a:cubicBezTo>
                  <a:pt x="807" y="433"/>
                  <a:pt x="807" y="433"/>
                  <a:pt x="807" y="433"/>
                </a:cubicBezTo>
                <a:cubicBezTo>
                  <a:pt x="810" y="433"/>
                  <a:pt x="810" y="433"/>
                  <a:pt x="810" y="433"/>
                </a:cubicBezTo>
                <a:cubicBezTo>
                  <a:pt x="813" y="433"/>
                  <a:pt x="813" y="433"/>
                  <a:pt x="813" y="433"/>
                </a:cubicBezTo>
                <a:lnTo>
                  <a:pt x="820" y="435"/>
                </a:lnTo>
                <a:close/>
                <a:moveTo>
                  <a:pt x="727" y="426"/>
                </a:moveTo>
                <a:cubicBezTo>
                  <a:pt x="728" y="425"/>
                  <a:pt x="728" y="425"/>
                  <a:pt x="728" y="425"/>
                </a:cubicBezTo>
                <a:cubicBezTo>
                  <a:pt x="730" y="424"/>
                  <a:pt x="730" y="424"/>
                  <a:pt x="730" y="424"/>
                </a:cubicBezTo>
                <a:cubicBezTo>
                  <a:pt x="734" y="423"/>
                  <a:pt x="734" y="423"/>
                  <a:pt x="734" y="423"/>
                </a:cubicBezTo>
                <a:cubicBezTo>
                  <a:pt x="741" y="417"/>
                  <a:pt x="741" y="417"/>
                  <a:pt x="741" y="417"/>
                </a:cubicBezTo>
                <a:cubicBezTo>
                  <a:pt x="749" y="415"/>
                  <a:pt x="749" y="415"/>
                  <a:pt x="749" y="415"/>
                </a:cubicBezTo>
                <a:cubicBezTo>
                  <a:pt x="759" y="410"/>
                  <a:pt x="759" y="410"/>
                  <a:pt x="759" y="410"/>
                </a:cubicBezTo>
                <a:cubicBezTo>
                  <a:pt x="758" y="410"/>
                  <a:pt x="758" y="410"/>
                  <a:pt x="758" y="410"/>
                </a:cubicBezTo>
                <a:cubicBezTo>
                  <a:pt x="762" y="409"/>
                  <a:pt x="762" y="409"/>
                  <a:pt x="762" y="409"/>
                </a:cubicBezTo>
                <a:cubicBezTo>
                  <a:pt x="765" y="407"/>
                  <a:pt x="765" y="407"/>
                  <a:pt x="765" y="407"/>
                </a:cubicBezTo>
                <a:cubicBezTo>
                  <a:pt x="768" y="405"/>
                  <a:pt x="768" y="405"/>
                  <a:pt x="768" y="405"/>
                </a:cubicBezTo>
                <a:cubicBezTo>
                  <a:pt x="772" y="403"/>
                  <a:pt x="772" y="403"/>
                  <a:pt x="772" y="403"/>
                </a:cubicBezTo>
                <a:cubicBezTo>
                  <a:pt x="770" y="406"/>
                  <a:pt x="770" y="406"/>
                  <a:pt x="770" y="406"/>
                </a:cubicBezTo>
                <a:cubicBezTo>
                  <a:pt x="771" y="406"/>
                  <a:pt x="771" y="406"/>
                  <a:pt x="771" y="406"/>
                </a:cubicBezTo>
                <a:cubicBezTo>
                  <a:pt x="772" y="405"/>
                  <a:pt x="772" y="405"/>
                  <a:pt x="772" y="405"/>
                </a:cubicBezTo>
                <a:cubicBezTo>
                  <a:pt x="777" y="400"/>
                  <a:pt x="777" y="400"/>
                  <a:pt x="777" y="400"/>
                </a:cubicBezTo>
                <a:cubicBezTo>
                  <a:pt x="778" y="400"/>
                  <a:pt x="778" y="400"/>
                  <a:pt x="778" y="400"/>
                </a:cubicBezTo>
                <a:cubicBezTo>
                  <a:pt x="777" y="402"/>
                  <a:pt x="777" y="402"/>
                  <a:pt x="777" y="402"/>
                </a:cubicBezTo>
                <a:cubicBezTo>
                  <a:pt x="775" y="403"/>
                  <a:pt x="775" y="403"/>
                  <a:pt x="775" y="403"/>
                </a:cubicBezTo>
                <a:cubicBezTo>
                  <a:pt x="774" y="405"/>
                  <a:pt x="774" y="405"/>
                  <a:pt x="774" y="405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80" y="403"/>
                  <a:pt x="780" y="403"/>
                  <a:pt x="780" y="403"/>
                </a:cubicBezTo>
                <a:cubicBezTo>
                  <a:pt x="781" y="402"/>
                  <a:pt x="781" y="402"/>
                  <a:pt x="781" y="402"/>
                </a:cubicBezTo>
                <a:cubicBezTo>
                  <a:pt x="781" y="399"/>
                  <a:pt x="781" y="399"/>
                  <a:pt x="781" y="399"/>
                </a:cubicBezTo>
                <a:cubicBezTo>
                  <a:pt x="781" y="397"/>
                  <a:pt x="781" y="397"/>
                  <a:pt x="781" y="397"/>
                </a:cubicBezTo>
                <a:cubicBezTo>
                  <a:pt x="782" y="397"/>
                  <a:pt x="782" y="397"/>
                  <a:pt x="782" y="397"/>
                </a:cubicBezTo>
                <a:cubicBezTo>
                  <a:pt x="788" y="400"/>
                  <a:pt x="788" y="400"/>
                  <a:pt x="788" y="400"/>
                </a:cubicBezTo>
                <a:cubicBezTo>
                  <a:pt x="790" y="400"/>
                  <a:pt x="790" y="400"/>
                  <a:pt x="790" y="400"/>
                </a:cubicBezTo>
                <a:cubicBezTo>
                  <a:pt x="792" y="400"/>
                  <a:pt x="792" y="400"/>
                  <a:pt x="792" y="400"/>
                </a:cubicBezTo>
                <a:cubicBezTo>
                  <a:pt x="795" y="400"/>
                  <a:pt x="795" y="400"/>
                  <a:pt x="795" y="400"/>
                </a:cubicBezTo>
                <a:cubicBezTo>
                  <a:pt x="798" y="402"/>
                  <a:pt x="798" y="402"/>
                  <a:pt x="798" y="402"/>
                </a:cubicBezTo>
                <a:cubicBezTo>
                  <a:pt x="800" y="402"/>
                  <a:pt x="800" y="402"/>
                  <a:pt x="800" y="402"/>
                </a:cubicBezTo>
                <a:cubicBezTo>
                  <a:pt x="800" y="405"/>
                  <a:pt x="800" y="405"/>
                  <a:pt x="800" y="405"/>
                </a:cubicBezTo>
                <a:cubicBezTo>
                  <a:pt x="798" y="407"/>
                  <a:pt x="798" y="407"/>
                  <a:pt x="798" y="407"/>
                </a:cubicBezTo>
                <a:cubicBezTo>
                  <a:pt x="798" y="409"/>
                  <a:pt x="798" y="409"/>
                  <a:pt x="798" y="409"/>
                </a:cubicBezTo>
                <a:cubicBezTo>
                  <a:pt x="800" y="410"/>
                  <a:pt x="800" y="410"/>
                  <a:pt x="800" y="410"/>
                </a:cubicBezTo>
                <a:cubicBezTo>
                  <a:pt x="801" y="412"/>
                  <a:pt x="801" y="412"/>
                  <a:pt x="801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10" y="412"/>
                  <a:pt x="810" y="412"/>
                  <a:pt x="810" y="412"/>
                </a:cubicBezTo>
                <a:cubicBezTo>
                  <a:pt x="807" y="415"/>
                  <a:pt x="807" y="415"/>
                  <a:pt x="807" y="415"/>
                </a:cubicBezTo>
                <a:cubicBezTo>
                  <a:pt x="807" y="416"/>
                  <a:pt x="807" y="416"/>
                  <a:pt x="807" y="416"/>
                </a:cubicBezTo>
                <a:cubicBezTo>
                  <a:pt x="807" y="417"/>
                  <a:pt x="807" y="417"/>
                  <a:pt x="807" y="417"/>
                </a:cubicBezTo>
                <a:cubicBezTo>
                  <a:pt x="808" y="419"/>
                  <a:pt x="808" y="419"/>
                  <a:pt x="808" y="419"/>
                </a:cubicBezTo>
                <a:cubicBezTo>
                  <a:pt x="807" y="422"/>
                  <a:pt x="807" y="422"/>
                  <a:pt x="807" y="422"/>
                </a:cubicBezTo>
                <a:cubicBezTo>
                  <a:pt x="805" y="423"/>
                  <a:pt x="805" y="423"/>
                  <a:pt x="805" y="423"/>
                </a:cubicBezTo>
                <a:cubicBezTo>
                  <a:pt x="805" y="425"/>
                  <a:pt x="805" y="425"/>
                  <a:pt x="805" y="425"/>
                </a:cubicBezTo>
                <a:cubicBezTo>
                  <a:pt x="807" y="425"/>
                  <a:pt x="807" y="425"/>
                  <a:pt x="807" y="425"/>
                </a:cubicBezTo>
                <a:cubicBezTo>
                  <a:pt x="808" y="426"/>
                  <a:pt x="808" y="426"/>
                  <a:pt x="808" y="426"/>
                </a:cubicBezTo>
                <a:cubicBezTo>
                  <a:pt x="807" y="426"/>
                  <a:pt x="807" y="426"/>
                  <a:pt x="807" y="426"/>
                </a:cubicBezTo>
                <a:cubicBezTo>
                  <a:pt x="805" y="427"/>
                  <a:pt x="805" y="427"/>
                  <a:pt x="805" y="427"/>
                </a:cubicBezTo>
                <a:cubicBezTo>
                  <a:pt x="807" y="427"/>
                  <a:pt x="807" y="427"/>
                  <a:pt x="807" y="427"/>
                </a:cubicBezTo>
                <a:cubicBezTo>
                  <a:pt x="804" y="430"/>
                  <a:pt x="804" y="430"/>
                  <a:pt x="804" y="430"/>
                </a:cubicBezTo>
                <a:cubicBezTo>
                  <a:pt x="798" y="430"/>
                  <a:pt x="798" y="430"/>
                  <a:pt x="798" y="430"/>
                </a:cubicBezTo>
                <a:cubicBezTo>
                  <a:pt x="801" y="427"/>
                  <a:pt x="801" y="427"/>
                  <a:pt x="801" y="427"/>
                </a:cubicBezTo>
                <a:cubicBezTo>
                  <a:pt x="794" y="429"/>
                  <a:pt x="794" y="429"/>
                  <a:pt x="794" y="429"/>
                </a:cubicBezTo>
                <a:cubicBezTo>
                  <a:pt x="788" y="429"/>
                  <a:pt x="788" y="429"/>
                  <a:pt x="788" y="429"/>
                </a:cubicBezTo>
                <a:cubicBezTo>
                  <a:pt x="784" y="430"/>
                  <a:pt x="784" y="430"/>
                  <a:pt x="784" y="430"/>
                </a:cubicBezTo>
                <a:cubicBezTo>
                  <a:pt x="781" y="432"/>
                  <a:pt x="781" y="432"/>
                  <a:pt x="781" y="432"/>
                </a:cubicBezTo>
                <a:cubicBezTo>
                  <a:pt x="778" y="430"/>
                  <a:pt x="778" y="430"/>
                  <a:pt x="778" y="430"/>
                </a:cubicBezTo>
                <a:cubicBezTo>
                  <a:pt x="775" y="430"/>
                  <a:pt x="775" y="430"/>
                  <a:pt x="775" y="430"/>
                </a:cubicBezTo>
                <a:cubicBezTo>
                  <a:pt x="772" y="429"/>
                  <a:pt x="772" y="429"/>
                  <a:pt x="772" y="429"/>
                </a:cubicBezTo>
                <a:cubicBezTo>
                  <a:pt x="770" y="426"/>
                  <a:pt x="770" y="426"/>
                  <a:pt x="770" y="426"/>
                </a:cubicBezTo>
                <a:cubicBezTo>
                  <a:pt x="768" y="425"/>
                  <a:pt x="768" y="425"/>
                  <a:pt x="768" y="425"/>
                </a:cubicBezTo>
                <a:cubicBezTo>
                  <a:pt x="767" y="426"/>
                  <a:pt x="767" y="426"/>
                  <a:pt x="767" y="426"/>
                </a:cubicBezTo>
                <a:cubicBezTo>
                  <a:pt x="764" y="427"/>
                  <a:pt x="764" y="427"/>
                  <a:pt x="764" y="427"/>
                </a:cubicBezTo>
                <a:cubicBezTo>
                  <a:pt x="765" y="426"/>
                  <a:pt x="765" y="426"/>
                  <a:pt x="765" y="426"/>
                </a:cubicBezTo>
                <a:cubicBezTo>
                  <a:pt x="765" y="425"/>
                  <a:pt x="765" y="425"/>
                  <a:pt x="765" y="425"/>
                </a:cubicBezTo>
                <a:cubicBezTo>
                  <a:pt x="764" y="423"/>
                  <a:pt x="764" y="423"/>
                  <a:pt x="764" y="423"/>
                </a:cubicBezTo>
                <a:cubicBezTo>
                  <a:pt x="764" y="422"/>
                  <a:pt x="764" y="422"/>
                  <a:pt x="764" y="422"/>
                </a:cubicBezTo>
                <a:cubicBezTo>
                  <a:pt x="755" y="426"/>
                  <a:pt x="755" y="426"/>
                  <a:pt x="755" y="426"/>
                </a:cubicBezTo>
                <a:cubicBezTo>
                  <a:pt x="751" y="426"/>
                  <a:pt x="751" y="426"/>
                  <a:pt x="751" y="426"/>
                </a:cubicBezTo>
                <a:cubicBezTo>
                  <a:pt x="748" y="427"/>
                  <a:pt x="748" y="427"/>
                  <a:pt x="748" y="427"/>
                </a:cubicBezTo>
                <a:cubicBezTo>
                  <a:pt x="745" y="429"/>
                  <a:pt x="745" y="429"/>
                  <a:pt x="745" y="429"/>
                </a:cubicBezTo>
                <a:cubicBezTo>
                  <a:pt x="741" y="429"/>
                  <a:pt x="741" y="429"/>
                  <a:pt x="741" y="429"/>
                </a:cubicBezTo>
                <a:cubicBezTo>
                  <a:pt x="739" y="429"/>
                  <a:pt x="739" y="429"/>
                  <a:pt x="739" y="429"/>
                </a:cubicBezTo>
                <a:cubicBezTo>
                  <a:pt x="737" y="429"/>
                  <a:pt x="737" y="429"/>
                  <a:pt x="737" y="429"/>
                </a:cubicBezTo>
                <a:cubicBezTo>
                  <a:pt x="738" y="427"/>
                  <a:pt x="738" y="427"/>
                  <a:pt x="738" y="427"/>
                </a:cubicBezTo>
                <a:cubicBezTo>
                  <a:pt x="739" y="425"/>
                  <a:pt x="739" y="425"/>
                  <a:pt x="739" y="425"/>
                </a:cubicBezTo>
                <a:cubicBezTo>
                  <a:pt x="732" y="427"/>
                  <a:pt x="732" y="427"/>
                  <a:pt x="732" y="427"/>
                </a:cubicBezTo>
                <a:cubicBezTo>
                  <a:pt x="728" y="429"/>
                  <a:pt x="728" y="429"/>
                  <a:pt x="728" y="429"/>
                </a:cubicBezTo>
                <a:cubicBezTo>
                  <a:pt x="725" y="427"/>
                  <a:pt x="725" y="427"/>
                  <a:pt x="725" y="427"/>
                </a:cubicBezTo>
                <a:lnTo>
                  <a:pt x="727" y="426"/>
                </a:lnTo>
                <a:close/>
                <a:moveTo>
                  <a:pt x="692" y="341"/>
                </a:moveTo>
                <a:cubicBezTo>
                  <a:pt x="693" y="339"/>
                  <a:pt x="693" y="339"/>
                  <a:pt x="693" y="339"/>
                </a:cubicBezTo>
                <a:cubicBezTo>
                  <a:pt x="693" y="338"/>
                  <a:pt x="693" y="338"/>
                  <a:pt x="693" y="338"/>
                </a:cubicBezTo>
                <a:cubicBezTo>
                  <a:pt x="694" y="338"/>
                  <a:pt x="694" y="338"/>
                  <a:pt x="694" y="338"/>
                </a:cubicBezTo>
                <a:cubicBezTo>
                  <a:pt x="697" y="339"/>
                  <a:pt x="697" y="339"/>
                  <a:pt x="697" y="339"/>
                </a:cubicBezTo>
                <a:cubicBezTo>
                  <a:pt x="698" y="339"/>
                  <a:pt x="698" y="339"/>
                  <a:pt x="698" y="339"/>
                </a:cubicBezTo>
                <a:cubicBezTo>
                  <a:pt x="698" y="338"/>
                  <a:pt x="698" y="338"/>
                  <a:pt x="698" y="338"/>
                </a:cubicBezTo>
                <a:cubicBezTo>
                  <a:pt x="697" y="337"/>
                  <a:pt x="697" y="337"/>
                  <a:pt x="697" y="337"/>
                </a:cubicBezTo>
                <a:cubicBezTo>
                  <a:pt x="697" y="336"/>
                  <a:pt x="697" y="336"/>
                  <a:pt x="697" y="336"/>
                </a:cubicBezTo>
                <a:cubicBezTo>
                  <a:pt x="698" y="334"/>
                  <a:pt x="698" y="334"/>
                  <a:pt x="698" y="334"/>
                </a:cubicBezTo>
                <a:cubicBezTo>
                  <a:pt x="697" y="335"/>
                  <a:pt x="697" y="335"/>
                  <a:pt x="697" y="335"/>
                </a:cubicBezTo>
                <a:cubicBezTo>
                  <a:pt x="697" y="334"/>
                  <a:pt x="697" y="334"/>
                  <a:pt x="697" y="334"/>
                </a:cubicBezTo>
                <a:cubicBezTo>
                  <a:pt x="697" y="333"/>
                  <a:pt x="697" y="333"/>
                  <a:pt x="697" y="333"/>
                </a:cubicBezTo>
                <a:cubicBezTo>
                  <a:pt x="696" y="333"/>
                  <a:pt x="696" y="333"/>
                  <a:pt x="696" y="333"/>
                </a:cubicBezTo>
                <a:cubicBezTo>
                  <a:pt x="695" y="333"/>
                  <a:pt x="695" y="333"/>
                  <a:pt x="695" y="333"/>
                </a:cubicBezTo>
                <a:cubicBezTo>
                  <a:pt x="696" y="332"/>
                  <a:pt x="696" y="332"/>
                  <a:pt x="696" y="332"/>
                </a:cubicBezTo>
                <a:cubicBezTo>
                  <a:pt x="697" y="332"/>
                  <a:pt x="697" y="332"/>
                  <a:pt x="697" y="332"/>
                </a:cubicBezTo>
                <a:cubicBezTo>
                  <a:pt x="698" y="332"/>
                  <a:pt x="698" y="332"/>
                  <a:pt x="698" y="332"/>
                </a:cubicBezTo>
                <a:cubicBezTo>
                  <a:pt x="698" y="333"/>
                  <a:pt x="698" y="333"/>
                  <a:pt x="698" y="333"/>
                </a:cubicBezTo>
                <a:cubicBezTo>
                  <a:pt x="699" y="333"/>
                  <a:pt x="699" y="333"/>
                  <a:pt x="699" y="333"/>
                </a:cubicBezTo>
                <a:cubicBezTo>
                  <a:pt x="699" y="334"/>
                  <a:pt x="699" y="334"/>
                  <a:pt x="699" y="334"/>
                </a:cubicBezTo>
                <a:cubicBezTo>
                  <a:pt x="698" y="335"/>
                  <a:pt x="698" y="335"/>
                  <a:pt x="698" y="335"/>
                </a:cubicBezTo>
                <a:cubicBezTo>
                  <a:pt x="698" y="336"/>
                  <a:pt x="698" y="336"/>
                  <a:pt x="698" y="336"/>
                </a:cubicBezTo>
                <a:cubicBezTo>
                  <a:pt x="699" y="335"/>
                  <a:pt x="699" y="335"/>
                  <a:pt x="699" y="335"/>
                </a:cubicBezTo>
                <a:cubicBezTo>
                  <a:pt x="700" y="335"/>
                  <a:pt x="700" y="335"/>
                  <a:pt x="700" y="335"/>
                </a:cubicBezTo>
                <a:cubicBezTo>
                  <a:pt x="701" y="336"/>
                  <a:pt x="701" y="336"/>
                  <a:pt x="701" y="336"/>
                </a:cubicBezTo>
                <a:cubicBezTo>
                  <a:pt x="700" y="336"/>
                  <a:pt x="700" y="336"/>
                  <a:pt x="700" y="336"/>
                </a:cubicBezTo>
                <a:cubicBezTo>
                  <a:pt x="699" y="337"/>
                  <a:pt x="699" y="337"/>
                  <a:pt x="699" y="337"/>
                </a:cubicBezTo>
                <a:cubicBezTo>
                  <a:pt x="700" y="340"/>
                  <a:pt x="700" y="340"/>
                  <a:pt x="700" y="340"/>
                </a:cubicBezTo>
                <a:cubicBezTo>
                  <a:pt x="700" y="341"/>
                  <a:pt x="700" y="341"/>
                  <a:pt x="700" y="341"/>
                </a:cubicBezTo>
                <a:cubicBezTo>
                  <a:pt x="701" y="344"/>
                  <a:pt x="701" y="344"/>
                  <a:pt x="701" y="344"/>
                </a:cubicBezTo>
                <a:cubicBezTo>
                  <a:pt x="702" y="346"/>
                  <a:pt x="702" y="346"/>
                  <a:pt x="702" y="346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702" y="349"/>
                  <a:pt x="702" y="349"/>
                  <a:pt x="702" y="349"/>
                </a:cubicBezTo>
                <a:cubicBezTo>
                  <a:pt x="703" y="351"/>
                  <a:pt x="703" y="351"/>
                  <a:pt x="703" y="351"/>
                </a:cubicBezTo>
                <a:cubicBezTo>
                  <a:pt x="703" y="354"/>
                  <a:pt x="703" y="354"/>
                  <a:pt x="703" y="354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705" y="358"/>
                  <a:pt x="705" y="358"/>
                  <a:pt x="705" y="358"/>
                </a:cubicBezTo>
                <a:cubicBezTo>
                  <a:pt x="708" y="363"/>
                  <a:pt x="708" y="363"/>
                  <a:pt x="708" y="363"/>
                </a:cubicBezTo>
                <a:cubicBezTo>
                  <a:pt x="707" y="364"/>
                  <a:pt x="707" y="364"/>
                  <a:pt x="707" y="364"/>
                </a:cubicBezTo>
                <a:cubicBezTo>
                  <a:pt x="707" y="365"/>
                  <a:pt x="707" y="365"/>
                  <a:pt x="707" y="365"/>
                </a:cubicBezTo>
                <a:cubicBezTo>
                  <a:pt x="708" y="366"/>
                  <a:pt x="708" y="366"/>
                  <a:pt x="708" y="366"/>
                </a:cubicBezTo>
                <a:cubicBezTo>
                  <a:pt x="707" y="369"/>
                  <a:pt x="707" y="369"/>
                  <a:pt x="707" y="369"/>
                </a:cubicBezTo>
                <a:cubicBezTo>
                  <a:pt x="706" y="368"/>
                  <a:pt x="706" y="368"/>
                  <a:pt x="706" y="368"/>
                </a:cubicBezTo>
                <a:cubicBezTo>
                  <a:pt x="706" y="371"/>
                  <a:pt x="706" y="371"/>
                  <a:pt x="706" y="371"/>
                </a:cubicBezTo>
                <a:cubicBezTo>
                  <a:pt x="705" y="371"/>
                  <a:pt x="705" y="371"/>
                  <a:pt x="705" y="371"/>
                </a:cubicBezTo>
                <a:cubicBezTo>
                  <a:pt x="704" y="368"/>
                  <a:pt x="704" y="368"/>
                  <a:pt x="704" y="368"/>
                </a:cubicBezTo>
                <a:cubicBezTo>
                  <a:pt x="705" y="365"/>
                  <a:pt x="705" y="365"/>
                  <a:pt x="705" y="365"/>
                </a:cubicBezTo>
                <a:cubicBezTo>
                  <a:pt x="706" y="362"/>
                  <a:pt x="706" y="362"/>
                  <a:pt x="706" y="362"/>
                </a:cubicBezTo>
                <a:cubicBezTo>
                  <a:pt x="705" y="363"/>
                  <a:pt x="705" y="363"/>
                  <a:pt x="705" y="363"/>
                </a:cubicBezTo>
                <a:cubicBezTo>
                  <a:pt x="705" y="362"/>
                  <a:pt x="705" y="362"/>
                  <a:pt x="705" y="362"/>
                </a:cubicBezTo>
                <a:cubicBezTo>
                  <a:pt x="705" y="360"/>
                  <a:pt x="705" y="360"/>
                  <a:pt x="705" y="360"/>
                </a:cubicBezTo>
                <a:cubicBezTo>
                  <a:pt x="705" y="359"/>
                  <a:pt x="705" y="359"/>
                  <a:pt x="705" y="359"/>
                </a:cubicBezTo>
                <a:cubicBezTo>
                  <a:pt x="704" y="358"/>
                  <a:pt x="704" y="358"/>
                  <a:pt x="704" y="358"/>
                </a:cubicBezTo>
                <a:cubicBezTo>
                  <a:pt x="703" y="358"/>
                  <a:pt x="703" y="358"/>
                  <a:pt x="703" y="358"/>
                </a:cubicBezTo>
                <a:cubicBezTo>
                  <a:pt x="703" y="359"/>
                  <a:pt x="703" y="359"/>
                  <a:pt x="703" y="359"/>
                </a:cubicBezTo>
                <a:cubicBezTo>
                  <a:pt x="703" y="361"/>
                  <a:pt x="703" y="361"/>
                  <a:pt x="703" y="361"/>
                </a:cubicBezTo>
                <a:cubicBezTo>
                  <a:pt x="702" y="361"/>
                  <a:pt x="702" y="361"/>
                  <a:pt x="702" y="361"/>
                </a:cubicBezTo>
                <a:cubicBezTo>
                  <a:pt x="702" y="359"/>
                  <a:pt x="702" y="359"/>
                  <a:pt x="702" y="359"/>
                </a:cubicBezTo>
                <a:cubicBezTo>
                  <a:pt x="702" y="358"/>
                  <a:pt x="702" y="358"/>
                  <a:pt x="702" y="358"/>
                </a:cubicBezTo>
                <a:cubicBezTo>
                  <a:pt x="702" y="357"/>
                  <a:pt x="702" y="357"/>
                  <a:pt x="702" y="357"/>
                </a:cubicBezTo>
                <a:cubicBezTo>
                  <a:pt x="700" y="355"/>
                  <a:pt x="700" y="355"/>
                  <a:pt x="700" y="355"/>
                </a:cubicBezTo>
                <a:cubicBezTo>
                  <a:pt x="700" y="356"/>
                  <a:pt x="700" y="356"/>
                  <a:pt x="700" y="356"/>
                </a:cubicBezTo>
                <a:cubicBezTo>
                  <a:pt x="699" y="357"/>
                  <a:pt x="699" y="357"/>
                  <a:pt x="699" y="357"/>
                </a:cubicBezTo>
                <a:cubicBezTo>
                  <a:pt x="698" y="356"/>
                  <a:pt x="698" y="356"/>
                  <a:pt x="698" y="356"/>
                </a:cubicBezTo>
                <a:cubicBezTo>
                  <a:pt x="697" y="353"/>
                  <a:pt x="697" y="353"/>
                  <a:pt x="697" y="353"/>
                </a:cubicBezTo>
                <a:cubicBezTo>
                  <a:pt x="697" y="352"/>
                  <a:pt x="697" y="352"/>
                  <a:pt x="697" y="352"/>
                </a:cubicBezTo>
                <a:cubicBezTo>
                  <a:pt x="696" y="352"/>
                  <a:pt x="696" y="352"/>
                  <a:pt x="696" y="352"/>
                </a:cubicBezTo>
                <a:cubicBezTo>
                  <a:pt x="696" y="351"/>
                  <a:pt x="696" y="351"/>
                  <a:pt x="696" y="351"/>
                </a:cubicBezTo>
                <a:cubicBezTo>
                  <a:pt x="694" y="349"/>
                  <a:pt x="694" y="349"/>
                  <a:pt x="694" y="349"/>
                </a:cubicBezTo>
                <a:cubicBezTo>
                  <a:pt x="694" y="347"/>
                  <a:pt x="694" y="347"/>
                  <a:pt x="694" y="347"/>
                </a:cubicBezTo>
                <a:cubicBezTo>
                  <a:pt x="694" y="346"/>
                  <a:pt x="694" y="346"/>
                  <a:pt x="694" y="346"/>
                </a:cubicBezTo>
                <a:cubicBezTo>
                  <a:pt x="695" y="346"/>
                  <a:pt x="695" y="346"/>
                  <a:pt x="695" y="346"/>
                </a:cubicBezTo>
                <a:cubicBezTo>
                  <a:pt x="696" y="345"/>
                  <a:pt x="696" y="345"/>
                  <a:pt x="696" y="345"/>
                </a:cubicBezTo>
                <a:cubicBezTo>
                  <a:pt x="693" y="345"/>
                  <a:pt x="693" y="345"/>
                  <a:pt x="693" y="345"/>
                </a:cubicBezTo>
                <a:cubicBezTo>
                  <a:pt x="692" y="345"/>
                  <a:pt x="692" y="345"/>
                  <a:pt x="692" y="345"/>
                </a:cubicBezTo>
                <a:cubicBezTo>
                  <a:pt x="691" y="342"/>
                  <a:pt x="691" y="342"/>
                  <a:pt x="691" y="342"/>
                </a:cubicBezTo>
                <a:cubicBezTo>
                  <a:pt x="692" y="341"/>
                  <a:pt x="692" y="341"/>
                  <a:pt x="692" y="341"/>
                </a:cubicBezTo>
                <a:close/>
                <a:moveTo>
                  <a:pt x="681" y="344"/>
                </a:moveTo>
                <a:cubicBezTo>
                  <a:pt x="681" y="345"/>
                  <a:pt x="681" y="345"/>
                  <a:pt x="681" y="345"/>
                </a:cubicBezTo>
                <a:cubicBezTo>
                  <a:pt x="683" y="345"/>
                  <a:pt x="683" y="345"/>
                  <a:pt x="683" y="345"/>
                </a:cubicBezTo>
                <a:cubicBezTo>
                  <a:pt x="684" y="344"/>
                  <a:pt x="684" y="344"/>
                  <a:pt x="684" y="344"/>
                </a:cubicBezTo>
                <a:cubicBezTo>
                  <a:pt x="682" y="342"/>
                  <a:pt x="682" y="342"/>
                  <a:pt x="682" y="342"/>
                </a:cubicBezTo>
                <a:cubicBezTo>
                  <a:pt x="682" y="341"/>
                  <a:pt x="682" y="341"/>
                  <a:pt x="682" y="341"/>
                </a:cubicBezTo>
                <a:cubicBezTo>
                  <a:pt x="683" y="341"/>
                  <a:pt x="683" y="341"/>
                  <a:pt x="683" y="341"/>
                </a:cubicBezTo>
                <a:cubicBezTo>
                  <a:pt x="685" y="341"/>
                  <a:pt x="685" y="341"/>
                  <a:pt x="685" y="341"/>
                </a:cubicBezTo>
                <a:cubicBezTo>
                  <a:pt x="685" y="340"/>
                  <a:pt x="685" y="340"/>
                  <a:pt x="685" y="340"/>
                </a:cubicBezTo>
                <a:cubicBezTo>
                  <a:pt x="687" y="341"/>
                  <a:pt x="687" y="341"/>
                  <a:pt x="687" y="341"/>
                </a:cubicBezTo>
                <a:cubicBezTo>
                  <a:pt x="688" y="342"/>
                  <a:pt x="688" y="342"/>
                  <a:pt x="688" y="342"/>
                </a:cubicBezTo>
                <a:cubicBezTo>
                  <a:pt x="688" y="343"/>
                  <a:pt x="688" y="343"/>
                  <a:pt x="688" y="343"/>
                </a:cubicBezTo>
                <a:cubicBezTo>
                  <a:pt x="690" y="343"/>
                  <a:pt x="690" y="343"/>
                  <a:pt x="690" y="343"/>
                </a:cubicBezTo>
                <a:cubicBezTo>
                  <a:pt x="691" y="343"/>
                  <a:pt x="691" y="343"/>
                  <a:pt x="691" y="343"/>
                </a:cubicBezTo>
                <a:cubicBezTo>
                  <a:pt x="691" y="345"/>
                  <a:pt x="691" y="345"/>
                  <a:pt x="691" y="345"/>
                </a:cubicBezTo>
                <a:cubicBezTo>
                  <a:pt x="691" y="346"/>
                  <a:pt x="691" y="346"/>
                  <a:pt x="691" y="346"/>
                </a:cubicBezTo>
                <a:cubicBezTo>
                  <a:pt x="689" y="346"/>
                  <a:pt x="689" y="346"/>
                  <a:pt x="689" y="346"/>
                </a:cubicBezTo>
                <a:cubicBezTo>
                  <a:pt x="689" y="345"/>
                  <a:pt x="689" y="345"/>
                  <a:pt x="689" y="345"/>
                </a:cubicBezTo>
                <a:cubicBezTo>
                  <a:pt x="688" y="346"/>
                  <a:pt x="688" y="346"/>
                  <a:pt x="688" y="346"/>
                </a:cubicBezTo>
                <a:cubicBezTo>
                  <a:pt x="689" y="347"/>
                  <a:pt x="689" y="347"/>
                  <a:pt x="689" y="347"/>
                </a:cubicBezTo>
                <a:cubicBezTo>
                  <a:pt x="688" y="348"/>
                  <a:pt x="688" y="348"/>
                  <a:pt x="688" y="348"/>
                </a:cubicBezTo>
                <a:cubicBezTo>
                  <a:pt x="689" y="351"/>
                  <a:pt x="689" y="351"/>
                  <a:pt x="689" y="351"/>
                </a:cubicBezTo>
                <a:cubicBezTo>
                  <a:pt x="688" y="352"/>
                  <a:pt x="688" y="352"/>
                  <a:pt x="688" y="352"/>
                </a:cubicBezTo>
                <a:cubicBezTo>
                  <a:pt x="688" y="353"/>
                  <a:pt x="688" y="353"/>
                  <a:pt x="688" y="353"/>
                </a:cubicBezTo>
                <a:cubicBezTo>
                  <a:pt x="688" y="355"/>
                  <a:pt x="688" y="355"/>
                  <a:pt x="688" y="355"/>
                </a:cubicBezTo>
                <a:cubicBezTo>
                  <a:pt x="688" y="356"/>
                  <a:pt x="688" y="356"/>
                  <a:pt x="688" y="356"/>
                </a:cubicBezTo>
                <a:cubicBezTo>
                  <a:pt x="689" y="357"/>
                  <a:pt x="689" y="357"/>
                  <a:pt x="689" y="357"/>
                </a:cubicBezTo>
                <a:cubicBezTo>
                  <a:pt x="689" y="359"/>
                  <a:pt x="689" y="359"/>
                  <a:pt x="689" y="359"/>
                </a:cubicBezTo>
                <a:cubicBezTo>
                  <a:pt x="688" y="359"/>
                  <a:pt x="688" y="359"/>
                  <a:pt x="688" y="359"/>
                </a:cubicBezTo>
                <a:cubicBezTo>
                  <a:pt x="687" y="358"/>
                  <a:pt x="687" y="358"/>
                  <a:pt x="687" y="358"/>
                </a:cubicBezTo>
                <a:cubicBezTo>
                  <a:pt x="685" y="353"/>
                  <a:pt x="685" y="353"/>
                  <a:pt x="685" y="353"/>
                </a:cubicBezTo>
                <a:cubicBezTo>
                  <a:pt x="687" y="351"/>
                  <a:pt x="687" y="351"/>
                  <a:pt x="687" y="351"/>
                </a:cubicBezTo>
                <a:cubicBezTo>
                  <a:pt x="687" y="348"/>
                  <a:pt x="687" y="348"/>
                  <a:pt x="687" y="348"/>
                </a:cubicBezTo>
                <a:cubicBezTo>
                  <a:pt x="685" y="348"/>
                  <a:pt x="685" y="348"/>
                  <a:pt x="685" y="348"/>
                </a:cubicBezTo>
                <a:cubicBezTo>
                  <a:pt x="685" y="349"/>
                  <a:pt x="685" y="349"/>
                  <a:pt x="685" y="349"/>
                </a:cubicBezTo>
                <a:cubicBezTo>
                  <a:pt x="684" y="348"/>
                  <a:pt x="684" y="348"/>
                  <a:pt x="684" y="348"/>
                </a:cubicBezTo>
                <a:cubicBezTo>
                  <a:pt x="684" y="346"/>
                  <a:pt x="684" y="346"/>
                  <a:pt x="684" y="346"/>
                </a:cubicBezTo>
                <a:cubicBezTo>
                  <a:pt x="683" y="346"/>
                  <a:pt x="683" y="346"/>
                  <a:pt x="683" y="346"/>
                </a:cubicBezTo>
                <a:cubicBezTo>
                  <a:pt x="683" y="347"/>
                  <a:pt x="683" y="347"/>
                  <a:pt x="683" y="347"/>
                </a:cubicBezTo>
                <a:cubicBezTo>
                  <a:pt x="683" y="348"/>
                  <a:pt x="683" y="348"/>
                  <a:pt x="683" y="348"/>
                </a:cubicBezTo>
                <a:cubicBezTo>
                  <a:pt x="682" y="348"/>
                  <a:pt x="682" y="348"/>
                  <a:pt x="682" y="348"/>
                </a:cubicBezTo>
                <a:cubicBezTo>
                  <a:pt x="681" y="348"/>
                  <a:pt x="681" y="348"/>
                  <a:pt x="681" y="348"/>
                </a:cubicBezTo>
                <a:cubicBezTo>
                  <a:pt x="681" y="347"/>
                  <a:pt x="681" y="347"/>
                  <a:pt x="681" y="347"/>
                </a:cubicBezTo>
                <a:cubicBezTo>
                  <a:pt x="681" y="346"/>
                  <a:pt x="681" y="346"/>
                  <a:pt x="681" y="346"/>
                </a:cubicBezTo>
                <a:cubicBezTo>
                  <a:pt x="680" y="345"/>
                  <a:pt x="680" y="345"/>
                  <a:pt x="680" y="345"/>
                </a:cubicBezTo>
                <a:cubicBezTo>
                  <a:pt x="681" y="344"/>
                  <a:pt x="681" y="344"/>
                  <a:pt x="681" y="344"/>
                </a:cubicBezTo>
                <a:close/>
                <a:moveTo>
                  <a:pt x="637" y="272"/>
                </a:moveTo>
                <a:cubicBezTo>
                  <a:pt x="637" y="273"/>
                  <a:pt x="637" y="273"/>
                  <a:pt x="637" y="273"/>
                </a:cubicBezTo>
                <a:cubicBezTo>
                  <a:pt x="639" y="272"/>
                  <a:pt x="639" y="272"/>
                  <a:pt x="639" y="272"/>
                </a:cubicBezTo>
                <a:cubicBezTo>
                  <a:pt x="639" y="273"/>
                  <a:pt x="639" y="273"/>
                  <a:pt x="639" y="273"/>
                </a:cubicBezTo>
                <a:cubicBezTo>
                  <a:pt x="639" y="274"/>
                  <a:pt x="639" y="274"/>
                  <a:pt x="639" y="274"/>
                </a:cubicBezTo>
                <a:cubicBezTo>
                  <a:pt x="638" y="274"/>
                  <a:pt x="638" y="274"/>
                  <a:pt x="638" y="274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5" y="276"/>
                  <a:pt x="635" y="276"/>
                  <a:pt x="635" y="276"/>
                </a:cubicBezTo>
                <a:cubicBezTo>
                  <a:pt x="636" y="277"/>
                  <a:pt x="636" y="277"/>
                  <a:pt x="636" y="277"/>
                </a:cubicBezTo>
                <a:cubicBezTo>
                  <a:pt x="637" y="276"/>
                  <a:pt x="637" y="276"/>
                  <a:pt x="637" y="276"/>
                </a:cubicBezTo>
                <a:cubicBezTo>
                  <a:pt x="639" y="276"/>
                  <a:pt x="639" y="276"/>
                  <a:pt x="639" y="276"/>
                </a:cubicBezTo>
                <a:cubicBezTo>
                  <a:pt x="639" y="277"/>
                  <a:pt x="639" y="277"/>
                  <a:pt x="639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8"/>
                  <a:pt x="638" y="278"/>
                  <a:pt x="638" y="278"/>
                </a:cubicBezTo>
                <a:cubicBezTo>
                  <a:pt x="638" y="279"/>
                  <a:pt x="638" y="279"/>
                  <a:pt x="638" y="279"/>
                </a:cubicBezTo>
                <a:cubicBezTo>
                  <a:pt x="639" y="279"/>
                  <a:pt x="639" y="279"/>
                  <a:pt x="639" y="279"/>
                </a:cubicBezTo>
                <a:cubicBezTo>
                  <a:pt x="640" y="278"/>
                  <a:pt x="640" y="278"/>
                  <a:pt x="640" y="278"/>
                </a:cubicBezTo>
                <a:cubicBezTo>
                  <a:pt x="643" y="278"/>
                  <a:pt x="643" y="278"/>
                  <a:pt x="643" y="278"/>
                </a:cubicBezTo>
                <a:cubicBezTo>
                  <a:pt x="644" y="278"/>
                  <a:pt x="644" y="278"/>
                  <a:pt x="644" y="278"/>
                </a:cubicBezTo>
                <a:cubicBezTo>
                  <a:pt x="645" y="278"/>
                  <a:pt x="645" y="278"/>
                  <a:pt x="645" y="278"/>
                </a:cubicBezTo>
                <a:cubicBezTo>
                  <a:pt x="645" y="279"/>
                  <a:pt x="645" y="279"/>
                  <a:pt x="645" y="279"/>
                </a:cubicBezTo>
                <a:cubicBezTo>
                  <a:pt x="651" y="279"/>
                  <a:pt x="651" y="279"/>
                  <a:pt x="651" y="279"/>
                </a:cubicBezTo>
                <a:cubicBezTo>
                  <a:pt x="650" y="280"/>
                  <a:pt x="650" y="280"/>
                  <a:pt x="650" y="280"/>
                </a:cubicBezTo>
                <a:cubicBezTo>
                  <a:pt x="644" y="280"/>
                  <a:pt x="644" y="280"/>
                  <a:pt x="644" y="280"/>
                </a:cubicBezTo>
                <a:cubicBezTo>
                  <a:pt x="644" y="279"/>
                  <a:pt x="644" y="279"/>
                  <a:pt x="644" y="279"/>
                </a:cubicBezTo>
                <a:cubicBezTo>
                  <a:pt x="643" y="281"/>
                  <a:pt x="643" y="281"/>
                  <a:pt x="643" y="281"/>
                </a:cubicBezTo>
                <a:cubicBezTo>
                  <a:pt x="641" y="282"/>
                  <a:pt x="641" y="282"/>
                  <a:pt x="641" y="282"/>
                </a:cubicBezTo>
                <a:cubicBezTo>
                  <a:pt x="636" y="282"/>
                  <a:pt x="636" y="282"/>
                  <a:pt x="636" y="282"/>
                </a:cubicBezTo>
                <a:cubicBezTo>
                  <a:pt x="636" y="281"/>
                  <a:pt x="636" y="281"/>
                  <a:pt x="636" y="281"/>
                </a:cubicBezTo>
                <a:cubicBezTo>
                  <a:pt x="631" y="284"/>
                  <a:pt x="631" y="284"/>
                  <a:pt x="631" y="284"/>
                </a:cubicBezTo>
                <a:cubicBezTo>
                  <a:pt x="630" y="284"/>
                  <a:pt x="630" y="284"/>
                  <a:pt x="630" y="284"/>
                </a:cubicBezTo>
                <a:cubicBezTo>
                  <a:pt x="630" y="285"/>
                  <a:pt x="630" y="285"/>
                  <a:pt x="630" y="285"/>
                </a:cubicBezTo>
                <a:cubicBezTo>
                  <a:pt x="630" y="286"/>
                  <a:pt x="630" y="286"/>
                  <a:pt x="630" y="286"/>
                </a:cubicBezTo>
                <a:cubicBezTo>
                  <a:pt x="628" y="287"/>
                  <a:pt x="628" y="287"/>
                  <a:pt x="628" y="287"/>
                </a:cubicBezTo>
                <a:cubicBezTo>
                  <a:pt x="628" y="286"/>
                  <a:pt x="628" y="286"/>
                  <a:pt x="628" y="286"/>
                </a:cubicBezTo>
                <a:cubicBezTo>
                  <a:pt x="626" y="287"/>
                  <a:pt x="626" y="287"/>
                  <a:pt x="626" y="287"/>
                </a:cubicBezTo>
                <a:cubicBezTo>
                  <a:pt x="625" y="286"/>
                  <a:pt x="625" y="286"/>
                  <a:pt x="625" y="286"/>
                </a:cubicBezTo>
                <a:cubicBezTo>
                  <a:pt x="625" y="285"/>
                  <a:pt x="625" y="285"/>
                  <a:pt x="625" y="285"/>
                </a:cubicBezTo>
                <a:cubicBezTo>
                  <a:pt x="626" y="285"/>
                  <a:pt x="626" y="285"/>
                  <a:pt x="626" y="285"/>
                </a:cubicBezTo>
                <a:cubicBezTo>
                  <a:pt x="627" y="284"/>
                  <a:pt x="627" y="284"/>
                  <a:pt x="627" y="284"/>
                </a:cubicBezTo>
                <a:cubicBezTo>
                  <a:pt x="627" y="282"/>
                  <a:pt x="627" y="282"/>
                  <a:pt x="627" y="282"/>
                </a:cubicBezTo>
                <a:cubicBezTo>
                  <a:pt x="628" y="281"/>
                  <a:pt x="628" y="281"/>
                  <a:pt x="628" y="281"/>
                </a:cubicBezTo>
                <a:cubicBezTo>
                  <a:pt x="629" y="281"/>
                  <a:pt x="629" y="281"/>
                  <a:pt x="629" y="281"/>
                </a:cubicBezTo>
                <a:cubicBezTo>
                  <a:pt x="632" y="278"/>
                  <a:pt x="632" y="278"/>
                  <a:pt x="632" y="278"/>
                </a:cubicBezTo>
                <a:cubicBezTo>
                  <a:pt x="632" y="275"/>
                  <a:pt x="632" y="275"/>
                  <a:pt x="632" y="275"/>
                </a:cubicBezTo>
                <a:cubicBezTo>
                  <a:pt x="634" y="275"/>
                  <a:pt x="634" y="275"/>
                  <a:pt x="634" y="275"/>
                </a:cubicBezTo>
                <a:cubicBezTo>
                  <a:pt x="635" y="275"/>
                  <a:pt x="635" y="275"/>
                  <a:pt x="635" y="275"/>
                </a:cubicBezTo>
                <a:cubicBezTo>
                  <a:pt x="635" y="274"/>
                  <a:pt x="635" y="274"/>
                  <a:pt x="635" y="274"/>
                </a:cubicBezTo>
                <a:cubicBezTo>
                  <a:pt x="634" y="273"/>
                  <a:pt x="634" y="273"/>
                  <a:pt x="634" y="273"/>
                </a:cubicBezTo>
                <a:cubicBezTo>
                  <a:pt x="635" y="273"/>
                  <a:pt x="635" y="273"/>
                  <a:pt x="635" y="273"/>
                </a:cubicBezTo>
                <a:cubicBezTo>
                  <a:pt x="635" y="272"/>
                  <a:pt x="635" y="272"/>
                  <a:pt x="635" y="272"/>
                </a:cubicBezTo>
                <a:cubicBezTo>
                  <a:pt x="637" y="272"/>
                  <a:pt x="637" y="272"/>
                  <a:pt x="637" y="272"/>
                </a:cubicBezTo>
                <a:close/>
                <a:moveTo>
                  <a:pt x="590" y="256"/>
                </a:moveTo>
                <a:cubicBezTo>
                  <a:pt x="593" y="256"/>
                  <a:pt x="593" y="256"/>
                  <a:pt x="593" y="256"/>
                </a:cubicBezTo>
                <a:cubicBezTo>
                  <a:pt x="594" y="256"/>
                  <a:pt x="594" y="256"/>
                  <a:pt x="594" y="256"/>
                </a:cubicBezTo>
                <a:cubicBezTo>
                  <a:pt x="594" y="255"/>
                  <a:pt x="594" y="255"/>
                  <a:pt x="594" y="255"/>
                </a:cubicBezTo>
                <a:cubicBezTo>
                  <a:pt x="596" y="256"/>
                  <a:pt x="596" y="256"/>
                  <a:pt x="596" y="256"/>
                </a:cubicBezTo>
                <a:cubicBezTo>
                  <a:pt x="597" y="257"/>
                  <a:pt x="597" y="257"/>
                  <a:pt x="597" y="257"/>
                </a:cubicBezTo>
                <a:cubicBezTo>
                  <a:pt x="598" y="257"/>
                  <a:pt x="598" y="257"/>
                  <a:pt x="598" y="257"/>
                </a:cubicBezTo>
                <a:cubicBezTo>
                  <a:pt x="598" y="256"/>
                  <a:pt x="598" y="256"/>
                  <a:pt x="598" y="256"/>
                </a:cubicBezTo>
                <a:cubicBezTo>
                  <a:pt x="599" y="256"/>
                  <a:pt x="599" y="256"/>
                  <a:pt x="599" y="256"/>
                </a:cubicBezTo>
                <a:cubicBezTo>
                  <a:pt x="599" y="255"/>
                  <a:pt x="599" y="255"/>
                  <a:pt x="599" y="255"/>
                </a:cubicBezTo>
                <a:cubicBezTo>
                  <a:pt x="598" y="255"/>
                  <a:pt x="598" y="255"/>
                  <a:pt x="598" y="255"/>
                </a:cubicBezTo>
                <a:cubicBezTo>
                  <a:pt x="598" y="254"/>
                  <a:pt x="598" y="254"/>
                  <a:pt x="598" y="254"/>
                </a:cubicBezTo>
                <a:cubicBezTo>
                  <a:pt x="599" y="255"/>
                  <a:pt x="599" y="255"/>
                  <a:pt x="599" y="255"/>
                </a:cubicBezTo>
                <a:cubicBezTo>
                  <a:pt x="600" y="254"/>
                  <a:pt x="600" y="254"/>
                  <a:pt x="600" y="254"/>
                </a:cubicBezTo>
                <a:cubicBezTo>
                  <a:pt x="600" y="255"/>
                  <a:pt x="600" y="255"/>
                  <a:pt x="600" y="255"/>
                </a:cubicBezTo>
                <a:cubicBezTo>
                  <a:pt x="601" y="254"/>
                  <a:pt x="601" y="254"/>
                  <a:pt x="601" y="254"/>
                </a:cubicBezTo>
                <a:cubicBezTo>
                  <a:pt x="600" y="253"/>
                  <a:pt x="600" y="253"/>
                  <a:pt x="600" y="253"/>
                </a:cubicBezTo>
                <a:cubicBezTo>
                  <a:pt x="601" y="252"/>
                  <a:pt x="601" y="252"/>
                  <a:pt x="601" y="252"/>
                </a:cubicBezTo>
                <a:cubicBezTo>
                  <a:pt x="601" y="251"/>
                  <a:pt x="601" y="251"/>
                  <a:pt x="601" y="251"/>
                </a:cubicBezTo>
                <a:cubicBezTo>
                  <a:pt x="601" y="250"/>
                  <a:pt x="601" y="250"/>
                  <a:pt x="601" y="250"/>
                </a:cubicBezTo>
                <a:cubicBezTo>
                  <a:pt x="601" y="249"/>
                  <a:pt x="601" y="249"/>
                  <a:pt x="601" y="249"/>
                </a:cubicBezTo>
                <a:cubicBezTo>
                  <a:pt x="604" y="250"/>
                  <a:pt x="604" y="250"/>
                  <a:pt x="604" y="250"/>
                </a:cubicBezTo>
                <a:cubicBezTo>
                  <a:pt x="605" y="250"/>
                  <a:pt x="605" y="250"/>
                  <a:pt x="605" y="250"/>
                </a:cubicBezTo>
                <a:cubicBezTo>
                  <a:pt x="605" y="249"/>
                  <a:pt x="605" y="249"/>
                  <a:pt x="605" y="249"/>
                </a:cubicBezTo>
                <a:cubicBezTo>
                  <a:pt x="605" y="248"/>
                  <a:pt x="605" y="248"/>
                  <a:pt x="605" y="248"/>
                </a:cubicBezTo>
                <a:cubicBezTo>
                  <a:pt x="605" y="247"/>
                  <a:pt x="605" y="247"/>
                  <a:pt x="605" y="247"/>
                </a:cubicBezTo>
                <a:cubicBezTo>
                  <a:pt x="602" y="246"/>
                  <a:pt x="602" y="246"/>
                  <a:pt x="602" y="246"/>
                </a:cubicBezTo>
                <a:cubicBezTo>
                  <a:pt x="603" y="246"/>
                  <a:pt x="603" y="246"/>
                  <a:pt x="603" y="246"/>
                </a:cubicBezTo>
                <a:cubicBezTo>
                  <a:pt x="603" y="245"/>
                  <a:pt x="603" y="245"/>
                  <a:pt x="603" y="245"/>
                </a:cubicBezTo>
                <a:cubicBezTo>
                  <a:pt x="602" y="245"/>
                  <a:pt x="602" y="245"/>
                  <a:pt x="602" y="245"/>
                </a:cubicBezTo>
                <a:cubicBezTo>
                  <a:pt x="601" y="244"/>
                  <a:pt x="601" y="244"/>
                  <a:pt x="601" y="244"/>
                </a:cubicBezTo>
                <a:cubicBezTo>
                  <a:pt x="601" y="243"/>
                  <a:pt x="601" y="243"/>
                  <a:pt x="601" y="243"/>
                </a:cubicBezTo>
                <a:cubicBezTo>
                  <a:pt x="600" y="241"/>
                  <a:pt x="600" y="241"/>
                  <a:pt x="600" y="241"/>
                </a:cubicBezTo>
                <a:cubicBezTo>
                  <a:pt x="599" y="241"/>
                  <a:pt x="599" y="241"/>
                  <a:pt x="599" y="241"/>
                </a:cubicBezTo>
                <a:cubicBezTo>
                  <a:pt x="598" y="239"/>
                  <a:pt x="598" y="239"/>
                  <a:pt x="598" y="239"/>
                </a:cubicBezTo>
                <a:cubicBezTo>
                  <a:pt x="596" y="238"/>
                  <a:pt x="596" y="238"/>
                  <a:pt x="596" y="238"/>
                </a:cubicBezTo>
                <a:cubicBezTo>
                  <a:pt x="597" y="237"/>
                  <a:pt x="597" y="237"/>
                  <a:pt x="597" y="237"/>
                </a:cubicBezTo>
                <a:cubicBezTo>
                  <a:pt x="596" y="236"/>
                  <a:pt x="596" y="236"/>
                  <a:pt x="596" y="236"/>
                </a:cubicBezTo>
                <a:cubicBezTo>
                  <a:pt x="595" y="235"/>
                  <a:pt x="595" y="235"/>
                  <a:pt x="595" y="235"/>
                </a:cubicBezTo>
                <a:cubicBezTo>
                  <a:pt x="596" y="235"/>
                  <a:pt x="596" y="235"/>
                  <a:pt x="596" y="235"/>
                </a:cubicBezTo>
                <a:cubicBezTo>
                  <a:pt x="597" y="235"/>
                  <a:pt x="597" y="235"/>
                  <a:pt x="597" y="235"/>
                </a:cubicBezTo>
                <a:cubicBezTo>
                  <a:pt x="598" y="235"/>
                  <a:pt x="598" y="235"/>
                  <a:pt x="598" y="235"/>
                </a:cubicBezTo>
                <a:cubicBezTo>
                  <a:pt x="599" y="234"/>
                  <a:pt x="599" y="234"/>
                  <a:pt x="599" y="234"/>
                </a:cubicBezTo>
                <a:cubicBezTo>
                  <a:pt x="598" y="237"/>
                  <a:pt x="598" y="237"/>
                  <a:pt x="598" y="237"/>
                </a:cubicBezTo>
                <a:cubicBezTo>
                  <a:pt x="599" y="238"/>
                  <a:pt x="599" y="238"/>
                  <a:pt x="599" y="238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2" y="241"/>
                  <a:pt x="602" y="241"/>
                  <a:pt x="602" y="241"/>
                </a:cubicBezTo>
                <a:cubicBezTo>
                  <a:pt x="603" y="242"/>
                  <a:pt x="603" y="242"/>
                  <a:pt x="603" y="242"/>
                </a:cubicBezTo>
                <a:cubicBezTo>
                  <a:pt x="605" y="242"/>
                  <a:pt x="605" y="242"/>
                  <a:pt x="605" y="242"/>
                </a:cubicBezTo>
                <a:cubicBezTo>
                  <a:pt x="606" y="241"/>
                  <a:pt x="606" y="241"/>
                  <a:pt x="606" y="241"/>
                </a:cubicBezTo>
                <a:cubicBezTo>
                  <a:pt x="606" y="239"/>
                  <a:pt x="606" y="239"/>
                  <a:pt x="606" y="239"/>
                </a:cubicBezTo>
                <a:cubicBezTo>
                  <a:pt x="606" y="239"/>
                  <a:pt x="606" y="238"/>
                  <a:pt x="606" y="238"/>
                </a:cubicBezTo>
                <a:cubicBezTo>
                  <a:pt x="607" y="239"/>
                  <a:pt x="607" y="239"/>
                  <a:pt x="607" y="239"/>
                </a:cubicBezTo>
                <a:cubicBezTo>
                  <a:pt x="607" y="242"/>
                  <a:pt x="607" y="242"/>
                  <a:pt x="607" y="242"/>
                </a:cubicBezTo>
                <a:cubicBezTo>
                  <a:pt x="609" y="245"/>
                  <a:pt x="609" y="245"/>
                  <a:pt x="609" y="245"/>
                </a:cubicBezTo>
                <a:cubicBezTo>
                  <a:pt x="609" y="246"/>
                  <a:pt x="609" y="246"/>
                  <a:pt x="609" y="246"/>
                </a:cubicBezTo>
                <a:cubicBezTo>
                  <a:pt x="610" y="246"/>
                  <a:pt x="610" y="246"/>
                  <a:pt x="610" y="246"/>
                </a:cubicBezTo>
                <a:cubicBezTo>
                  <a:pt x="610" y="245"/>
                  <a:pt x="610" y="245"/>
                  <a:pt x="610" y="245"/>
                </a:cubicBezTo>
                <a:cubicBezTo>
                  <a:pt x="611" y="243"/>
                  <a:pt x="611" y="243"/>
                  <a:pt x="611" y="243"/>
                </a:cubicBezTo>
                <a:cubicBezTo>
                  <a:pt x="612" y="244"/>
                  <a:pt x="612" y="244"/>
                  <a:pt x="612" y="244"/>
                </a:cubicBezTo>
                <a:cubicBezTo>
                  <a:pt x="612" y="245"/>
                  <a:pt x="612" y="245"/>
                  <a:pt x="612" y="245"/>
                </a:cubicBezTo>
                <a:cubicBezTo>
                  <a:pt x="611" y="246"/>
                  <a:pt x="611" y="246"/>
                  <a:pt x="611" y="246"/>
                </a:cubicBezTo>
                <a:cubicBezTo>
                  <a:pt x="612" y="246"/>
                  <a:pt x="612" y="246"/>
                  <a:pt x="612" y="246"/>
                </a:cubicBezTo>
                <a:cubicBezTo>
                  <a:pt x="612" y="247"/>
                  <a:pt x="612" y="247"/>
                  <a:pt x="612" y="247"/>
                </a:cubicBezTo>
                <a:cubicBezTo>
                  <a:pt x="613" y="247"/>
                  <a:pt x="613" y="247"/>
                  <a:pt x="613" y="247"/>
                </a:cubicBezTo>
                <a:cubicBezTo>
                  <a:pt x="617" y="246"/>
                  <a:pt x="617" y="246"/>
                  <a:pt x="617" y="246"/>
                </a:cubicBezTo>
                <a:cubicBezTo>
                  <a:pt x="620" y="243"/>
                  <a:pt x="620" y="243"/>
                  <a:pt x="620" y="243"/>
                </a:cubicBezTo>
                <a:cubicBezTo>
                  <a:pt x="621" y="240"/>
                  <a:pt x="621" y="240"/>
                  <a:pt x="621" y="240"/>
                </a:cubicBezTo>
                <a:cubicBezTo>
                  <a:pt x="622" y="238"/>
                  <a:pt x="622" y="238"/>
                  <a:pt x="622" y="238"/>
                </a:cubicBezTo>
                <a:cubicBezTo>
                  <a:pt x="628" y="236"/>
                  <a:pt x="628" y="236"/>
                  <a:pt x="628" y="236"/>
                </a:cubicBezTo>
                <a:cubicBezTo>
                  <a:pt x="635" y="237"/>
                  <a:pt x="635" y="237"/>
                  <a:pt x="635" y="237"/>
                </a:cubicBezTo>
                <a:cubicBezTo>
                  <a:pt x="635" y="238"/>
                  <a:pt x="635" y="238"/>
                  <a:pt x="635" y="238"/>
                </a:cubicBezTo>
                <a:cubicBezTo>
                  <a:pt x="636" y="238"/>
                  <a:pt x="636" y="238"/>
                  <a:pt x="636" y="238"/>
                </a:cubicBezTo>
                <a:cubicBezTo>
                  <a:pt x="636" y="239"/>
                  <a:pt x="636" y="239"/>
                  <a:pt x="636" y="239"/>
                </a:cubicBezTo>
                <a:cubicBezTo>
                  <a:pt x="634" y="241"/>
                  <a:pt x="634" y="241"/>
                  <a:pt x="634" y="241"/>
                </a:cubicBezTo>
                <a:cubicBezTo>
                  <a:pt x="634" y="240"/>
                  <a:pt x="634" y="240"/>
                  <a:pt x="634" y="240"/>
                </a:cubicBezTo>
                <a:cubicBezTo>
                  <a:pt x="634" y="239"/>
                  <a:pt x="634" y="239"/>
                  <a:pt x="634" y="239"/>
                </a:cubicBezTo>
                <a:cubicBezTo>
                  <a:pt x="631" y="238"/>
                  <a:pt x="631" y="238"/>
                  <a:pt x="631" y="238"/>
                </a:cubicBezTo>
                <a:cubicBezTo>
                  <a:pt x="628" y="238"/>
                  <a:pt x="628" y="238"/>
                  <a:pt x="628" y="238"/>
                </a:cubicBezTo>
                <a:cubicBezTo>
                  <a:pt x="627" y="238"/>
                  <a:pt x="627" y="238"/>
                  <a:pt x="627" y="238"/>
                </a:cubicBezTo>
                <a:cubicBezTo>
                  <a:pt x="630" y="239"/>
                  <a:pt x="630" y="239"/>
                  <a:pt x="630" y="239"/>
                </a:cubicBezTo>
                <a:cubicBezTo>
                  <a:pt x="628" y="239"/>
                  <a:pt x="628" y="239"/>
                  <a:pt x="628" y="239"/>
                </a:cubicBezTo>
                <a:cubicBezTo>
                  <a:pt x="628" y="240"/>
                  <a:pt x="628" y="240"/>
                  <a:pt x="628" y="240"/>
                </a:cubicBezTo>
                <a:cubicBezTo>
                  <a:pt x="629" y="240"/>
                  <a:pt x="629" y="240"/>
                  <a:pt x="629" y="240"/>
                </a:cubicBezTo>
                <a:cubicBezTo>
                  <a:pt x="630" y="241"/>
                  <a:pt x="630" y="241"/>
                  <a:pt x="630" y="241"/>
                </a:cubicBezTo>
                <a:cubicBezTo>
                  <a:pt x="631" y="241"/>
                  <a:pt x="631" y="241"/>
                  <a:pt x="631" y="241"/>
                </a:cubicBezTo>
                <a:cubicBezTo>
                  <a:pt x="631" y="242"/>
                  <a:pt x="631" y="242"/>
                  <a:pt x="631" y="242"/>
                </a:cubicBezTo>
                <a:cubicBezTo>
                  <a:pt x="630" y="241"/>
                  <a:pt x="630" y="241"/>
                  <a:pt x="630" y="241"/>
                </a:cubicBezTo>
                <a:cubicBezTo>
                  <a:pt x="629" y="241"/>
                  <a:pt x="629" y="241"/>
                  <a:pt x="629" y="241"/>
                </a:cubicBezTo>
                <a:cubicBezTo>
                  <a:pt x="628" y="242"/>
                  <a:pt x="628" y="242"/>
                  <a:pt x="628" y="242"/>
                </a:cubicBezTo>
                <a:cubicBezTo>
                  <a:pt x="627" y="242"/>
                  <a:pt x="627" y="242"/>
                  <a:pt x="627" y="242"/>
                </a:cubicBezTo>
                <a:cubicBezTo>
                  <a:pt x="626" y="242"/>
                  <a:pt x="626" y="242"/>
                  <a:pt x="626" y="242"/>
                </a:cubicBezTo>
                <a:cubicBezTo>
                  <a:pt x="625" y="241"/>
                  <a:pt x="625" y="241"/>
                  <a:pt x="625" y="241"/>
                </a:cubicBezTo>
                <a:cubicBezTo>
                  <a:pt x="625" y="244"/>
                  <a:pt x="625" y="244"/>
                  <a:pt x="625" y="244"/>
                </a:cubicBezTo>
                <a:cubicBezTo>
                  <a:pt x="624" y="244"/>
                  <a:pt x="624" y="244"/>
                  <a:pt x="624" y="244"/>
                </a:cubicBezTo>
                <a:cubicBezTo>
                  <a:pt x="621" y="246"/>
                  <a:pt x="621" y="246"/>
                  <a:pt x="621" y="246"/>
                </a:cubicBezTo>
                <a:cubicBezTo>
                  <a:pt x="621" y="249"/>
                  <a:pt x="621" y="249"/>
                  <a:pt x="621" y="249"/>
                </a:cubicBezTo>
                <a:cubicBezTo>
                  <a:pt x="617" y="253"/>
                  <a:pt x="617" y="253"/>
                  <a:pt x="617" y="253"/>
                </a:cubicBezTo>
                <a:cubicBezTo>
                  <a:pt x="616" y="254"/>
                  <a:pt x="616" y="254"/>
                  <a:pt x="616" y="254"/>
                </a:cubicBezTo>
                <a:cubicBezTo>
                  <a:pt x="615" y="254"/>
                  <a:pt x="615" y="254"/>
                  <a:pt x="615" y="254"/>
                </a:cubicBezTo>
                <a:cubicBezTo>
                  <a:pt x="614" y="254"/>
                  <a:pt x="614" y="254"/>
                  <a:pt x="614" y="254"/>
                </a:cubicBezTo>
                <a:cubicBezTo>
                  <a:pt x="613" y="254"/>
                  <a:pt x="613" y="254"/>
                  <a:pt x="613" y="254"/>
                </a:cubicBezTo>
                <a:cubicBezTo>
                  <a:pt x="612" y="254"/>
                  <a:pt x="612" y="254"/>
                  <a:pt x="612" y="254"/>
                </a:cubicBezTo>
                <a:cubicBezTo>
                  <a:pt x="612" y="255"/>
                  <a:pt x="612" y="255"/>
                  <a:pt x="612" y="255"/>
                </a:cubicBezTo>
                <a:cubicBezTo>
                  <a:pt x="612" y="256"/>
                  <a:pt x="612" y="256"/>
                  <a:pt x="612" y="256"/>
                </a:cubicBezTo>
                <a:cubicBezTo>
                  <a:pt x="610" y="256"/>
                  <a:pt x="610" y="256"/>
                  <a:pt x="610" y="256"/>
                </a:cubicBezTo>
                <a:cubicBezTo>
                  <a:pt x="609" y="259"/>
                  <a:pt x="609" y="259"/>
                  <a:pt x="609" y="259"/>
                </a:cubicBezTo>
                <a:cubicBezTo>
                  <a:pt x="608" y="260"/>
                  <a:pt x="608" y="260"/>
                  <a:pt x="608" y="260"/>
                </a:cubicBezTo>
                <a:cubicBezTo>
                  <a:pt x="607" y="260"/>
                  <a:pt x="607" y="260"/>
                  <a:pt x="607" y="260"/>
                </a:cubicBezTo>
                <a:cubicBezTo>
                  <a:pt x="606" y="259"/>
                  <a:pt x="606" y="259"/>
                  <a:pt x="606" y="259"/>
                </a:cubicBezTo>
                <a:cubicBezTo>
                  <a:pt x="600" y="262"/>
                  <a:pt x="600" y="262"/>
                  <a:pt x="600" y="262"/>
                </a:cubicBezTo>
                <a:cubicBezTo>
                  <a:pt x="599" y="262"/>
                  <a:pt x="599" y="262"/>
                  <a:pt x="599" y="262"/>
                </a:cubicBezTo>
                <a:cubicBezTo>
                  <a:pt x="598" y="262"/>
                  <a:pt x="598" y="262"/>
                  <a:pt x="598" y="262"/>
                </a:cubicBezTo>
                <a:cubicBezTo>
                  <a:pt x="596" y="262"/>
                  <a:pt x="596" y="262"/>
                  <a:pt x="596" y="262"/>
                </a:cubicBezTo>
                <a:cubicBezTo>
                  <a:pt x="595" y="262"/>
                  <a:pt x="595" y="262"/>
                  <a:pt x="595" y="262"/>
                </a:cubicBezTo>
                <a:cubicBezTo>
                  <a:pt x="595" y="261"/>
                  <a:pt x="595" y="261"/>
                  <a:pt x="595" y="261"/>
                </a:cubicBezTo>
                <a:cubicBezTo>
                  <a:pt x="591" y="259"/>
                  <a:pt x="591" y="259"/>
                  <a:pt x="591" y="259"/>
                </a:cubicBezTo>
                <a:cubicBezTo>
                  <a:pt x="591" y="258"/>
                  <a:pt x="591" y="258"/>
                  <a:pt x="591" y="258"/>
                </a:cubicBezTo>
                <a:cubicBezTo>
                  <a:pt x="590" y="258"/>
                  <a:pt x="590" y="258"/>
                  <a:pt x="590" y="258"/>
                </a:cubicBezTo>
                <a:cubicBezTo>
                  <a:pt x="587" y="256"/>
                  <a:pt x="587" y="256"/>
                  <a:pt x="587" y="256"/>
                </a:cubicBezTo>
                <a:cubicBezTo>
                  <a:pt x="587" y="255"/>
                  <a:pt x="587" y="255"/>
                  <a:pt x="587" y="255"/>
                </a:cubicBezTo>
                <a:cubicBezTo>
                  <a:pt x="586" y="255"/>
                  <a:pt x="586" y="255"/>
                  <a:pt x="586" y="255"/>
                </a:cubicBezTo>
                <a:cubicBezTo>
                  <a:pt x="585" y="255"/>
                  <a:pt x="585" y="255"/>
                  <a:pt x="585" y="255"/>
                </a:cubicBezTo>
                <a:cubicBezTo>
                  <a:pt x="584" y="255"/>
                  <a:pt x="584" y="255"/>
                  <a:pt x="584" y="255"/>
                </a:cubicBezTo>
                <a:cubicBezTo>
                  <a:pt x="584" y="256"/>
                  <a:pt x="584" y="256"/>
                  <a:pt x="584" y="256"/>
                </a:cubicBezTo>
                <a:cubicBezTo>
                  <a:pt x="582" y="256"/>
                  <a:pt x="582" y="256"/>
                  <a:pt x="582" y="256"/>
                </a:cubicBezTo>
                <a:cubicBezTo>
                  <a:pt x="582" y="255"/>
                  <a:pt x="582" y="255"/>
                  <a:pt x="582" y="255"/>
                </a:cubicBezTo>
                <a:cubicBezTo>
                  <a:pt x="584" y="253"/>
                  <a:pt x="584" y="253"/>
                  <a:pt x="584" y="253"/>
                </a:cubicBezTo>
                <a:cubicBezTo>
                  <a:pt x="585" y="253"/>
                  <a:pt x="585" y="253"/>
                  <a:pt x="585" y="253"/>
                </a:cubicBezTo>
                <a:cubicBezTo>
                  <a:pt x="590" y="256"/>
                  <a:pt x="590" y="256"/>
                  <a:pt x="590" y="256"/>
                </a:cubicBezTo>
                <a:close/>
                <a:moveTo>
                  <a:pt x="546" y="193"/>
                </a:moveTo>
                <a:cubicBezTo>
                  <a:pt x="546" y="191"/>
                  <a:pt x="546" y="191"/>
                  <a:pt x="546" y="191"/>
                </a:cubicBezTo>
                <a:cubicBezTo>
                  <a:pt x="547" y="190"/>
                  <a:pt x="547" y="190"/>
                  <a:pt x="547" y="190"/>
                </a:cubicBezTo>
                <a:cubicBezTo>
                  <a:pt x="548" y="191"/>
                  <a:pt x="548" y="191"/>
                  <a:pt x="548" y="191"/>
                </a:cubicBezTo>
                <a:cubicBezTo>
                  <a:pt x="550" y="191"/>
                  <a:pt x="550" y="191"/>
                  <a:pt x="550" y="191"/>
                </a:cubicBezTo>
                <a:cubicBezTo>
                  <a:pt x="551" y="189"/>
                  <a:pt x="551" y="189"/>
                  <a:pt x="551" y="189"/>
                </a:cubicBezTo>
                <a:cubicBezTo>
                  <a:pt x="552" y="191"/>
                  <a:pt x="552" y="191"/>
                  <a:pt x="552" y="191"/>
                </a:cubicBezTo>
                <a:cubicBezTo>
                  <a:pt x="555" y="189"/>
                  <a:pt x="555" y="189"/>
                  <a:pt x="555" y="189"/>
                </a:cubicBezTo>
                <a:cubicBezTo>
                  <a:pt x="556" y="188"/>
                  <a:pt x="556" y="188"/>
                  <a:pt x="556" y="188"/>
                </a:cubicBezTo>
                <a:cubicBezTo>
                  <a:pt x="557" y="187"/>
                  <a:pt x="557" y="187"/>
                  <a:pt x="557" y="187"/>
                </a:cubicBezTo>
                <a:cubicBezTo>
                  <a:pt x="557" y="188"/>
                  <a:pt x="557" y="188"/>
                  <a:pt x="557" y="188"/>
                </a:cubicBezTo>
                <a:cubicBezTo>
                  <a:pt x="558" y="188"/>
                  <a:pt x="558" y="188"/>
                  <a:pt x="558" y="188"/>
                </a:cubicBezTo>
                <a:cubicBezTo>
                  <a:pt x="559" y="188"/>
                  <a:pt x="559" y="188"/>
                  <a:pt x="559" y="188"/>
                </a:cubicBezTo>
                <a:cubicBezTo>
                  <a:pt x="559" y="187"/>
                  <a:pt x="559" y="187"/>
                  <a:pt x="559" y="187"/>
                </a:cubicBezTo>
                <a:cubicBezTo>
                  <a:pt x="561" y="187"/>
                  <a:pt x="561" y="187"/>
                  <a:pt x="561" y="187"/>
                </a:cubicBezTo>
                <a:cubicBezTo>
                  <a:pt x="562" y="187"/>
                  <a:pt x="562" y="187"/>
                  <a:pt x="562" y="187"/>
                </a:cubicBezTo>
                <a:cubicBezTo>
                  <a:pt x="564" y="187"/>
                  <a:pt x="564" y="187"/>
                  <a:pt x="564" y="187"/>
                </a:cubicBezTo>
                <a:cubicBezTo>
                  <a:pt x="565" y="185"/>
                  <a:pt x="565" y="185"/>
                  <a:pt x="565" y="185"/>
                </a:cubicBezTo>
                <a:cubicBezTo>
                  <a:pt x="566" y="186"/>
                  <a:pt x="566" y="186"/>
                  <a:pt x="566" y="186"/>
                </a:cubicBezTo>
                <a:cubicBezTo>
                  <a:pt x="568" y="185"/>
                  <a:pt x="568" y="185"/>
                  <a:pt x="568" y="185"/>
                </a:cubicBezTo>
                <a:cubicBezTo>
                  <a:pt x="568" y="184"/>
                  <a:pt x="568" y="184"/>
                  <a:pt x="568" y="184"/>
                </a:cubicBezTo>
                <a:cubicBezTo>
                  <a:pt x="569" y="184"/>
                  <a:pt x="569" y="184"/>
                  <a:pt x="569" y="184"/>
                </a:cubicBezTo>
                <a:cubicBezTo>
                  <a:pt x="569" y="183"/>
                  <a:pt x="569" y="183"/>
                  <a:pt x="569" y="183"/>
                </a:cubicBezTo>
                <a:cubicBezTo>
                  <a:pt x="572" y="182"/>
                  <a:pt x="572" y="182"/>
                  <a:pt x="572" y="182"/>
                </a:cubicBezTo>
                <a:cubicBezTo>
                  <a:pt x="573" y="181"/>
                  <a:pt x="573" y="181"/>
                  <a:pt x="573" y="181"/>
                </a:cubicBezTo>
                <a:cubicBezTo>
                  <a:pt x="574" y="180"/>
                  <a:pt x="574" y="180"/>
                  <a:pt x="574" y="180"/>
                </a:cubicBezTo>
                <a:cubicBezTo>
                  <a:pt x="575" y="179"/>
                  <a:pt x="575" y="179"/>
                  <a:pt x="575" y="179"/>
                </a:cubicBezTo>
                <a:cubicBezTo>
                  <a:pt x="575" y="180"/>
                  <a:pt x="575" y="180"/>
                  <a:pt x="575" y="180"/>
                </a:cubicBezTo>
                <a:cubicBezTo>
                  <a:pt x="576" y="181"/>
                  <a:pt x="576" y="181"/>
                  <a:pt x="576" y="181"/>
                </a:cubicBezTo>
                <a:cubicBezTo>
                  <a:pt x="577" y="181"/>
                  <a:pt x="577" y="181"/>
                  <a:pt x="577" y="181"/>
                </a:cubicBezTo>
                <a:cubicBezTo>
                  <a:pt x="577" y="180"/>
                  <a:pt x="577" y="180"/>
                  <a:pt x="577" y="180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81"/>
                  <a:pt x="578" y="181"/>
                  <a:pt x="578" y="181"/>
                </a:cubicBezTo>
                <a:cubicBezTo>
                  <a:pt x="579" y="181"/>
                  <a:pt x="579" y="181"/>
                  <a:pt x="579" y="181"/>
                </a:cubicBezTo>
                <a:cubicBezTo>
                  <a:pt x="580" y="181"/>
                  <a:pt x="580" y="181"/>
                  <a:pt x="580" y="181"/>
                </a:cubicBezTo>
                <a:cubicBezTo>
                  <a:pt x="580" y="182"/>
                  <a:pt x="580" y="182"/>
                  <a:pt x="580" y="182"/>
                </a:cubicBezTo>
                <a:cubicBezTo>
                  <a:pt x="579" y="182"/>
                  <a:pt x="579" y="182"/>
                  <a:pt x="579" y="182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7" y="185"/>
                  <a:pt x="577" y="185"/>
                  <a:pt x="577" y="185"/>
                </a:cubicBezTo>
                <a:cubicBezTo>
                  <a:pt x="574" y="185"/>
                  <a:pt x="574" y="185"/>
                  <a:pt x="574" y="185"/>
                </a:cubicBezTo>
                <a:cubicBezTo>
                  <a:pt x="574" y="186"/>
                  <a:pt x="574" y="186"/>
                  <a:pt x="574" y="186"/>
                </a:cubicBezTo>
                <a:cubicBezTo>
                  <a:pt x="573" y="187"/>
                  <a:pt x="573" y="187"/>
                  <a:pt x="573" y="187"/>
                </a:cubicBezTo>
                <a:cubicBezTo>
                  <a:pt x="573" y="188"/>
                  <a:pt x="573" y="188"/>
                  <a:pt x="573" y="188"/>
                </a:cubicBezTo>
                <a:cubicBezTo>
                  <a:pt x="573" y="189"/>
                  <a:pt x="573" y="189"/>
                  <a:pt x="573" y="189"/>
                </a:cubicBezTo>
                <a:cubicBezTo>
                  <a:pt x="575" y="189"/>
                  <a:pt x="575" y="189"/>
                  <a:pt x="575" y="189"/>
                </a:cubicBezTo>
                <a:cubicBezTo>
                  <a:pt x="576" y="189"/>
                  <a:pt x="576" y="189"/>
                  <a:pt x="576" y="189"/>
                </a:cubicBezTo>
                <a:cubicBezTo>
                  <a:pt x="577" y="189"/>
                  <a:pt x="577" y="189"/>
                  <a:pt x="577" y="189"/>
                </a:cubicBezTo>
                <a:cubicBezTo>
                  <a:pt x="577" y="190"/>
                  <a:pt x="577" y="190"/>
                  <a:pt x="577" y="190"/>
                </a:cubicBezTo>
                <a:cubicBezTo>
                  <a:pt x="579" y="190"/>
                  <a:pt x="579" y="190"/>
                  <a:pt x="579" y="190"/>
                </a:cubicBezTo>
                <a:cubicBezTo>
                  <a:pt x="580" y="191"/>
                  <a:pt x="580" y="191"/>
                  <a:pt x="580" y="191"/>
                </a:cubicBezTo>
                <a:cubicBezTo>
                  <a:pt x="583" y="190"/>
                  <a:pt x="583" y="190"/>
                  <a:pt x="583" y="190"/>
                </a:cubicBezTo>
                <a:cubicBezTo>
                  <a:pt x="584" y="189"/>
                  <a:pt x="584" y="189"/>
                  <a:pt x="584" y="189"/>
                </a:cubicBezTo>
                <a:cubicBezTo>
                  <a:pt x="585" y="188"/>
                  <a:pt x="585" y="188"/>
                  <a:pt x="585" y="188"/>
                </a:cubicBezTo>
                <a:cubicBezTo>
                  <a:pt x="584" y="188"/>
                  <a:pt x="584" y="188"/>
                  <a:pt x="584" y="188"/>
                </a:cubicBezTo>
                <a:cubicBezTo>
                  <a:pt x="587" y="185"/>
                  <a:pt x="587" y="185"/>
                  <a:pt x="587" y="185"/>
                </a:cubicBezTo>
                <a:cubicBezTo>
                  <a:pt x="588" y="185"/>
                  <a:pt x="588" y="185"/>
                  <a:pt x="588" y="185"/>
                </a:cubicBezTo>
                <a:cubicBezTo>
                  <a:pt x="588" y="186"/>
                  <a:pt x="588" y="186"/>
                  <a:pt x="588" y="186"/>
                </a:cubicBezTo>
                <a:cubicBezTo>
                  <a:pt x="588" y="187"/>
                  <a:pt x="588" y="187"/>
                  <a:pt x="588" y="187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9" y="187"/>
                  <a:pt x="589" y="187"/>
                  <a:pt x="589" y="187"/>
                </a:cubicBezTo>
                <a:cubicBezTo>
                  <a:pt x="589" y="189"/>
                  <a:pt x="589" y="189"/>
                  <a:pt x="589" y="189"/>
                </a:cubicBezTo>
                <a:cubicBezTo>
                  <a:pt x="588" y="189"/>
                  <a:pt x="588" y="189"/>
                  <a:pt x="588" y="189"/>
                </a:cubicBezTo>
                <a:cubicBezTo>
                  <a:pt x="588" y="190"/>
                  <a:pt x="588" y="190"/>
                  <a:pt x="588" y="190"/>
                </a:cubicBezTo>
                <a:cubicBezTo>
                  <a:pt x="587" y="191"/>
                  <a:pt x="587" y="191"/>
                  <a:pt x="587" y="191"/>
                </a:cubicBezTo>
                <a:cubicBezTo>
                  <a:pt x="588" y="191"/>
                  <a:pt x="588" y="191"/>
                  <a:pt x="588" y="191"/>
                </a:cubicBezTo>
                <a:cubicBezTo>
                  <a:pt x="588" y="192"/>
                  <a:pt x="588" y="192"/>
                  <a:pt x="588" y="192"/>
                </a:cubicBezTo>
                <a:cubicBezTo>
                  <a:pt x="587" y="194"/>
                  <a:pt x="587" y="194"/>
                  <a:pt x="587" y="194"/>
                </a:cubicBezTo>
                <a:cubicBezTo>
                  <a:pt x="587" y="195"/>
                  <a:pt x="587" y="195"/>
                  <a:pt x="587" y="195"/>
                </a:cubicBezTo>
                <a:cubicBezTo>
                  <a:pt x="586" y="195"/>
                  <a:pt x="586" y="195"/>
                  <a:pt x="586" y="195"/>
                </a:cubicBezTo>
                <a:cubicBezTo>
                  <a:pt x="585" y="196"/>
                  <a:pt x="585" y="196"/>
                  <a:pt x="585" y="196"/>
                </a:cubicBezTo>
                <a:cubicBezTo>
                  <a:pt x="586" y="197"/>
                  <a:pt x="586" y="197"/>
                  <a:pt x="586" y="197"/>
                </a:cubicBezTo>
                <a:cubicBezTo>
                  <a:pt x="583" y="199"/>
                  <a:pt x="583" y="199"/>
                  <a:pt x="583" y="199"/>
                </a:cubicBezTo>
                <a:cubicBezTo>
                  <a:pt x="584" y="199"/>
                  <a:pt x="584" y="199"/>
                  <a:pt x="584" y="199"/>
                </a:cubicBezTo>
                <a:cubicBezTo>
                  <a:pt x="586" y="198"/>
                  <a:pt x="586" y="198"/>
                  <a:pt x="586" y="198"/>
                </a:cubicBezTo>
                <a:cubicBezTo>
                  <a:pt x="587" y="199"/>
                  <a:pt x="587" y="199"/>
                  <a:pt x="587" y="199"/>
                </a:cubicBezTo>
                <a:cubicBezTo>
                  <a:pt x="583" y="201"/>
                  <a:pt x="583" y="201"/>
                  <a:pt x="583" y="201"/>
                </a:cubicBezTo>
                <a:cubicBezTo>
                  <a:pt x="582" y="200"/>
                  <a:pt x="582" y="200"/>
                  <a:pt x="582" y="200"/>
                </a:cubicBezTo>
                <a:cubicBezTo>
                  <a:pt x="582" y="199"/>
                  <a:pt x="582" y="199"/>
                  <a:pt x="582" y="199"/>
                </a:cubicBezTo>
                <a:cubicBezTo>
                  <a:pt x="580" y="198"/>
                  <a:pt x="580" y="198"/>
                  <a:pt x="580" y="198"/>
                </a:cubicBezTo>
                <a:cubicBezTo>
                  <a:pt x="578" y="198"/>
                  <a:pt x="578" y="198"/>
                  <a:pt x="578" y="198"/>
                </a:cubicBezTo>
                <a:cubicBezTo>
                  <a:pt x="577" y="198"/>
                  <a:pt x="577" y="198"/>
                  <a:pt x="577" y="198"/>
                </a:cubicBezTo>
                <a:cubicBezTo>
                  <a:pt x="577" y="199"/>
                  <a:pt x="577" y="199"/>
                  <a:pt x="577" y="199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5" y="201"/>
                  <a:pt x="575" y="201"/>
                  <a:pt x="575" y="201"/>
                </a:cubicBezTo>
                <a:cubicBezTo>
                  <a:pt x="575" y="202"/>
                  <a:pt x="575" y="202"/>
                  <a:pt x="575" y="202"/>
                </a:cubicBezTo>
                <a:cubicBezTo>
                  <a:pt x="578" y="204"/>
                  <a:pt x="578" y="204"/>
                  <a:pt x="578" y="204"/>
                </a:cubicBezTo>
                <a:cubicBezTo>
                  <a:pt x="578" y="205"/>
                  <a:pt x="578" y="205"/>
                  <a:pt x="578" y="205"/>
                </a:cubicBezTo>
                <a:cubicBezTo>
                  <a:pt x="575" y="205"/>
                  <a:pt x="575" y="205"/>
                  <a:pt x="575" y="205"/>
                </a:cubicBezTo>
                <a:cubicBezTo>
                  <a:pt x="575" y="207"/>
                  <a:pt x="575" y="207"/>
                  <a:pt x="575" y="207"/>
                </a:cubicBezTo>
                <a:cubicBezTo>
                  <a:pt x="573" y="208"/>
                  <a:pt x="573" y="208"/>
                  <a:pt x="573" y="208"/>
                </a:cubicBezTo>
                <a:cubicBezTo>
                  <a:pt x="572" y="209"/>
                  <a:pt x="572" y="209"/>
                  <a:pt x="572" y="209"/>
                </a:cubicBezTo>
                <a:cubicBezTo>
                  <a:pt x="570" y="210"/>
                  <a:pt x="570" y="210"/>
                  <a:pt x="570" y="210"/>
                </a:cubicBezTo>
                <a:cubicBezTo>
                  <a:pt x="568" y="212"/>
                  <a:pt x="568" y="212"/>
                  <a:pt x="568" y="212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6" y="211"/>
                  <a:pt x="566" y="211"/>
                  <a:pt x="566" y="211"/>
                </a:cubicBezTo>
                <a:cubicBezTo>
                  <a:pt x="567" y="209"/>
                  <a:pt x="567" y="209"/>
                  <a:pt x="567" y="209"/>
                </a:cubicBezTo>
                <a:cubicBezTo>
                  <a:pt x="568" y="209"/>
                  <a:pt x="568" y="209"/>
                  <a:pt x="568" y="209"/>
                </a:cubicBezTo>
                <a:cubicBezTo>
                  <a:pt x="569" y="209"/>
                  <a:pt x="569" y="209"/>
                  <a:pt x="569" y="209"/>
                </a:cubicBezTo>
                <a:cubicBezTo>
                  <a:pt x="569" y="208"/>
                  <a:pt x="569" y="208"/>
                  <a:pt x="569" y="208"/>
                </a:cubicBezTo>
                <a:cubicBezTo>
                  <a:pt x="570" y="207"/>
                  <a:pt x="570" y="207"/>
                  <a:pt x="570" y="207"/>
                </a:cubicBezTo>
                <a:cubicBezTo>
                  <a:pt x="572" y="206"/>
                  <a:pt x="572" y="206"/>
                  <a:pt x="572" y="206"/>
                </a:cubicBezTo>
                <a:cubicBezTo>
                  <a:pt x="573" y="204"/>
                  <a:pt x="573" y="204"/>
                  <a:pt x="573" y="204"/>
                </a:cubicBezTo>
                <a:cubicBezTo>
                  <a:pt x="572" y="202"/>
                  <a:pt x="572" y="202"/>
                  <a:pt x="572" y="202"/>
                </a:cubicBezTo>
                <a:cubicBezTo>
                  <a:pt x="572" y="201"/>
                  <a:pt x="572" y="201"/>
                  <a:pt x="572" y="201"/>
                </a:cubicBezTo>
                <a:cubicBezTo>
                  <a:pt x="570" y="201"/>
                  <a:pt x="570" y="201"/>
                  <a:pt x="570" y="201"/>
                </a:cubicBezTo>
                <a:cubicBezTo>
                  <a:pt x="569" y="201"/>
                  <a:pt x="569" y="201"/>
                  <a:pt x="569" y="201"/>
                </a:cubicBezTo>
                <a:cubicBezTo>
                  <a:pt x="566" y="204"/>
                  <a:pt x="566" y="204"/>
                  <a:pt x="566" y="204"/>
                </a:cubicBezTo>
                <a:cubicBezTo>
                  <a:pt x="566" y="205"/>
                  <a:pt x="566" y="205"/>
                  <a:pt x="566" y="205"/>
                </a:cubicBezTo>
                <a:cubicBezTo>
                  <a:pt x="566" y="206"/>
                  <a:pt x="566" y="206"/>
                  <a:pt x="566" y="206"/>
                </a:cubicBezTo>
                <a:cubicBezTo>
                  <a:pt x="566" y="208"/>
                  <a:pt x="566" y="208"/>
                  <a:pt x="566" y="208"/>
                </a:cubicBezTo>
                <a:cubicBezTo>
                  <a:pt x="564" y="210"/>
                  <a:pt x="564" y="210"/>
                  <a:pt x="564" y="210"/>
                </a:cubicBezTo>
                <a:cubicBezTo>
                  <a:pt x="562" y="210"/>
                  <a:pt x="562" y="210"/>
                  <a:pt x="562" y="210"/>
                </a:cubicBezTo>
                <a:cubicBezTo>
                  <a:pt x="562" y="209"/>
                  <a:pt x="562" y="209"/>
                  <a:pt x="562" y="209"/>
                </a:cubicBezTo>
                <a:cubicBezTo>
                  <a:pt x="558" y="209"/>
                  <a:pt x="558" y="209"/>
                  <a:pt x="558" y="209"/>
                </a:cubicBezTo>
                <a:cubicBezTo>
                  <a:pt x="557" y="208"/>
                  <a:pt x="557" y="208"/>
                  <a:pt x="557" y="208"/>
                </a:cubicBezTo>
                <a:cubicBezTo>
                  <a:pt x="556" y="208"/>
                  <a:pt x="556" y="208"/>
                  <a:pt x="556" y="208"/>
                </a:cubicBezTo>
                <a:cubicBezTo>
                  <a:pt x="556" y="207"/>
                  <a:pt x="556" y="207"/>
                  <a:pt x="556" y="207"/>
                </a:cubicBezTo>
                <a:cubicBezTo>
                  <a:pt x="557" y="207"/>
                  <a:pt x="557" y="207"/>
                  <a:pt x="557" y="207"/>
                </a:cubicBezTo>
                <a:cubicBezTo>
                  <a:pt x="559" y="206"/>
                  <a:pt x="559" y="206"/>
                  <a:pt x="559" y="206"/>
                </a:cubicBezTo>
                <a:cubicBezTo>
                  <a:pt x="559" y="205"/>
                  <a:pt x="559" y="205"/>
                  <a:pt x="559" y="205"/>
                </a:cubicBezTo>
                <a:cubicBezTo>
                  <a:pt x="559" y="203"/>
                  <a:pt x="559" y="203"/>
                  <a:pt x="559" y="203"/>
                </a:cubicBezTo>
                <a:cubicBezTo>
                  <a:pt x="559" y="202"/>
                  <a:pt x="559" y="202"/>
                  <a:pt x="559" y="202"/>
                </a:cubicBezTo>
                <a:cubicBezTo>
                  <a:pt x="560" y="201"/>
                  <a:pt x="560" y="201"/>
                  <a:pt x="560" y="201"/>
                </a:cubicBezTo>
                <a:cubicBezTo>
                  <a:pt x="561" y="201"/>
                  <a:pt x="561" y="201"/>
                  <a:pt x="561" y="201"/>
                </a:cubicBezTo>
                <a:cubicBezTo>
                  <a:pt x="562" y="200"/>
                  <a:pt x="562" y="200"/>
                  <a:pt x="562" y="200"/>
                </a:cubicBezTo>
                <a:cubicBezTo>
                  <a:pt x="562" y="198"/>
                  <a:pt x="562" y="198"/>
                  <a:pt x="562" y="198"/>
                </a:cubicBezTo>
                <a:cubicBezTo>
                  <a:pt x="562" y="197"/>
                  <a:pt x="562" y="197"/>
                  <a:pt x="562" y="197"/>
                </a:cubicBezTo>
                <a:cubicBezTo>
                  <a:pt x="561" y="197"/>
                  <a:pt x="561" y="197"/>
                  <a:pt x="561" y="197"/>
                </a:cubicBezTo>
                <a:cubicBezTo>
                  <a:pt x="560" y="195"/>
                  <a:pt x="560" y="195"/>
                  <a:pt x="560" y="195"/>
                </a:cubicBezTo>
                <a:cubicBezTo>
                  <a:pt x="561" y="195"/>
                  <a:pt x="561" y="195"/>
                  <a:pt x="561" y="195"/>
                </a:cubicBezTo>
                <a:cubicBezTo>
                  <a:pt x="562" y="195"/>
                  <a:pt x="562" y="195"/>
                  <a:pt x="562" y="195"/>
                </a:cubicBezTo>
                <a:cubicBezTo>
                  <a:pt x="563" y="196"/>
                  <a:pt x="563" y="196"/>
                  <a:pt x="563" y="196"/>
                </a:cubicBezTo>
                <a:cubicBezTo>
                  <a:pt x="565" y="197"/>
                  <a:pt x="565" y="197"/>
                  <a:pt x="565" y="197"/>
                </a:cubicBezTo>
                <a:cubicBezTo>
                  <a:pt x="567" y="196"/>
                  <a:pt x="567" y="196"/>
                  <a:pt x="567" y="196"/>
                </a:cubicBezTo>
                <a:cubicBezTo>
                  <a:pt x="568" y="196"/>
                  <a:pt x="568" y="196"/>
                  <a:pt x="568" y="196"/>
                </a:cubicBezTo>
                <a:cubicBezTo>
                  <a:pt x="568" y="195"/>
                  <a:pt x="568" y="195"/>
                  <a:pt x="568" y="195"/>
                </a:cubicBezTo>
                <a:cubicBezTo>
                  <a:pt x="568" y="194"/>
                  <a:pt x="568" y="194"/>
                  <a:pt x="568" y="194"/>
                </a:cubicBezTo>
                <a:cubicBezTo>
                  <a:pt x="566" y="194"/>
                  <a:pt x="566" y="194"/>
                  <a:pt x="566" y="194"/>
                </a:cubicBezTo>
                <a:cubicBezTo>
                  <a:pt x="565" y="194"/>
                  <a:pt x="565" y="194"/>
                  <a:pt x="565" y="194"/>
                </a:cubicBezTo>
                <a:cubicBezTo>
                  <a:pt x="565" y="193"/>
                  <a:pt x="565" y="193"/>
                  <a:pt x="565" y="193"/>
                </a:cubicBezTo>
                <a:cubicBezTo>
                  <a:pt x="564" y="192"/>
                  <a:pt x="564" y="192"/>
                  <a:pt x="564" y="192"/>
                </a:cubicBezTo>
                <a:cubicBezTo>
                  <a:pt x="562" y="192"/>
                  <a:pt x="562" y="192"/>
                  <a:pt x="562" y="192"/>
                </a:cubicBezTo>
                <a:cubicBezTo>
                  <a:pt x="560" y="192"/>
                  <a:pt x="560" y="192"/>
                  <a:pt x="560" y="192"/>
                </a:cubicBezTo>
                <a:cubicBezTo>
                  <a:pt x="557" y="191"/>
                  <a:pt x="557" y="191"/>
                  <a:pt x="557" y="191"/>
                </a:cubicBezTo>
                <a:cubicBezTo>
                  <a:pt x="558" y="192"/>
                  <a:pt x="558" y="192"/>
                  <a:pt x="558" y="192"/>
                </a:cubicBezTo>
                <a:cubicBezTo>
                  <a:pt x="558" y="193"/>
                  <a:pt x="558" y="193"/>
                  <a:pt x="558" y="193"/>
                </a:cubicBezTo>
                <a:cubicBezTo>
                  <a:pt x="557" y="194"/>
                  <a:pt x="557" y="194"/>
                  <a:pt x="557" y="194"/>
                </a:cubicBezTo>
                <a:cubicBezTo>
                  <a:pt x="557" y="193"/>
                  <a:pt x="557" y="193"/>
                  <a:pt x="557" y="193"/>
                </a:cubicBezTo>
                <a:cubicBezTo>
                  <a:pt x="556" y="192"/>
                  <a:pt x="556" y="192"/>
                  <a:pt x="556" y="192"/>
                </a:cubicBezTo>
                <a:cubicBezTo>
                  <a:pt x="553" y="194"/>
                  <a:pt x="553" y="194"/>
                  <a:pt x="553" y="194"/>
                </a:cubicBezTo>
                <a:cubicBezTo>
                  <a:pt x="552" y="194"/>
                  <a:pt x="552" y="194"/>
                  <a:pt x="552" y="194"/>
                </a:cubicBezTo>
                <a:cubicBezTo>
                  <a:pt x="551" y="193"/>
                  <a:pt x="551" y="193"/>
                  <a:pt x="551" y="193"/>
                </a:cubicBezTo>
                <a:cubicBezTo>
                  <a:pt x="551" y="192"/>
                  <a:pt x="551" y="192"/>
                  <a:pt x="551" y="192"/>
                </a:cubicBezTo>
                <a:cubicBezTo>
                  <a:pt x="549" y="192"/>
                  <a:pt x="549" y="192"/>
                  <a:pt x="549" y="192"/>
                </a:cubicBezTo>
                <a:cubicBezTo>
                  <a:pt x="549" y="193"/>
                  <a:pt x="549" y="193"/>
                  <a:pt x="549" y="193"/>
                </a:cubicBezTo>
                <a:cubicBezTo>
                  <a:pt x="549" y="194"/>
                  <a:pt x="549" y="194"/>
                  <a:pt x="549" y="194"/>
                </a:cubicBezTo>
                <a:cubicBezTo>
                  <a:pt x="548" y="195"/>
                  <a:pt x="548" y="195"/>
                  <a:pt x="548" y="195"/>
                </a:cubicBezTo>
                <a:cubicBezTo>
                  <a:pt x="547" y="196"/>
                  <a:pt x="547" y="196"/>
                  <a:pt x="547" y="196"/>
                </a:cubicBezTo>
                <a:cubicBezTo>
                  <a:pt x="546" y="194"/>
                  <a:pt x="546" y="194"/>
                  <a:pt x="546" y="194"/>
                </a:cubicBezTo>
                <a:cubicBezTo>
                  <a:pt x="546" y="193"/>
                  <a:pt x="546" y="193"/>
                  <a:pt x="546" y="193"/>
                </a:cubicBezTo>
                <a:close/>
                <a:moveTo>
                  <a:pt x="679" y="912"/>
                </a:moveTo>
                <a:cubicBezTo>
                  <a:pt x="679" y="913"/>
                  <a:pt x="679" y="913"/>
                  <a:pt x="679" y="913"/>
                </a:cubicBezTo>
                <a:cubicBezTo>
                  <a:pt x="676" y="913"/>
                  <a:pt x="676" y="913"/>
                  <a:pt x="676" y="913"/>
                </a:cubicBezTo>
                <a:cubicBezTo>
                  <a:pt x="671" y="912"/>
                  <a:pt x="671" y="912"/>
                  <a:pt x="671" y="912"/>
                </a:cubicBezTo>
                <a:cubicBezTo>
                  <a:pt x="668" y="908"/>
                  <a:pt x="668" y="908"/>
                  <a:pt x="668" y="908"/>
                </a:cubicBezTo>
                <a:cubicBezTo>
                  <a:pt x="666" y="905"/>
                  <a:pt x="666" y="905"/>
                  <a:pt x="666" y="905"/>
                </a:cubicBezTo>
                <a:cubicBezTo>
                  <a:pt x="666" y="902"/>
                  <a:pt x="666" y="902"/>
                  <a:pt x="666" y="902"/>
                </a:cubicBezTo>
                <a:cubicBezTo>
                  <a:pt x="668" y="901"/>
                  <a:pt x="668" y="901"/>
                  <a:pt x="668" y="901"/>
                </a:cubicBezTo>
                <a:cubicBezTo>
                  <a:pt x="668" y="899"/>
                  <a:pt x="668" y="899"/>
                  <a:pt x="668" y="899"/>
                </a:cubicBezTo>
                <a:cubicBezTo>
                  <a:pt x="669" y="899"/>
                  <a:pt x="669" y="899"/>
                  <a:pt x="669" y="899"/>
                </a:cubicBezTo>
                <a:cubicBezTo>
                  <a:pt x="672" y="901"/>
                  <a:pt x="672" y="901"/>
                  <a:pt x="672" y="901"/>
                </a:cubicBezTo>
                <a:cubicBezTo>
                  <a:pt x="675" y="905"/>
                  <a:pt x="675" y="905"/>
                  <a:pt x="675" y="905"/>
                </a:cubicBezTo>
                <a:cubicBezTo>
                  <a:pt x="679" y="911"/>
                  <a:pt x="679" y="911"/>
                  <a:pt x="679" y="911"/>
                </a:cubicBezTo>
                <a:lnTo>
                  <a:pt x="679" y="912"/>
                </a:lnTo>
                <a:close/>
                <a:moveTo>
                  <a:pt x="878" y="1288"/>
                </a:moveTo>
                <a:cubicBezTo>
                  <a:pt x="876" y="1289"/>
                  <a:pt x="876" y="1289"/>
                  <a:pt x="876" y="1289"/>
                </a:cubicBezTo>
                <a:cubicBezTo>
                  <a:pt x="877" y="1290"/>
                  <a:pt x="877" y="1290"/>
                  <a:pt x="877" y="1290"/>
                </a:cubicBezTo>
                <a:cubicBezTo>
                  <a:pt x="876" y="1290"/>
                  <a:pt x="876" y="1290"/>
                  <a:pt x="876" y="1290"/>
                </a:cubicBezTo>
                <a:cubicBezTo>
                  <a:pt x="874" y="1290"/>
                  <a:pt x="874" y="1290"/>
                  <a:pt x="874" y="1290"/>
                </a:cubicBezTo>
                <a:cubicBezTo>
                  <a:pt x="874" y="1286"/>
                  <a:pt x="874" y="1286"/>
                  <a:pt x="874" y="1286"/>
                </a:cubicBezTo>
                <a:cubicBezTo>
                  <a:pt x="873" y="1286"/>
                  <a:pt x="873" y="1286"/>
                  <a:pt x="873" y="1286"/>
                </a:cubicBezTo>
                <a:cubicBezTo>
                  <a:pt x="871" y="1286"/>
                  <a:pt x="871" y="1286"/>
                  <a:pt x="871" y="1286"/>
                </a:cubicBezTo>
                <a:cubicBezTo>
                  <a:pt x="868" y="1286"/>
                  <a:pt x="868" y="1286"/>
                  <a:pt x="868" y="1286"/>
                </a:cubicBezTo>
                <a:cubicBezTo>
                  <a:pt x="870" y="1283"/>
                  <a:pt x="870" y="1283"/>
                  <a:pt x="870" y="1283"/>
                </a:cubicBezTo>
                <a:cubicBezTo>
                  <a:pt x="868" y="1283"/>
                  <a:pt x="868" y="1283"/>
                  <a:pt x="868" y="1283"/>
                </a:cubicBezTo>
                <a:cubicBezTo>
                  <a:pt x="867" y="1282"/>
                  <a:pt x="867" y="1282"/>
                  <a:pt x="867" y="1282"/>
                </a:cubicBezTo>
                <a:cubicBezTo>
                  <a:pt x="866" y="1282"/>
                  <a:pt x="866" y="1282"/>
                  <a:pt x="866" y="1282"/>
                </a:cubicBezTo>
                <a:cubicBezTo>
                  <a:pt x="864" y="1282"/>
                  <a:pt x="864" y="1282"/>
                  <a:pt x="864" y="1282"/>
                </a:cubicBezTo>
                <a:cubicBezTo>
                  <a:pt x="863" y="1280"/>
                  <a:pt x="863" y="1280"/>
                  <a:pt x="863" y="1280"/>
                </a:cubicBezTo>
                <a:cubicBezTo>
                  <a:pt x="861" y="1279"/>
                  <a:pt x="861" y="1279"/>
                  <a:pt x="861" y="1279"/>
                </a:cubicBezTo>
                <a:cubicBezTo>
                  <a:pt x="863" y="1278"/>
                  <a:pt x="863" y="1278"/>
                  <a:pt x="863" y="1278"/>
                </a:cubicBezTo>
                <a:cubicBezTo>
                  <a:pt x="864" y="1279"/>
                  <a:pt x="864" y="1279"/>
                  <a:pt x="864" y="1279"/>
                </a:cubicBezTo>
                <a:cubicBezTo>
                  <a:pt x="863" y="1276"/>
                  <a:pt x="863" y="1276"/>
                  <a:pt x="863" y="1276"/>
                </a:cubicBezTo>
                <a:cubicBezTo>
                  <a:pt x="863" y="1275"/>
                  <a:pt x="863" y="1275"/>
                  <a:pt x="863" y="1275"/>
                </a:cubicBezTo>
                <a:cubicBezTo>
                  <a:pt x="864" y="1273"/>
                  <a:pt x="864" y="1273"/>
                  <a:pt x="864" y="1273"/>
                </a:cubicBezTo>
                <a:cubicBezTo>
                  <a:pt x="866" y="1275"/>
                  <a:pt x="866" y="1275"/>
                  <a:pt x="866" y="1275"/>
                </a:cubicBezTo>
                <a:cubicBezTo>
                  <a:pt x="870" y="1278"/>
                  <a:pt x="870" y="1278"/>
                  <a:pt x="870" y="1278"/>
                </a:cubicBezTo>
                <a:cubicBezTo>
                  <a:pt x="874" y="1280"/>
                  <a:pt x="874" y="1280"/>
                  <a:pt x="874" y="1280"/>
                </a:cubicBezTo>
                <a:cubicBezTo>
                  <a:pt x="876" y="1282"/>
                  <a:pt x="876" y="1282"/>
                  <a:pt x="876" y="1282"/>
                </a:cubicBezTo>
                <a:cubicBezTo>
                  <a:pt x="876" y="1286"/>
                  <a:pt x="876" y="1286"/>
                  <a:pt x="876" y="1286"/>
                </a:cubicBezTo>
                <a:cubicBezTo>
                  <a:pt x="877" y="1286"/>
                  <a:pt x="877" y="1286"/>
                  <a:pt x="877" y="1286"/>
                </a:cubicBezTo>
                <a:cubicBezTo>
                  <a:pt x="878" y="1286"/>
                  <a:pt x="878" y="1286"/>
                  <a:pt x="878" y="1286"/>
                </a:cubicBezTo>
                <a:cubicBezTo>
                  <a:pt x="880" y="1288"/>
                  <a:pt x="880" y="1288"/>
                  <a:pt x="880" y="1288"/>
                </a:cubicBezTo>
                <a:cubicBezTo>
                  <a:pt x="878" y="1288"/>
                  <a:pt x="878" y="1288"/>
                  <a:pt x="878" y="1288"/>
                </a:cubicBezTo>
                <a:close/>
                <a:moveTo>
                  <a:pt x="942" y="928"/>
                </a:moveTo>
                <a:cubicBezTo>
                  <a:pt x="940" y="926"/>
                  <a:pt x="940" y="926"/>
                  <a:pt x="940" y="926"/>
                </a:cubicBezTo>
                <a:cubicBezTo>
                  <a:pt x="943" y="928"/>
                  <a:pt x="943" y="928"/>
                  <a:pt x="943" y="928"/>
                </a:cubicBezTo>
                <a:lnTo>
                  <a:pt x="942" y="928"/>
                </a:lnTo>
                <a:close/>
                <a:moveTo>
                  <a:pt x="3693" y="1299"/>
                </a:moveTo>
                <a:cubicBezTo>
                  <a:pt x="3693" y="1300"/>
                  <a:pt x="3693" y="1300"/>
                  <a:pt x="3693" y="1300"/>
                </a:cubicBezTo>
                <a:cubicBezTo>
                  <a:pt x="3694" y="1300"/>
                  <a:pt x="3694" y="1300"/>
                  <a:pt x="3694" y="1300"/>
                </a:cubicBezTo>
                <a:cubicBezTo>
                  <a:pt x="3695" y="1299"/>
                  <a:pt x="3695" y="1299"/>
                  <a:pt x="3695" y="1299"/>
                </a:cubicBezTo>
                <a:cubicBezTo>
                  <a:pt x="3694" y="1298"/>
                  <a:pt x="3694" y="1298"/>
                  <a:pt x="3694" y="1298"/>
                </a:cubicBezTo>
                <a:cubicBezTo>
                  <a:pt x="3693" y="1298"/>
                  <a:pt x="3693" y="1298"/>
                  <a:pt x="3693" y="1298"/>
                </a:cubicBezTo>
                <a:lnTo>
                  <a:pt x="3693" y="1299"/>
                </a:lnTo>
                <a:close/>
                <a:moveTo>
                  <a:pt x="370" y="337"/>
                </a:moveTo>
                <a:cubicBezTo>
                  <a:pt x="374" y="334"/>
                  <a:pt x="374" y="334"/>
                  <a:pt x="374" y="334"/>
                </a:cubicBezTo>
                <a:cubicBezTo>
                  <a:pt x="380" y="330"/>
                  <a:pt x="380" y="330"/>
                  <a:pt x="380" y="330"/>
                </a:cubicBezTo>
                <a:cubicBezTo>
                  <a:pt x="375" y="331"/>
                  <a:pt x="375" y="331"/>
                  <a:pt x="375" y="331"/>
                </a:cubicBezTo>
                <a:cubicBezTo>
                  <a:pt x="372" y="333"/>
                  <a:pt x="372" y="333"/>
                  <a:pt x="372" y="333"/>
                </a:cubicBezTo>
                <a:cubicBezTo>
                  <a:pt x="372" y="331"/>
                  <a:pt x="372" y="331"/>
                  <a:pt x="372" y="331"/>
                </a:cubicBezTo>
                <a:cubicBezTo>
                  <a:pt x="371" y="331"/>
                  <a:pt x="371" y="331"/>
                  <a:pt x="371" y="331"/>
                </a:cubicBezTo>
                <a:cubicBezTo>
                  <a:pt x="368" y="333"/>
                  <a:pt x="368" y="333"/>
                  <a:pt x="368" y="333"/>
                </a:cubicBezTo>
                <a:cubicBezTo>
                  <a:pt x="370" y="330"/>
                  <a:pt x="370" y="330"/>
                  <a:pt x="370" y="330"/>
                </a:cubicBezTo>
                <a:cubicBezTo>
                  <a:pt x="367" y="330"/>
                  <a:pt x="367" y="330"/>
                  <a:pt x="367" y="330"/>
                </a:cubicBezTo>
                <a:cubicBezTo>
                  <a:pt x="364" y="331"/>
                  <a:pt x="364" y="331"/>
                  <a:pt x="364" y="331"/>
                </a:cubicBezTo>
                <a:cubicBezTo>
                  <a:pt x="361" y="334"/>
                  <a:pt x="361" y="334"/>
                  <a:pt x="361" y="334"/>
                </a:cubicBezTo>
                <a:cubicBezTo>
                  <a:pt x="361" y="337"/>
                  <a:pt x="361" y="337"/>
                  <a:pt x="361" y="337"/>
                </a:cubicBezTo>
                <a:cubicBezTo>
                  <a:pt x="360" y="337"/>
                  <a:pt x="360" y="337"/>
                  <a:pt x="360" y="337"/>
                </a:cubicBezTo>
                <a:cubicBezTo>
                  <a:pt x="361" y="339"/>
                  <a:pt x="361" y="339"/>
                  <a:pt x="361" y="339"/>
                </a:cubicBezTo>
                <a:cubicBezTo>
                  <a:pt x="362" y="340"/>
                  <a:pt x="362" y="340"/>
                  <a:pt x="362" y="340"/>
                </a:cubicBezTo>
                <a:cubicBezTo>
                  <a:pt x="361" y="340"/>
                  <a:pt x="361" y="340"/>
                  <a:pt x="361" y="340"/>
                </a:cubicBezTo>
                <a:cubicBezTo>
                  <a:pt x="360" y="341"/>
                  <a:pt x="360" y="341"/>
                  <a:pt x="360" y="341"/>
                </a:cubicBezTo>
                <a:cubicBezTo>
                  <a:pt x="360" y="343"/>
                  <a:pt x="360" y="343"/>
                  <a:pt x="360" y="343"/>
                </a:cubicBezTo>
                <a:cubicBezTo>
                  <a:pt x="365" y="341"/>
                  <a:pt x="365" y="341"/>
                  <a:pt x="365" y="341"/>
                </a:cubicBezTo>
                <a:lnTo>
                  <a:pt x="370" y="337"/>
                </a:lnTo>
                <a:close/>
                <a:moveTo>
                  <a:pt x="748" y="949"/>
                </a:moveTo>
                <a:cubicBezTo>
                  <a:pt x="747" y="951"/>
                  <a:pt x="747" y="951"/>
                  <a:pt x="747" y="951"/>
                </a:cubicBezTo>
                <a:cubicBezTo>
                  <a:pt x="747" y="952"/>
                  <a:pt x="747" y="952"/>
                  <a:pt x="747" y="952"/>
                </a:cubicBezTo>
                <a:cubicBezTo>
                  <a:pt x="748" y="951"/>
                  <a:pt x="748" y="951"/>
                  <a:pt x="748" y="951"/>
                </a:cubicBezTo>
                <a:lnTo>
                  <a:pt x="748" y="949"/>
                </a:lnTo>
                <a:close/>
                <a:moveTo>
                  <a:pt x="3669" y="1257"/>
                </a:moveTo>
                <a:cubicBezTo>
                  <a:pt x="3670" y="1257"/>
                  <a:pt x="3670" y="1257"/>
                  <a:pt x="3670" y="1257"/>
                </a:cubicBezTo>
                <a:cubicBezTo>
                  <a:pt x="3672" y="1257"/>
                  <a:pt x="3672" y="1257"/>
                  <a:pt x="3672" y="1257"/>
                </a:cubicBezTo>
                <a:cubicBezTo>
                  <a:pt x="3672" y="1256"/>
                  <a:pt x="3672" y="1256"/>
                  <a:pt x="3672" y="1256"/>
                </a:cubicBezTo>
                <a:cubicBezTo>
                  <a:pt x="3671" y="1253"/>
                  <a:pt x="3671" y="1253"/>
                  <a:pt x="3671" y="1253"/>
                </a:cubicBezTo>
                <a:cubicBezTo>
                  <a:pt x="3671" y="1252"/>
                  <a:pt x="3671" y="1252"/>
                  <a:pt x="3671" y="1252"/>
                </a:cubicBezTo>
                <a:cubicBezTo>
                  <a:pt x="3670" y="1251"/>
                  <a:pt x="3670" y="1251"/>
                  <a:pt x="3670" y="1251"/>
                </a:cubicBezTo>
                <a:cubicBezTo>
                  <a:pt x="3670" y="1252"/>
                  <a:pt x="3670" y="1252"/>
                  <a:pt x="3670" y="1252"/>
                </a:cubicBezTo>
                <a:cubicBezTo>
                  <a:pt x="3669" y="1253"/>
                  <a:pt x="3669" y="1253"/>
                  <a:pt x="3669" y="1253"/>
                </a:cubicBezTo>
                <a:cubicBezTo>
                  <a:pt x="3668" y="1254"/>
                  <a:pt x="3668" y="1254"/>
                  <a:pt x="3668" y="1254"/>
                </a:cubicBezTo>
                <a:cubicBezTo>
                  <a:pt x="3668" y="1253"/>
                  <a:pt x="3668" y="1253"/>
                  <a:pt x="3668" y="1253"/>
                </a:cubicBezTo>
                <a:cubicBezTo>
                  <a:pt x="3667" y="1251"/>
                  <a:pt x="3667" y="1251"/>
                  <a:pt x="3667" y="1251"/>
                </a:cubicBezTo>
                <a:cubicBezTo>
                  <a:pt x="3666" y="1250"/>
                  <a:pt x="3666" y="1250"/>
                  <a:pt x="3666" y="1250"/>
                </a:cubicBezTo>
                <a:cubicBezTo>
                  <a:pt x="3666" y="1249"/>
                  <a:pt x="3666" y="1249"/>
                  <a:pt x="3666" y="1249"/>
                </a:cubicBezTo>
                <a:cubicBezTo>
                  <a:pt x="3665" y="1249"/>
                  <a:pt x="3665" y="1249"/>
                  <a:pt x="3665" y="1249"/>
                </a:cubicBezTo>
                <a:cubicBezTo>
                  <a:pt x="3668" y="1257"/>
                  <a:pt x="3668" y="1257"/>
                  <a:pt x="3668" y="1257"/>
                </a:cubicBezTo>
                <a:lnTo>
                  <a:pt x="3669" y="1257"/>
                </a:lnTo>
                <a:close/>
                <a:moveTo>
                  <a:pt x="216" y="283"/>
                </a:moveTo>
                <a:cubicBezTo>
                  <a:pt x="213" y="281"/>
                  <a:pt x="213" y="281"/>
                  <a:pt x="213" y="281"/>
                </a:cubicBezTo>
                <a:cubicBezTo>
                  <a:pt x="213" y="283"/>
                  <a:pt x="213" y="283"/>
                  <a:pt x="213" y="283"/>
                </a:cubicBezTo>
                <a:cubicBezTo>
                  <a:pt x="212" y="283"/>
                  <a:pt x="212" y="283"/>
                  <a:pt x="212" y="283"/>
                </a:cubicBezTo>
                <a:cubicBezTo>
                  <a:pt x="210" y="283"/>
                  <a:pt x="210" y="283"/>
                  <a:pt x="210" y="28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9" y="283"/>
                  <a:pt x="209" y="283"/>
                  <a:pt x="209" y="283"/>
                </a:cubicBezTo>
                <a:cubicBezTo>
                  <a:pt x="206" y="283"/>
                  <a:pt x="206" y="283"/>
                  <a:pt x="206" y="283"/>
                </a:cubicBezTo>
                <a:cubicBezTo>
                  <a:pt x="205" y="284"/>
                  <a:pt x="205" y="284"/>
                  <a:pt x="205" y="284"/>
                </a:cubicBezTo>
                <a:cubicBezTo>
                  <a:pt x="203" y="286"/>
                  <a:pt x="203" y="286"/>
                  <a:pt x="203" y="286"/>
                </a:cubicBezTo>
                <a:cubicBezTo>
                  <a:pt x="203" y="287"/>
                  <a:pt x="203" y="287"/>
                  <a:pt x="203" y="287"/>
                </a:cubicBezTo>
                <a:cubicBezTo>
                  <a:pt x="202" y="287"/>
                  <a:pt x="202" y="287"/>
                  <a:pt x="202" y="287"/>
                </a:cubicBezTo>
                <a:cubicBezTo>
                  <a:pt x="200" y="287"/>
                  <a:pt x="200" y="287"/>
                  <a:pt x="200" y="287"/>
                </a:cubicBezTo>
                <a:cubicBezTo>
                  <a:pt x="200" y="286"/>
                  <a:pt x="200" y="286"/>
                  <a:pt x="200" y="286"/>
                </a:cubicBezTo>
                <a:cubicBezTo>
                  <a:pt x="199" y="286"/>
                  <a:pt x="199" y="286"/>
                  <a:pt x="199" y="286"/>
                </a:cubicBezTo>
                <a:cubicBezTo>
                  <a:pt x="196" y="286"/>
                  <a:pt x="196" y="286"/>
                  <a:pt x="196" y="286"/>
                </a:cubicBezTo>
                <a:cubicBezTo>
                  <a:pt x="193" y="287"/>
                  <a:pt x="193" y="287"/>
                  <a:pt x="193" y="287"/>
                </a:cubicBezTo>
                <a:cubicBezTo>
                  <a:pt x="190" y="288"/>
                  <a:pt x="190" y="288"/>
                  <a:pt x="190" y="288"/>
                </a:cubicBezTo>
                <a:cubicBezTo>
                  <a:pt x="189" y="291"/>
                  <a:pt x="189" y="291"/>
                  <a:pt x="189" y="291"/>
                </a:cubicBezTo>
                <a:cubicBezTo>
                  <a:pt x="188" y="294"/>
                  <a:pt x="188" y="294"/>
                  <a:pt x="188" y="294"/>
                </a:cubicBezTo>
                <a:cubicBezTo>
                  <a:pt x="189" y="294"/>
                  <a:pt x="189" y="294"/>
                  <a:pt x="189" y="294"/>
                </a:cubicBezTo>
                <a:cubicBezTo>
                  <a:pt x="193" y="291"/>
                  <a:pt x="193" y="291"/>
                  <a:pt x="193" y="291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92" y="291"/>
                  <a:pt x="192" y="291"/>
                  <a:pt x="192" y="291"/>
                </a:cubicBezTo>
                <a:cubicBezTo>
                  <a:pt x="193" y="291"/>
                  <a:pt x="193" y="291"/>
                  <a:pt x="193" y="291"/>
                </a:cubicBezTo>
                <a:cubicBezTo>
                  <a:pt x="195" y="291"/>
                  <a:pt x="195" y="291"/>
                  <a:pt x="195" y="291"/>
                </a:cubicBezTo>
                <a:cubicBezTo>
                  <a:pt x="192" y="293"/>
                  <a:pt x="192" y="293"/>
                  <a:pt x="192" y="293"/>
                </a:cubicBezTo>
                <a:cubicBezTo>
                  <a:pt x="196" y="291"/>
                  <a:pt x="196" y="291"/>
                  <a:pt x="196" y="291"/>
                </a:cubicBezTo>
                <a:cubicBezTo>
                  <a:pt x="193" y="293"/>
                  <a:pt x="193" y="293"/>
                  <a:pt x="193" y="293"/>
                </a:cubicBezTo>
                <a:cubicBezTo>
                  <a:pt x="195" y="293"/>
                  <a:pt x="195" y="293"/>
                  <a:pt x="195" y="293"/>
                </a:cubicBezTo>
                <a:cubicBezTo>
                  <a:pt x="206" y="290"/>
                  <a:pt x="206" y="290"/>
                  <a:pt x="206" y="290"/>
                </a:cubicBezTo>
                <a:cubicBezTo>
                  <a:pt x="205" y="288"/>
                  <a:pt x="205" y="288"/>
                  <a:pt x="205" y="288"/>
                </a:cubicBezTo>
                <a:cubicBezTo>
                  <a:pt x="209" y="290"/>
                  <a:pt x="209" y="290"/>
                  <a:pt x="209" y="290"/>
                </a:cubicBezTo>
                <a:cubicBezTo>
                  <a:pt x="210" y="288"/>
                  <a:pt x="210" y="288"/>
                  <a:pt x="210" y="288"/>
                </a:cubicBezTo>
                <a:cubicBezTo>
                  <a:pt x="210" y="287"/>
                  <a:pt x="210" y="287"/>
                  <a:pt x="210" y="287"/>
                </a:cubicBezTo>
                <a:cubicBezTo>
                  <a:pt x="212" y="287"/>
                  <a:pt x="212" y="287"/>
                  <a:pt x="212" y="287"/>
                </a:cubicBezTo>
                <a:cubicBezTo>
                  <a:pt x="215" y="288"/>
                  <a:pt x="215" y="288"/>
                  <a:pt x="215" y="288"/>
                </a:cubicBezTo>
                <a:cubicBezTo>
                  <a:pt x="219" y="286"/>
                  <a:pt x="219" y="286"/>
                  <a:pt x="219" y="286"/>
                </a:cubicBezTo>
                <a:cubicBezTo>
                  <a:pt x="218" y="286"/>
                  <a:pt x="218" y="286"/>
                  <a:pt x="218" y="286"/>
                </a:cubicBezTo>
                <a:cubicBezTo>
                  <a:pt x="219" y="284"/>
                  <a:pt x="219" y="284"/>
                  <a:pt x="219" y="284"/>
                </a:cubicBezTo>
                <a:cubicBezTo>
                  <a:pt x="220" y="283"/>
                  <a:pt x="220" y="283"/>
                  <a:pt x="220" y="283"/>
                </a:cubicBezTo>
                <a:cubicBezTo>
                  <a:pt x="219" y="281"/>
                  <a:pt x="219" y="281"/>
                  <a:pt x="219" y="281"/>
                </a:cubicBezTo>
                <a:lnTo>
                  <a:pt x="216" y="283"/>
                </a:lnTo>
                <a:close/>
                <a:moveTo>
                  <a:pt x="33" y="329"/>
                </a:moveTo>
                <a:cubicBezTo>
                  <a:pt x="30" y="330"/>
                  <a:pt x="30" y="330"/>
                  <a:pt x="30" y="330"/>
                </a:cubicBezTo>
                <a:cubicBezTo>
                  <a:pt x="28" y="331"/>
                  <a:pt x="28" y="331"/>
                  <a:pt x="28" y="331"/>
                </a:cubicBezTo>
                <a:cubicBezTo>
                  <a:pt x="30" y="331"/>
                  <a:pt x="30" y="331"/>
                  <a:pt x="30" y="331"/>
                </a:cubicBezTo>
                <a:cubicBezTo>
                  <a:pt x="34" y="330"/>
                  <a:pt x="34" y="330"/>
                  <a:pt x="34" y="330"/>
                </a:cubicBezTo>
                <a:cubicBezTo>
                  <a:pt x="33" y="330"/>
                  <a:pt x="33" y="330"/>
                  <a:pt x="33" y="330"/>
                </a:cubicBezTo>
                <a:lnTo>
                  <a:pt x="33" y="329"/>
                </a:lnTo>
                <a:close/>
                <a:moveTo>
                  <a:pt x="192" y="294"/>
                </a:moveTo>
                <a:cubicBezTo>
                  <a:pt x="189" y="296"/>
                  <a:pt x="189" y="296"/>
                  <a:pt x="189" y="296"/>
                </a:cubicBezTo>
                <a:cubicBezTo>
                  <a:pt x="190" y="296"/>
                  <a:pt x="190" y="296"/>
                  <a:pt x="190" y="296"/>
                </a:cubicBezTo>
                <a:cubicBezTo>
                  <a:pt x="193" y="296"/>
                  <a:pt x="193" y="296"/>
                  <a:pt x="193" y="296"/>
                </a:cubicBezTo>
                <a:cubicBezTo>
                  <a:pt x="196" y="294"/>
                  <a:pt x="196" y="294"/>
                  <a:pt x="196" y="294"/>
                </a:cubicBezTo>
                <a:cubicBezTo>
                  <a:pt x="195" y="293"/>
                  <a:pt x="195" y="293"/>
                  <a:pt x="195" y="293"/>
                </a:cubicBezTo>
                <a:cubicBezTo>
                  <a:pt x="193" y="294"/>
                  <a:pt x="193" y="294"/>
                  <a:pt x="193" y="294"/>
                </a:cubicBezTo>
                <a:lnTo>
                  <a:pt x="192" y="294"/>
                </a:lnTo>
                <a:close/>
                <a:moveTo>
                  <a:pt x="64" y="319"/>
                </a:moveTo>
                <a:cubicBezTo>
                  <a:pt x="58" y="320"/>
                  <a:pt x="58" y="320"/>
                  <a:pt x="58" y="320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54" y="321"/>
                  <a:pt x="54" y="321"/>
                  <a:pt x="54" y="321"/>
                </a:cubicBezTo>
                <a:cubicBezTo>
                  <a:pt x="48" y="324"/>
                  <a:pt x="48" y="324"/>
                  <a:pt x="48" y="324"/>
                </a:cubicBezTo>
                <a:cubicBezTo>
                  <a:pt x="47" y="326"/>
                  <a:pt x="47" y="326"/>
                  <a:pt x="47" y="326"/>
                </a:cubicBezTo>
                <a:cubicBezTo>
                  <a:pt x="50" y="327"/>
                  <a:pt x="50" y="327"/>
                  <a:pt x="50" y="327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7" y="324"/>
                  <a:pt x="57" y="324"/>
                  <a:pt x="57" y="324"/>
                </a:cubicBezTo>
                <a:cubicBezTo>
                  <a:pt x="60" y="324"/>
                  <a:pt x="60" y="324"/>
                  <a:pt x="60" y="324"/>
                </a:cubicBezTo>
                <a:cubicBezTo>
                  <a:pt x="64" y="323"/>
                  <a:pt x="64" y="323"/>
                  <a:pt x="64" y="323"/>
                </a:cubicBezTo>
                <a:cubicBezTo>
                  <a:pt x="66" y="323"/>
                  <a:pt x="66" y="323"/>
                  <a:pt x="66" y="323"/>
                </a:cubicBezTo>
                <a:cubicBezTo>
                  <a:pt x="67" y="323"/>
                  <a:pt x="67" y="323"/>
                  <a:pt x="67" y="323"/>
                </a:cubicBezTo>
                <a:cubicBezTo>
                  <a:pt x="69" y="323"/>
                  <a:pt x="69" y="323"/>
                  <a:pt x="69" y="323"/>
                </a:cubicBezTo>
                <a:cubicBezTo>
                  <a:pt x="67" y="321"/>
                  <a:pt x="67" y="321"/>
                  <a:pt x="67" y="321"/>
                </a:cubicBezTo>
                <a:cubicBezTo>
                  <a:pt x="69" y="319"/>
                  <a:pt x="69" y="319"/>
                  <a:pt x="69" y="319"/>
                </a:cubicBezTo>
                <a:lnTo>
                  <a:pt x="64" y="319"/>
                </a:lnTo>
                <a:close/>
                <a:moveTo>
                  <a:pt x="1" y="341"/>
                </a:moveTo>
                <a:cubicBezTo>
                  <a:pt x="7" y="340"/>
                  <a:pt x="7" y="340"/>
                  <a:pt x="7" y="340"/>
                </a:cubicBezTo>
                <a:cubicBezTo>
                  <a:pt x="0" y="341"/>
                  <a:pt x="0" y="341"/>
                  <a:pt x="0" y="341"/>
                </a:cubicBezTo>
                <a:lnTo>
                  <a:pt x="1" y="341"/>
                </a:lnTo>
                <a:close/>
                <a:moveTo>
                  <a:pt x="116" y="258"/>
                </a:moveTo>
                <a:cubicBezTo>
                  <a:pt x="116" y="257"/>
                  <a:pt x="116" y="257"/>
                  <a:pt x="116" y="257"/>
                </a:cubicBezTo>
                <a:cubicBezTo>
                  <a:pt x="119" y="257"/>
                  <a:pt x="119" y="257"/>
                  <a:pt x="119" y="257"/>
                </a:cubicBezTo>
                <a:cubicBezTo>
                  <a:pt x="123" y="257"/>
                  <a:pt x="123" y="257"/>
                  <a:pt x="123" y="257"/>
                </a:cubicBezTo>
                <a:cubicBezTo>
                  <a:pt x="126" y="254"/>
                  <a:pt x="126" y="254"/>
                  <a:pt x="126" y="254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7" y="251"/>
                  <a:pt x="127" y="251"/>
                  <a:pt x="127" y="251"/>
                </a:cubicBezTo>
                <a:cubicBezTo>
                  <a:pt x="124" y="251"/>
                  <a:pt x="124" y="251"/>
                  <a:pt x="124" y="251"/>
                </a:cubicBezTo>
                <a:cubicBezTo>
                  <a:pt x="123" y="251"/>
                  <a:pt x="123" y="251"/>
                  <a:pt x="123" y="251"/>
                </a:cubicBezTo>
                <a:cubicBezTo>
                  <a:pt x="120" y="251"/>
                  <a:pt x="120" y="251"/>
                  <a:pt x="120" y="251"/>
                </a:cubicBezTo>
                <a:cubicBezTo>
                  <a:pt x="117" y="253"/>
                  <a:pt x="117" y="253"/>
                  <a:pt x="117" y="253"/>
                </a:cubicBezTo>
                <a:cubicBezTo>
                  <a:pt x="113" y="253"/>
                  <a:pt x="113" y="253"/>
                  <a:pt x="113" y="253"/>
                </a:cubicBezTo>
                <a:cubicBezTo>
                  <a:pt x="110" y="253"/>
                  <a:pt x="110" y="253"/>
                  <a:pt x="110" y="253"/>
                </a:cubicBezTo>
                <a:cubicBezTo>
                  <a:pt x="110" y="255"/>
                  <a:pt x="110" y="255"/>
                  <a:pt x="110" y="255"/>
                </a:cubicBezTo>
                <a:cubicBezTo>
                  <a:pt x="113" y="257"/>
                  <a:pt x="113" y="257"/>
                  <a:pt x="113" y="257"/>
                </a:cubicBezTo>
                <a:lnTo>
                  <a:pt x="116" y="258"/>
                </a:lnTo>
                <a:close/>
                <a:moveTo>
                  <a:pt x="23" y="331"/>
                </a:moveTo>
                <a:cubicBezTo>
                  <a:pt x="17" y="333"/>
                  <a:pt x="17" y="333"/>
                  <a:pt x="17" y="333"/>
                </a:cubicBezTo>
                <a:cubicBezTo>
                  <a:pt x="15" y="334"/>
                  <a:pt x="15" y="334"/>
                  <a:pt x="15" y="334"/>
                </a:cubicBezTo>
                <a:cubicBezTo>
                  <a:pt x="17" y="336"/>
                  <a:pt x="17" y="336"/>
                  <a:pt x="17" y="336"/>
                </a:cubicBezTo>
                <a:cubicBezTo>
                  <a:pt x="14" y="336"/>
                  <a:pt x="14" y="336"/>
                  <a:pt x="14" y="336"/>
                </a:cubicBezTo>
                <a:cubicBezTo>
                  <a:pt x="11" y="337"/>
                  <a:pt x="11" y="337"/>
                  <a:pt x="11" y="337"/>
                </a:cubicBezTo>
                <a:cubicBezTo>
                  <a:pt x="10" y="339"/>
                  <a:pt x="10" y="339"/>
                  <a:pt x="10" y="339"/>
                </a:cubicBezTo>
                <a:cubicBezTo>
                  <a:pt x="7" y="340"/>
                  <a:pt x="7" y="340"/>
                  <a:pt x="7" y="340"/>
                </a:cubicBezTo>
                <a:cubicBezTo>
                  <a:pt x="13" y="339"/>
                  <a:pt x="13" y="339"/>
                  <a:pt x="13" y="339"/>
                </a:cubicBezTo>
                <a:cubicBezTo>
                  <a:pt x="17" y="337"/>
                  <a:pt x="17" y="337"/>
                  <a:pt x="17" y="337"/>
                </a:cubicBezTo>
                <a:cubicBezTo>
                  <a:pt x="20" y="337"/>
                  <a:pt x="20" y="337"/>
                  <a:pt x="20" y="337"/>
                </a:cubicBezTo>
                <a:cubicBezTo>
                  <a:pt x="21" y="336"/>
                  <a:pt x="21" y="336"/>
                  <a:pt x="21" y="336"/>
                </a:cubicBezTo>
                <a:cubicBezTo>
                  <a:pt x="18" y="336"/>
                  <a:pt x="18" y="336"/>
                  <a:pt x="18" y="336"/>
                </a:cubicBezTo>
                <a:cubicBezTo>
                  <a:pt x="23" y="334"/>
                  <a:pt x="23" y="334"/>
                  <a:pt x="23" y="334"/>
                </a:cubicBezTo>
                <a:cubicBezTo>
                  <a:pt x="24" y="333"/>
                  <a:pt x="24" y="333"/>
                  <a:pt x="24" y="333"/>
                </a:cubicBezTo>
                <a:cubicBezTo>
                  <a:pt x="26" y="331"/>
                  <a:pt x="26" y="331"/>
                  <a:pt x="26" y="331"/>
                </a:cubicBezTo>
                <a:cubicBezTo>
                  <a:pt x="20" y="334"/>
                  <a:pt x="20" y="334"/>
                  <a:pt x="20" y="334"/>
                </a:cubicBezTo>
                <a:lnTo>
                  <a:pt x="23" y="331"/>
                </a:lnTo>
                <a:close/>
                <a:moveTo>
                  <a:pt x="904" y="1673"/>
                </a:moveTo>
                <a:cubicBezTo>
                  <a:pt x="903" y="1673"/>
                  <a:pt x="903" y="1673"/>
                  <a:pt x="903" y="1673"/>
                </a:cubicBezTo>
                <a:cubicBezTo>
                  <a:pt x="903" y="1675"/>
                  <a:pt x="903" y="1675"/>
                  <a:pt x="903" y="1675"/>
                </a:cubicBezTo>
                <a:cubicBezTo>
                  <a:pt x="904" y="1676"/>
                  <a:pt x="904" y="1676"/>
                  <a:pt x="904" y="1676"/>
                </a:cubicBezTo>
                <a:cubicBezTo>
                  <a:pt x="906" y="1675"/>
                  <a:pt x="906" y="1675"/>
                  <a:pt x="906" y="1675"/>
                </a:cubicBezTo>
                <a:cubicBezTo>
                  <a:pt x="909" y="1675"/>
                  <a:pt x="909" y="1675"/>
                  <a:pt x="909" y="1675"/>
                </a:cubicBezTo>
                <a:cubicBezTo>
                  <a:pt x="906" y="1673"/>
                  <a:pt x="906" y="1673"/>
                  <a:pt x="906" y="1673"/>
                </a:cubicBezTo>
                <a:lnTo>
                  <a:pt x="904" y="1673"/>
                </a:lnTo>
                <a:close/>
                <a:moveTo>
                  <a:pt x="901" y="1656"/>
                </a:moveTo>
                <a:cubicBezTo>
                  <a:pt x="901" y="1653"/>
                  <a:pt x="901" y="1653"/>
                  <a:pt x="901" y="1653"/>
                </a:cubicBezTo>
                <a:cubicBezTo>
                  <a:pt x="903" y="1653"/>
                  <a:pt x="903" y="1653"/>
                  <a:pt x="903" y="1653"/>
                </a:cubicBezTo>
                <a:cubicBezTo>
                  <a:pt x="903" y="1652"/>
                  <a:pt x="903" y="1652"/>
                  <a:pt x="903" y="1652"/>
                </a:cubicBezTo>
                <a:cubicBezTo>
                  <a:pt x="900" y="1650"/>
                  <a:pt x="900" y="1650"/>
                  <a:pt x="900" y="1650"/>
                </a:cubicBezTo>
                <a:cubicBezTo>
                  <a:pt x="903" y="1650"/>
                  <a:pt x="903" y="1650"/>
                  <a:pt x="903" y="1650"/>
                </a:cubicBezTo>
                <a:cubicBezTo>
                  <a:pt x="900" y="1647"/>
                  <a:pt x="900" y="1647"/>
                  <a:pt x="900" y="1647"/>
                </a:cubicBezTo>
                <a:cubicBezTo>
                  <a:pt x="899" y="1646"/>
                  <a:pt x="899" y="1646"/>
                  <a:pt x="899" y="1646"/>
                </a:cubicBezTo>
                <a:cubicBezTo>
                  <a:pt x="900" y="1645"/>
                  <a:pt x="900" y="1645"/>
                  <a:pt x="900" y="1645"/>
                </a:cubicBezTo>
                <a:cubicBezTo>
                  <a:pt x="899" y="1643"/>
                  <a:pt x="899" y="1643"/>
                  <a:pt x="899" y="1643"/>
                </a:cubicBezTo>
                <a:cubicBezTo>
                  <a:pt x="901" y="1642"/>
                  <a:pt x="901" y="1642"/>
                  <a:pt x="901" y="1642"/>
                </a:cubicBezTo>
                <a:cubicBezTo>
                  <a:pt x="899" y="1639"/>
                  <a:pt x="899" y="1639"/>
                  <a:pt x="899" y="1639"/>
                </a:cubicBezTo>
                <a:cubicBezTo>
                  <a:pt x="897" y="1636"/>
                  <a:pt x="897" y="1636"/>
                  <a:pt x="897" y="1636"/>
                </a:cubicBezTo>
                <a:cubicBezTo>
                  <a:pt x="896" y="1636"/>
                  <a:pt x="896" y="1636"/>
                  <a:pt x="896" y="1636"/>
                </a:cubicBezTo>
                <a:cubicBezTo>
                  <a:pt x="894" y="1636"/>
                  <a:pt x="894" y="1636"/>
                  <a:pt x="894" y="1636"/>
                </a:cubicBezTo>
                <a:cubicBezTo>
                  <a:pt x="893" y="1636"/>
                  <a:pt x="893" y="1636"/>
                  <a:pt x="893" y="1636"/>
                </a:cubicBezTo>
                <a:cubicBezTo>
                  <a:pt x="891" y="1635"/>
                  <a:pt x="891" y="1635"/>
                  <a:pt x="891" y="1635"/>
                </a:cubicBezTo>
                <a:cubicBezTo>
                  <a:pt x="891" y="1637"/>
                  <a:pt x="891" y="1637"/>
                  <a:pt x="891" y="1637"/>
                </a:cubicBezTo>
                <a:cubicBezTo>
                  <a:pt x="891" y="1639"/>
                  <a:pt x="891" y="1639"/>
                  <a:pt x="891" y="1639"/>
                </a:cubicBezTo>
                <a:cubicBezTo>
                  <a:pt x="893" y="1642"/>
                  <a:pt x="893" y="1642"/>
                  <a:pt x="893" y="1642"/>
                </a:cubicBezTo>
                <a:cubicBezTo>
                  <a:pt x="894" y="1646"/>
                  <a:pt x="894" y="1646"/>
                  <a:pt x="894" y="1646"/>
                </a:cubicBezTo>
                <a:cubicBezTo>
                  <a:pt x="894" y="1650"/>
                  <a:pt x="894" y="1650"/>
                  <a:pt x="894" y="1650"/>
                </a:cubicBezTo>
                <a:cubicBezTo>
                  <a:pt x="894" y="1653"/>
                  <a:pt x="894" y="1653"/>
                  <a:pt x="894" y="1653"/>
                </a:cubicBezTo>
                <a:cubicBezTo>
                  <a:pt x="894" y="1655"/>
                  <a:pt x="894" y="1655"/>
                  <a:pt x="894" y="1655"/>
                </a:cubicBezTo>
                <a:cubicBezTo>
                  <a:pt x="896" y="1656"/>
                  <a:pt x="896" y="1656"/>
                  <a:pt x="896" y="1656"/>
                </a:cubicBezTo>
                <a:cubicBezTo>
                  <a:pt x="899" y="1656"/>
                  <a:pt x="899" y="1656"/>
                  <a:pt x="899" y="1656"/>
                </a:cubicBezTo>
                <a:cubicBezTo>
                  <a:pt x="901" y="1657"/>
                  <a:pt x="901" y="1657"/>
                  <a:pt x="901" y="1657"/>
                </a:cubicBezTo>
                <a:lnTo>
                  <a:pt x="901" y="1656"/>
                </a:lnTo>
                <a:close/>
                <a:moveTo>
                  <a:pt x="712" y="962"/>
                </a:moveTo>
                <a:cubicBezTo>
                  <a:pt x="712" y="964"/>
                  <a:pt x="712" y="964"/>
                  <a:pt x="712" y="964"/>
                </a:cubicBezTo>
                <a:cubicBezTo>
                  <a:pt x="714" y="964"/>
                  <a:pt x="714" y="964"/>
                  <a:pt x="714" y="964"/>
                </a:cubicBezTo>
                <a:cubicBezTo>
                  <a:pt x="714" y="961"/>
                  <a:pt x="714" y="961"/>
                  <a:pt x="714" y="961"/>
                </a:cubicBezTo>
                <a:cubicBezTo>
                  <a:pt x="712" y="961"/>
                  <a:pt x="712" y="961"/>
                  <a:pt x="712" y="961"/>
                </a:cubicBezTo>
                <a:lnTo>
                  <a:pt x="712" y="962"/>
                </a:lnTo>
                <a:close/>
                <a:moveTo>
                  <a:pt x="634" y="1072"/>
                </a:moveTo>
                <a:cubicBezTo>
                  <a:pt x="633" y="1073"/>
                  <a:pt x="633" y="1073"/>
                  <a:pt x="633" y="1073"/>
                </a:cubicBezTo>
                <a:cubicBezTo>
                  <a:pt x="633" y="1074"/>
                  <a:pt x="633" y="1074"/>
                  <a:pt x="633" y="1074"/>
                </a:cubicBezTo>
                <a:cubicBezTo>
                  <a:pt x="634" y="1074"/>
                  <a:pt x="634" y="1074"/>
                  <a:pt x="634" y="1074"/>
                </a:cubicBezTo>
                <a:cubicBezTo>
                  <a:pt x="635" y="1074"/>
                  <a:pt x="635" y="1074"/>
                  <a:pt x="635" y="1074"/>
                </a:cubicBezTo>
                <a:cubicBezTo>
                  <a:pt x="636" y="1074"/>
                  <a:pt x="636" y="1074"/>
                  <a:pt x="636" y="1074"/>
                </a:cubicBezTo>
                <a:cubicBezTo>
                  <a:pt x="636" y="1072"/>
                  <a:pt x="636" y="1072"/>
                  <a:pt x="636" y="1072"/>
                </a:cubicBezTo>
                <a:cubicBezTo>
                  <a:pt x="635" y="1072"/>
                  <a:pt x="635" y="1072"/>
                  <a:pt x="635" y="1072"/>
                </a:cubicBezTo>
                <a:lnTo>
                  <a:pt x="634" y="1072"/>
                </a:lnTo>
                <a:close/>
                <a:moveTo>
                  <a:pt x="643" y="1074"/>
                </a:moveTo>
                <a:cubicBezTo>
                  <a:pt x="642" y="1076"/>
                  <a:pt x="642" y="1076"/>
                  <a:pt x="642" y="1076"/>
                </a:cubicBezTo>
                <a:cubicBezTo>
                  <a:pt x="642" y="1077"/>
                  <a:pt x="642" y="1077"/>
                  <a:pt x="642" y="1077"/>
                </a:cubicBezTo>
                <a:cubicBezTo>
                  <a:pt x="643" y="1077"/>
                  <a:pt x="643" y="1077"/>
                  <a:pt x="643" y="1077"/>
                </a:cubicBezTo>
                <a:cubicBezTo>
                  <a:pt x="644" y="1076"/>
                  <a:pt x="644" y="1076"/>
                  <a:pt x="644" y="1076"/>
                </a:cubicBezTo>
                <a:cubicBezTo>
                  <a:pt x="645" y="1075"/>
                  <a:pt x="645" y="1075"/>
                  <a:pt x="645" y="1075"/>
                </a:cubicBezTo>
                <a:cubicBezTo>
                  <a:pt x="645" y="1074"/>
                  <a:pt x="645" y="1074"/>
                  <a:pt x="645" y="1074"/>
                </a:cubicBezTo>
                <a:cubicBezTo>
                  <a:pt x="644" y="1074"/>
                  <a:pt x="644" y="1074"/>
                  <a:pt x="644" y="1074"/>
                </a:cubicBezTo>
                <a:lnTo>
                  <a:pt x="643" y="1074"/>
                </a:lnTo>
                <a:close/>
                <a:moveTo>
                  <a:pt x="834" y="62"/>
                </a:moveTo>
                <a:cubicBezTo>
                  <a:pt x="838" y="62"/>
                  <a:pt x="838" y="62"/>
                  <a:pt x="838" y="62"/>
                </a:cubicBezTo>
                <a:cubicBezTo>
                  <a:pt x="841" y="61"/>
                  <a:pt x="841" y="61"/>
                  <a:pt x="841" y="61"/>
                </a:cubicBezTo>
                <a:cubicBezTo>
                  <a:pt x="838" y="61"/>
                  <a:pt x="838" y="61"/>
                  <a:pt x="838" y="61"/>
                </a:cubicBezTo>
                <a:cubicBezTo>
                  <a:pt x="835" y="61"/>
                  <a:pt x="835" y="61"/>
                  <a:pt x="835" y="61"/>
                </a:cubicBezTo>
                <a:cubicBezTo>
                  <a:pt x="830" y="62"/>
                  <a:pt x="830" y="62"/>
                  <a:pt x="830" y="62"/>
                </a:cubicBezTo>
                <a:lnTo>
                  <a:pt x="834" y="62"/>
                </a:lnTo>
                <a:close/>
                <a:moveTo>
                  <a:pt x="864" y="56"/>
                </a:moveTo>
                <a:cubicBezTo>
                  <a:pt x="873" y="55"/>
                  <a:pt x="873" y="55"/>
                  <a:pt x="873" y="55"/>
                </a:cubicBezTo>
                <a:cubicBezTo>
                  <a:pt x="877" y="55"/>
                  <a:pt x="877" y="55"/>
                  <a:pt x="877" y="55"/>
                </a:cubicBezTo>
                <a:cubicBezTo>
                  <a:pt x="881" y="52"/>
                  <a:pt x="881" y="52"/>
                  <a:pt x="881" y="52"/>
                </a:cubicBezTo>
                <a:cubicBezTo>
                  <a:pt x="878" y="52"/>
                  <a:pt x="878" y="52"/>
                  <a:pt x="878" y="52"/>
                </a:cubicBezTo>
                <a:cubicBezTo>
                  <a:pt x="877" y="52"/>
                  <a:pt x="877" y="52"/>
                  <a:pt x="877" y="52"/>
                </a:cubicBezTo>
                <a:cubicBezTo>
                  <a:pt x="878" y="50"/>
                  <a:pt x="878" y="50"/>
                  <a:pt x="878" y="50"/>
                </a:cubicBezTo>
                <a:cubicBezTo>
                  <a:pt x="880" y="50"/>
                  <a:pt x="880" y="50"/>
                  <a:pt x="880" y="50"/>
                </a:cubicBezTo>
                <a:cubicBezTo>
                  <a:pt x="884" y="50"/>
                  <a:pt x="884" y="50"/>
                  <a:pt x="884" y="50"/>
                </a:cubicBezTo>
                <a:cubicBezTo>
                  <a:pt x="890" y="49"/>
                  <a:pt x="890" y="49"/>
                  <a:pt x="890" y="49"/>
                </a:cubicBezTo>
                <a:cubicBezTo>
                  <a:pt x="886" y="48"/>
                  <a:pt x="886" y="48"/>
                  <a:pt x="886" y="48"/>
                </a:cubicBezTo>
                <a:cubicBezTo>
                  <a:pt x="883" y="49"/>
                  <a:pt x="883" y="49"/>
                  <a:pt x="883" y="49"/>
                </a:cubicBezTo>
                <a:cubicBezTo>
                  <a:pt x="873" y="49"/>
                  <a:pt x="873" y="49"/>
                  <a:pt x="873" y="49"/>
                </a:cubicBezTo>
                <a:cubicBezTo>
                  <a:pt x="863" y="50"/>
                  <a:pt x="863" y="50"/>
                  <a:pt x="863" y="50"/>
                </a:cubicBezTo>
                <a:cubicBezTo>
                  <a:pt x="857" y="52"/>
                  <a:pt x="857" y="52"/>
                  <a:pt x="857" y="52"/>
                </a:cubicBezTo>
                <a:cubicBezTo>
                  <a:pt x="856" y="52"/>
                  <a:pt x="856" y="52"/>
                  <a:pt x="856" y="52"/>
                </a:cubicBezTo>
                <a:cubicBezTo>
                  <a:pt x="856" y="55"/>
                  <a:pt x="856" y="55"/>
                  <a:pt x="856" y="55"/>
                </a:cubicBezTo>
                <a:cubicBezTo>
                  <a:pt x="858" y="56"/>
                  <a:pt x="858" y="56"/>
                  <a:pt x="858" y="56"/>
                </a:cubicBezTo>
                <a:lnTo>
                  <a:pt x="864" y="56"/>
                </a:lnTo>
                <a:close/>
                <a:moveTo>
                  <a:pt x="871" y="46"/>
                </a:moveTo>
                <a:cubicBezTo>
                  <a:pt x="876" y="46"/>
                  <a:pt x="876" y="46"/>
                  <a:pt x="876" y="46"/>
                </a:cubicBezTo>
                <a:cubicBezTo>
                  <a:pt x="878" y="46"/>
                  <a:pt x="878" y="46"/>
                  <a:pt x="878" y="46"/>
                </a:cubicBezTo>
                <a:cubicBezTo>
                  <a:pt x="881" y="46"/>
                  <a:pt x="881" y="46"/>
                  <a:pt x="881" y="46"/>
                </a:cubicBezTo>
                <a:cubicBezTo>
                  <a:pt x="884" y="46"/>
                  <a:pt x="884" y="46"/>
                  <a:pt x="884" y="46"/>
                </a:cubicBezTo>
                <a:cubicBezTo>
                  <a:pt x="887" y="46"/>
                  <a:pt x="887" y="46"/>
                  <a:pt x="887" y="46"/>
                </a:cubicBezTo>
                <a:cubicBezTo>
                  <a:pt x="891" y="46"/>
                  <a:pt x="891" y="46"/>
                  <a:pt x="891" y="46"/>
                </a:cubicBezTo>
                <a:cubicBezTo>
                  <a:pt x="894" y="46"/>
                  <a:pt x="894" y="46"/>
                  <a:pt x="894" y="46"/>
                </a:cubicBezTo>
                <a:cubicBezTo>
                  <a:pt x="897" y="46"/>
                  <a:pt x="897" y="46"/>
                  <a:pt x="897" y="46"/>
                </a:cubicBezTo>
                <a:cubicBezTo>
                  <a:pt x="899" y="43"/>
                  <a:pt x="899" y="43"/>
                  <a:pt x="899" y="43"/>
                </a:cubicBezTo>
                <a:cubicBezTo>
                  <a:pt x="897" y="43"/>
                  <a:pt x="897" y="43"/>
                  <a:pt x="897" y="43"/>
                </a:cubicBezTo>
                <a:cubicBezTo>
                  <a:pt x="891" y="42"/>
                  <a:pt x="891" y="42"/>
                  <a:pt x="891" y="42"/>
                </a:cubicBezTo>
                <a:cubicBezTo>
                  <a:pt x="880" y="43"/>
                  <a:pt x="880" y="43"/>
                  <a:pt x="880" y="43"/>
                </a:cubicBezTo>
                <a:cubicBezTo>
                  <a:pt x="873" y="45"/>
                  <a:pt x="873" y="45"/>
                  <a:pt x="873" y="45"/>
                </a:cubicBezTo>
                <a:cubicBezTo>
                  <a:pt x="867" y="46"/>
                  <a:pt x="867" y="46"/>
                  <a:pt x="867" y="46"/>
                </a:cubicBezTo>
                <a:cubicBezTo>
                  <a:pt x="868" y="46"/>
                  <a:pt x="868" y="46"/>
                  <a:pt x="868" y="46"/>
                </a:cubicBezTo>
                <a:lnTo>
                  <a:pt x="871" y="46"/>
                </a:lnTo>
                <a:close/>
                <a:moveTo>
                  <a:pt x="893" y="79"/>
                </a:moveTo>
                <a:cubicBezTo>
                  <a:pt x="896" y="78"/>
                  <a:pt x="896" y="78"/>
                  <a:pt x="896" y="78"/>
                </a:cubicBezTo>
                <a:cubicBezTo>
                  <a:pt x="896" y="76"/>
                  <a:pt x="896" y="76"/>
                  <a:pt x="896" y="76"/>
                </a:cubicBezTo>
                <a:cubicBezTo>
                  <a:pt x="893" y="76"/>
                  <a:pt x="893" y="76"/>
                  <a:pt x="893" y="76"/>
                </a:cubicBezTo>
                <a:cubicBezTo>
                  <a:pt x="890" y="76"/>
                  <a:pt x="890" y="76"/>
                  <a:pt x="890" y="76"/>
                </a:cubicBezTo>
                <a:cubicBezTo>
                  <a:pt x="886" y="79"/>
                  <a:pt x="886" y="79"/>
                  <a:pt x="886" y="79"/>
                </a:cubicBezTo>
                <a:cubicBezTo>
                  <a:pt x="887" y="81"/>
                  <a:pt x="887" y="81"/>
                  <a:pt x="887" y="81"/>
                </a:cubicBezTo>
                <a:cubicBezTo>
                  <a:pt x="888" y="81"/>
                  <a:pt x="888" y="81"/>
                  <a:pt x="888" y="81"/>
                </a:cubicBezTo>
                <a:lnTo>
                  <a:pt x="893" y="79"/>
                </a:lnTo>
                <a:close/>
                <a:moveTo>
                  <a:pt x="860" y="148"/>
                </a:moveTo>
                <a:cubicBezTo>
                  <a:pt x="863" y="149"/>
                  <a:pt x="863" y="149"/>
                  <a:pt x="863" y="149"/>
                </a:cubicBezTo>
                <a:cubicBezTo>
                  <a:pt x="864" y="149"/>
                  <a:pt x="864" y="149"/>
                  <a:pt x="864" y="149"/>
                </a:cubicBezTo>
                <a:cubicBezTo>
                  <a:pt x="866" y="151"/>
                  <a:pt x="866" y="151"/>
                  <a:pt x="866" y="151"/>
                </a:cubicBezTo>
                <a:cubicBezTo>
                  <a:pt x="868" y="151"/>
                  <a:pt x="868" y="151"/>
                  <a:pt x="868" y="151"/>
                </a:cubicBezTo>
                <a:cubicBezTo>
                  <a:pt x="870" y="152"/>
                  <a:pt x="870" y="152"/>
                  <a:pt x="870" y="152"/>
                </a:cubicBezTo>
                <a:cubicBezTo>
                  <a:pt x="871" y="152"/>
                  <a:pt x="871" y="152"/>
                  <a:pt x="871" y="152"/>
                </a:cubicBezTo>
                <a:cubicBezTo>
                  <a:pt x="877" y="154"/>
                  <a:pt x="877" y="154"/>
                  <a:pt x="877" y="154"/>
                </a:cubicBezTo>
                <a:cubicBezTo>
                  <a:pt x="880" y="152"/>
                  <a:pt x="880" y="152"/>
                  <a:pt x="880" y="152"/>
                </a:cubicBezTo>
                <a:cubicBezTo>
                  <a:pt x="884" y="151"/>
                  <a:pt x="884" y="151"/>
                  <a:pt x="884" y="151"/>
                </a:cubicBezTo>
                <a:cubicBezTo>
                  <a:pt x="888" y="149"/>
                  <a:pt x="888" y="149"/>
                  <a:pt x="888" y="149"/>
                </a:cubicBezTo>
                <a:cubicBezTo>
                  <a:pt x="891" y="149"/>
                  <a:pt x="891" y="149"/>
                  <a:pt x="891" y="149"/>
                </a:cubicBezTo>
                <a:cubicBezTo>
                  <a:pt x="891" y="148"/>
                  <a:pt x="891" y="148"/>
                  <a:pt x="891" y="148"/>
                </a:cubicBezTo>
                <a:cubicBezTo>
                  <a:pt x="890" y="148"/>
                  <a:pt x="890" y="148"/>
                  <a:pt x="890" y="148"/>
                </a:cubicBezTo>
                <a:cubicBezTo>
                  <a:pt x="887" y="148"/>
                  <a:pt x="887" y="148"/>
                  <a:pt x="887" y="148"/>
                </a:cubicBezTo>
                <a:cubicBezTo>
                  <a:pt x="888" y="145"/>
                  <a:pt x="888" y="145"/>
                  <a:pt x="888" y="145"/>
                </a:cubicBezTo>
                <a:cubicBezTo>
                  <a:pt x="887" y="145"/>
                  <a:pt x="887" y="145"/>
                  <a:pt x="887" y="145"/>
                </a:cubicBezTo>
                <a:cubicBezTo>
                  <a:pt x="887" y="144"/>
                  <a:pt x="887" y="144"/>
                  <a:pt x="887" y="144"/>
                </a:cubicBezTo>
                <a:cubicBezTo>
                  <a:pt x="887" y="142"/>
                  <a:pt x="887" y="142"/>
                  <a:pt x="887" y="142"/>
                </a:cubicBezTo>
                <a:cubicBezTo>
                  <a:pt x="884" y="141"/>
                  <a:pt x="884" y="141"/>
                  <a:pt x="884" y="141"/>
                </a:cubicBezTo>
                <a:cubicBezTo>
                  <a:pt x="883" y="139"/>
                  <a:pt x="883" y="139"/>
                  <a:pt x="883" y="139"/>
                </a:cubicBezTo>
                <a:cubicBezTo>
                  <a:pt x="883" y="138"/>
                  <a:pt x="883" y="138"/>
                  <a:pt x="883" y="138"/>
                </a:cubicBezTo>
                <a:cubicBezTo>
                  <a:pt x="881" y="138"/>
                  <a:pt x="881" y="138"/>
                  <a:pt x="881" y="138"/>
                </a:cubicBezTo>
                <a:cubicBezTo>
                  <a:pt x="877" y="138"/>
                  <a:pt x="877" y="138"/>
                  <a:pt x="877" y="138"/>
                </a:cubicBezTo>
                <a:cubicBezTo>
                  <a:pt x="874" y="139"/>
                  <a:pt x="874" y="139"/>
                  <a:pt x="874" y="139"/>
                </a:cubicBezTo>
                <a:cubicBezTo>
                  <a:pt x="873" y="139"/>
                  <a:pt x="873" y="139"/>
                  <a:pt x="873" y="139"/>
                </a:cubicBezTo>
                <a:cubicBezTo>
                  <a:pt x="874" y="141"/>
                  <a:pt x="874" y="141"/>
                  <a:pt x="874" y="141"/>
                </a:cubicBezTo>
                <a:cubicBezTo>
                  <a:pt x="870" y="141"/>
                  <a:pt x="870" y="141"/>
                  <a:pt x="870" y="141"/>
                </a:cubicBezTo>
                <a:cubicBezTo>
                  <a:pt x="868" y="142"/>
                  <a:pt x="868" y="142"/>
                  <a:pt x="868" y="142"/>
                </a:cubicBezTo>
                <a:cubicBezTo>
                  <a:pt x="870" y="144"/>
                  <a:pt x="870" y="144"/>
                  <a:pt x="870" y="144"/>
                </a:cubicBezTo>
                <a:cubicBezTo>
                  <a:pt x="863" y="144"/>
                  <a:pt x="863" y="144"/>
                  <a:pt x="863" y="144"/>
                </a:cubicBezTo>
                <a:cubicBezTo>
                  <a:pt x="860" y="145"/>
                  <a:pt x="860" y="145"/>
                  <a:pt x="860" y="145"/>
                </a:cubicBezTo>
                <a:cubicBezTo>
                  <a:pt x="857" y="147"/>
                  <a:pt x="857" y="147"/>
                  <a:pt x="857" y="147"/>
                </a:cubicBezTo>
                <a:cubicBezTo>
                  <a:pt x="856" y="148"/>
                  <a:pt x="856" y="148"/>
                  <a:pt x="856" y="148"/>
                </a:cubicBezTo>
                <a:cubicBezTo>
                  <a:pt x="857" y="148"/>
                  <a:pt x="857" y="148"/>
                  <a:pt x="857" y="148"/>
                </a:cubicBezTo>
                <a:lnTo>
                  <a:pt x="860" y="148"/>
                </a:lnTo>
                <a:close/>
                <a:moveTo>
                  <a:pt x="866" y="128"/>
                </a:moveTo>
                <a:cubicBezTo>
                  <a:pt x="864" y="129"/>
                  <a:pt x="864" y="129"/>
                  <a:pt x="864" y="129"/>
                </a:cubicBezTo>
                <a:cubicBezTo>
                  <a:pt x="867" y="129"/>
                  <a:pt x="867" y="129"/>
                  <a:pt x="867" y="129"/>
                </a:cubicBezTo>
                <a:cubicBezTo>
                  <a:pt x="868" y="129"/>
                  <a:pt x="868" y="129"/>
                  <a:pt x="868" y="129"/>
                </a:cubicBezTo>
                <a:cubicBezTo>
                  <a:pt x="867" y="128"/>
                  <a:pt x="867" y="128"/>
                  <a:pt x="867" y="128"/>
                </a:cubicBezTo>
                <a:lnTo>
                  <a:pt x="866" y="128"/>
                </a:lnTo>
                <a:close/>
                <a:moveTo>
                  <a:pt x="757" y="71"/>
                </a:moveTo>
                <a:cubicBezTo>
                  <a:pt x="759" y="71"/>
                  <a:pt x="759" y="71"/>
                  <a:pt x="759" y="71"/>
                </a:cubicBezTo>
                <a:cubicBezTo>
                  <a:pt x="764" y="69"/>
                  <a:pt x="764" y="69"/>
                  <a:pt x="764" y="69"/>
                </a:cubicBezTo>
                <a:cubicBezTo>
                  <a:pt x="765" y="71"/>
                  <a:pt x="765" y="71"/>
                  <a:pt x="765" y="71"/>
                </a:cubicBezTo>
                <a:cubicBezTo>
                  <a:pt x="768" y="71"/>
                  <a:pt x="768" y="71"/>
                  <a:pt x="768" y="71"/>
                </a:cubicBezTo>
                <a:cubicBezTo>
                  <a:pt x="771" y="69"/>
                  <a:pt x="771" y="69"/>
                  <a:pt x="771" y="69"/>
                </a:cubicBezTo>
                <a:cubicBezTo>
                  <a:pt x="772" y="68"/>
                  <a:pt x="772" y="68"/>
                  <a:pt x="772" y="68"/>
                </a:cubicBezTo>
                <a:cubicBezTo>
                  <a:pt x="772" y="69"/>
                  <a:pt x="772" y="69"/>
                  <a:pt x="772" y="69"/>
                </a:cubicBezTo>
                <a:cubicBezTo>
                  <a:pt x="771" y="71"/>
                  <a:pt x="771" y="71"/>
                  <a:pt x="771" y="71"/>
                </a:cubicBezTo>
                <a:cubicBezTo>
                  <a:pt x="772" y="71"/>
                  <a:pt x="772" y="71"/>
                  <a:pt x="772" y="71"/>
                </a:cubicBezTo>
                <a:cubicBezTo>
                  <a:pt x="774" y="72"/>
                  <a:pt x="774" y="72"/>
                  <a:pt x="774" y="72"/>
                </a:cubicBezTo>
                <a:cubicBezTo>
                  <a:pt x="777" y="71"/>
                  <a:pt x="777" y="71"/>
                  <a:pt x="777" y="71"/>
                </a:cubicBezTo>
                <a:cubicBezTo>
                  <a:pt x="780" y="69"/>
                  <a:pt x="780" y="69"/>
                  <a:pt x="780" y="69"/>
                </a:cubicBezTo>
                <a:cubicBezTo>
                  <a:pt x="782" y="68"/>
                  <a:pt x="782" y="68"/>
                  <a:pt x="782" y="68"/>
                </a:cubicBezTo>
                <a:cubicBezTo>
                  <a:pt x="785" y="66"/>
                  <a:pt x="785" y="66"/>
                  <a:pt x="785" y="66"/>
                </a:cubicBezTo>
                <a:cubicBezTo>
                  <a:pt x="784" y="69"/>
                  <a:pt x="784" y="69"/>
                  <a:pt x="784" y="69"/>
                </a:cubicBezTo>
                <a:cubicBezTo>
                  <a:pt x="787" y="69"/>
                  <a:pt x="787" y="69"/>
                  <a:pt x="787" y="69"/>
                </a:cubicBezTo>
                <a:cubicBezTo>
                  <a:pt x="788" y="68"/>
                  <a:pt x="788" y="68"/>
                  <a:pt x="788" y="68"/>
                </a:cubicBezTo>
                <a:cubicBezTo>
                  <a:pt x="791" y="66"/>
                  <a:pt x="791" y="66"/>
                  <a:pt x="791" y="66"/>
                </a:cubicBezTo>
                <a:cubicBezTo>
                  <a:pt x="794" y="66"/>
                  <a:pt x="794" y="66"/>
                  <a:pt x="794" y="66"/>
                </a:cubicBezTo>
                <a:cubicBezTo>
                  <a:pt x="792" y="65"/>
                  <a:pt x="792" y="65"/>
                  <a:pt x="792" y="65"/>
                </a:cubicBezTo>
                <a:cubicBezTo>
                  <a:pt x="797" y="65"/>
                  <a:pt x="797" y="65"/>
                  <a:pt x="797" y="65"/>
                </a:cubicBezTo>
                <a:cubicBezTo>
                  <a:pt x="800" y="63"/>
                  <a:pt x="800" y="63"/>
                  <a:pt x="800" y="63"/>
                </a:cubicBezTo>
                <a:cubicBezTo>
                  <a:pt x="802" y="62"/>
                  <a:pt x="802" y="62"/>
                  <a:pt x="802" y="62"/>
                </a:cubicBezTo>
                <a:cubicBezTo>
                  <a:pt x="805" y="62"/>
                  <a:pt x="805" y="62"/>
                  <a:pt x="805" y="62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798" y="66"/>
                  <a:pt x="798" y="66"/>
                  <a:pt x="798" y="66"/>
                </a:cubicBezTo>
                <a:cubicBezTo>
                  <a:pt x="801" y="66"/>
                  <a:pt x="801" y="66"/>
                  <a:pt x="801" y="66"/>
                </a:cubicBezTo>
                <a:cubicBezTo>
                  <a:pt x="805" y="66"/>
                  <a:pt x="805" y="66"/>
                  <a:pt x="805" y="66"/>
                </a:cubicBezTo>
                <a:cubicBezTo>
                  <a:pt x="808" y="65"/>
                  <a:pt x="808" y="65"/>
                  <a:pt x="808" y="65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7" y="63"/>
                  <a:pt x="817" y="63"/>
                  <a:pt x="817" y="63"/>
                </a:cubicBezTo>
                <a:cubicBezTo>
                  <a:pt x="820" y="62"/>
                  <a:pt x="820" y="62"/>
                  <a:pt x="820" y="62"/>
                </a:cubicBezTo>
                <a:cubicBezTo>
                  <a:pt x="821" y="62"/>
                  <a:pt x="821" y="62"/>
                  <a:pt x="821" y="62"/>
                </a:cubicBezTo>
                <a:cubicBezTo>
                  <a:pt x="820" y="61"/>
                  <a:pt x="820" y="61"/>
                  <a:pt x="820" y="61"/>
                </a:cubicBezTo>
                <a:cubicBezTo>
                  <a:pt x="823" y="61"/>
                  <a:pt x="823" y="61"/>
                  <a:pt x="823" y="61"/>
                </a:cubicBezTo>
                <a:cubicBezTo>
                  <a:pt x="824" y="61"/>
                  <a:pt x="824" y="61"/>
                  <a:pt x="824" y="61"/>
                </a:cubicBezTo>
                <a:cubicBezTo>
                  <a:pt x="823" y="58"/>
                  <a:pt x="823" y="58"/>
                  <a:pt x="823" y="58"/>
                </a:cubicBezTo>
                <a:cubicBezTo>
                  <a:pt x="828" y="58"/>
                  <a:pt x="828" y="58"/>
                  <a:pt x="828" y="58"/>
                </a:cubicBezTo>
                <a:cubicBezTo>
                  <a:pt x="833" y="56"/>
                  <a:pt x="833" y="56"/>
                  <a:pt x="833" y="56"/>
                </a:cubicBezTo>
                <a:cubicBezTo>
                  <a:pt x="831" y="55"/>
                  <a:pt x="831" y="55"/>
                  <a:pt x="831" y="55"/>
                </a:cubicBezTo>
                <a:cubicBezTo>
                  <a:pt x="828" y="55"/>
                  <a:pt x="828" y="55"/>
                  <a:pt x="828" y="55"/>
                </a:cubicBezTo>
                <a:cubicBezTo>
                  <a:pt x="823" y="55"/>
                  <a:pt x="823" y="55"/>
                  <a:pt x="823" y="55"/>
                </a:cubicBezTo>
                <a:cubicBezTo>
                  <a:pt x="824" y="56"/>
                  <a:pt x="824" y="56"/>
                  <a:pt x="824" y="56"/>
                </a:cubicBezTo>
                <a:cubicBezTo>
                  <a:pt x="821" y="56"/>
                  <a:pt x="821" y="56"/>
                  <a:pt x="821" y="56"/>
                </a:cubicBezTo>
                <a:cubicBezTo>
                  <a:pt x="818" y="56"/>
                  <a:pt x="818" y="56"/>
                  <a:pt x="818" y="56"/>
                </a:cubicBezTo>
                <a:cubicBezTo>
                  <a:pt x="810" y="56"/>
                  <a:pt x="810" y="56"/>
                  <a:pt x="810" y="56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0" y="61"/>
                  <a:pt x="790" y="61"/>
                  <a:pt x="790" y="61"/>
                </a:cubicBezTo>
                <a:cubicBezTo>
                  <a:pt x="772" y="65"/>
                  <a:pt x="772" y="65"/>
                  <a:pt x="772" y="65"/>
                </a:cubicBezTo>
                <a:cubicBezTo>
                  <a:pt x="764" y="66"/>
                  <a:pt x="764" y="66"/>
                  <a:pt x="764" y="66"/>
                </a:cubicBezTo>
                <a:cubicBezTo>
                  <a:pt x="758" y="68"/>
                  <a:pt x="758" y="68"/>
                  <a:pt x="758" y="68"/>
                </a:cubicBezTo>
                <a:cubicBezTo>
                  <a:pt x="757" y="69"/>
                  <a:pt x="757" y="69"/>
                  <a:pt x="757" y="69"/>
                </a:cubicBezTo>
                <a:cubicBezTo>
                  <a:pt x="758" y="69"/>
                  <a:pt x="758" y="69"/>
                  <a:pt x="758" y="69"/>
                </a:cubicBezTo>
                <a:cubicBezTo>
                  <a:pt x="755" y="71"/>
                  <a:pt x="755" y="71"/>
                  <a:pt x="755" y="71"/>
                </a:cubicBezTo>
                <a:lnTo>
                  <a:pt x="757" y="71"/>
                </a:lnTo>
                <a:close/>
                <a:moveTo>
                  <a:pt x="188" y="181"/>
                </a:moveTo>
                <a:cubicBezTo>
                  <a:pt x="185" y="182"/>
                  <a:pt x="185" y="182"/>
                  <a:pt x="185" y="182"/>
                </a:cubicBezTo>
                <a:cubicBezTo>
                  <a:pt x="186" y="182"/>
                  <a:pt x="186" y="182"/>
                  <a:pt x="186" y="182"/>
                </a:cubicBezTo>
                <a:lnTo>
                  <a:pt x="188" y="181"/>
                </a:lnTo>
                <a:close/>
                <a:moveTo>
                  <a:pt x="857" y="75"/>
                </a:moveTo>
                <a:cubicBezTo>
                  <a:pt x="853" y="75"/>
                  <a:pt x="853" y="75"/>
                  <a:pt x="853" y="75"/>
                </a:cubicBezTo>
                <a:cubicBezTo>
                  <a:pt x="840" y="75"/>
                  <a:pt x="840" y="75"/>
                  <a:pt x="840" y="75"/>
                </a:cubicBezTo>
                <a:cubicBezTo>
                  <a:pt x="841" y="72"/>
                  <a:pt x="841" y="72"/>
                  <a:pt x="841" y="72"/>
                </a:cubicBezTo>
                <a:cubicBezTo>
                  <a:pt x="835" y="72"/>
                  <a:pt x="835" y="72"/>
                  <a:pt x="835" y="72"/>
                </a:cubicBezTo>
                <a:cubicBezTo>
                  <a:pt x="841" y="71"/>
                  <a:pt x="841" y="71"/>
                  <a:pt x="841" y="71"/>
                </a:cubicBezTo>
                <a:cubicBezTo>
                  <a:pt x="838" y="69"/>
                  <a:pt x="838" y="69"/>
                  <a:pt x="838" y="69"/>
                </a:cubicBezTo>
                <a:cubicBezTo>
                  <a:pt x="835" y="68"/>
                  <a:pt x="835" y="68"/>
                  <a:pt x="835" y="68"/>
                </a:cubicBezTo>
                <a:cubicBezTo>
                  <a:pt x="827" y="68"/>
                  <a:pt x="827" y="68"/>
                  <a:pt x="827" y="68"/>
                </a:cubicBezTo>
                <a:cubicBezTo>
                  <a:pt x="830" y="66"/>
                  <a:pt x="830" y="66"/>
                  <a:pt x="830" y="66"/>
                </a:cubicBezTo>
                <a:cubicBezTo>
                  <a:pt x="828" y="65"/>
                  <a:pt x="828" y="65"/>
                  <a:pt x="828" y="65"/>
                </a:cubicBezTo>
                <a:cubicBezTo>
                  <a:pt x="827" y="65"/>
                  <a:pt x="827" y="65"/>
                  <a:pt x="827" y="65"/>
                </a:cubicBezTo>
                <a:cubicBezTo>
                  <a:pt x="821" y="65"/>
                  <a:pt x="821" y="65"/>
                  <a:pt x="821" y="65"/>
                </a:cubicBezTo>
                <a:cubicBezTo>
                  <a:pt x="814" y="66"/>
                  <a:pt x="814" y="66"/>
                  <a:pt x="814" y="66"/>
                </a:cubicBezTo>
                <a:cubicBezTo>
                  <a:pt x="817" y="68"/>
                  <a:pt x="817" y="68"/>
                  <a:pt x="817" y="68"/>
                </a:cubicBezTo>
                <a:cubicBezTo>
                  <a:pt x="811" y="68"/>
                  <a:pt x="811" y="68"/>
                  <a:pt x="811" y="68"/>
                </a:cubicBezTo>
                <a:cubicBezTo>
                  <a:pt x="807" y="69"/>
                  <a:pt x="807" y="69"/>
                  <a:pt x="807" y="69"/>
                </a:cubicBezTo>
                <a:cubicBezTo>
                  <a:pt x="801" y="71"/>
                  <a:pt x="801" y="71"/>
                  <a:pt x="801" y="71"/>
                </a:cubicBezTo>
                <a:cubicBezTo>
                  <a:pt x="804" y="72"/>
                  <a:pt x="804" y="72"/>
                  <a:pt x="804" y="72"/>
                </a:cubicBezTo>
                <a:cubicBezTo>
                  <a:pt x="798" y="72"/>
                  <a:pt x="798" y="72"/>
                  <a:pt x="798" y="72"/>
                </a:cubicBezTo>
                <a:cubicBezTo>
                  <a:pt x="792" y="73"/>
                  <a:pt x="792" y="73"/>
                  <a:pt x="792" y="73"/>
                </a:cubicBezTo>
                <a:cubicBezTo>
                  <a:pt x="795" y="75"/>
                  <a:pt x="795" y="75"/>
                  <a:pt x="795" y="75"/>
                </a:cubicBezTo>
                <a:cubicBezTo>
                  <a:pt x="797" y="75"/>
                  <a:pt x="797" y="75"/>
                  <a:pt x="797" y="75"/>
                </a:cubicBezTo>
                <a:cubicBezTo>
                  <a:pt x="791" y="76"/>
                  <a:pt x="791" y="76"/>
                  <a:pt x="791" y="76"/>
                </a:cubicBezTo>
                <a:cubicBezTo>
                  <a:pt x="784" y="78"/>
                  <a:pt x="784" y="78"/>
                  <a:pt x="784" y="78"/>
                </a:cubicBezTo>
                <a:cubicBezTo>
                  <a:pt x="785" y="79"/>
                  <a:pt x="785" y="79"/>
                  <a:pt x="785" y="79"/>
                </a:cubicBezTo>
                <a:cubicBezTo>
                  <a:pt x="788" y="79"/>
                  <a:pt x="788" y="79"/>
                  <a:pt x="788" y="79"/>
                </a:cubicBezTo>
                <a:cubicBezTo>
                  <a:pt x="794" y="78"/>
                  <a:pt x="794" y="78"/>
                  <a:pt x="794" y="78"/>
                </a:cubicBezTo>
                <a:cubicBezTo>
                  <a:pt x="792" y="79"/>
                  <a:pt x="792" y="79"/>
                  <a:pt x="792" y="79"/>
                </a:cubicBezTo>
                <a:cubicBezTo>
                  <a:pt x="795" y="81"/>
                  <a:pt x="795" y="81"/>
                  <a:pt x="795" y="81"/>
                </a:cubicBezTo>
                <a:cubicBezTo>
                  <a:pt x="797" y="81"/>
                  <a:pt x="797" y="81"/>
                  <a:pt x="797" y="81"/>
                </a:cubicBezTo>
                <a:cubicBezTo>
                  <a:pt x="798" y="79"/>
                  <a:pt x="798" y="79"/>
                  <a:pt x="798" y="79"/>
                </a:cubicBezTo>
                <a:cubicBezTo>
                  <a:pt x="800" y="79"/>
                  <a:pt x="800" y="79"/>
                  <a:pt x="800" y="79"/>
                </a:cubicBezTo>
                <a:cubicBezTo>
                  <a:pt x="801" y="79"/>
                  <a:pt x="801" y="79"/>
                  <a:pt x="801" y="79"/>
                </a:cubicBezTo>
                <a:cubicBezTo>
                  <a:pt x="802" y="81"/>
                  <a:pt x="802" y="81"/>
                  <a:pt x="802" y="81"/>
                </a:cubicBezTo>
                <a:cubicBezTo>
                  <a:pt x="805" y="81"/>
                  <a:pt x="805" y="81"/>
                  <a:pt x="805" y="81"/>
                </a:cubicBezTo>
                <a:cubicBezTo>
                  <a:pt x="808" y="79"/>
                  <a:pt x="808" y="79"/>
                  <a:pt x="808" y="79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3" y="78"/>
                  <a:pt x="813" y="78"/>
                  <a:pt x="813" y="78"/>
                </a:cubicBezTo>
                <a:cubicBezTo>
                  <a:pt x="814" y="76"/>
                  <a:pt x="814" y="76"/>
                  <a:pt x="814" y="76"/>
                </a:cubicBezTo>
                <a:cubicBezTo>
                  <a:pt x="815" y="75"/>
                  <a:pt x="815" y="75"/>
                  <a:pt x="815" y="75"/>
                </a:cubicBezTo>
                <a:cubicBezTo>
                  <a:pt x="817" y="76"/>
                  <a:pt x="817" y="76"/>
                  <a:pt x="817" y="76"/>
                </a:cubicBezTo>
                <a:cubicBezTo>
                  <a:pt x="814" y="78"/>
                  <a:pt x="814" y="78"/>
                  <a:pt x="814" y="78"/>
                </a:cubicBezTo>
                <a:cubicBezTo>
                  <a:pt x="813" y="79"/>
                  <a:pt x="813" y="79"/>
                  <a:pt x="813" y="79"/>
                </a:cubicBezTo>
                <a:cubicBezTo>
                  <a:pt x="815" y="79"/>
                  <a:pt x="815" y="79"/>
                  <a:pt x="815" y="79"/>
                </a:cubicBezTo>
                <a:cubicBezTo>
                  <a:pt x="818" y="79"/>
                  <a:pt x="818" y="79"/>
                  <a:pt x="818" y="79"/>
                </a:cubicBezTo>
                <a:cubicBezTo>
                  <a:pt x="823" y="78"/>
                  <a:pt x="823" y="78"/>
                  <a:pt x="823" y="78"/>
                </a:cubicBezTo>
                <a:cubicBezTo>
                  <a:pt x="825" y="78"/>
                  <a:pt x="825" y="78"/>
                  <a:pt x="825" y="78"/>
                </a:cubicBezTo>
                <a:cubicBezTo>
                  <a:pt x="824" y="79"/>
                  <a:pt x="824" y="79"/>
                  <a:pt x="824" y="79"/>
                </a:cubicBezTo>
                <a:cubicBezTo>
                  <a:pt x="828" y="79"/>
                  <a:pt x="828" y="79"/>
                  <a:pt x="828" y="79"/>
                </a:cubicBezTo>
                <a:cubicBezTo>
                  <a:pt x="820" y="81"/>
                  <a:pt x="820" y="81"/>
                  <a:pt x="820" y="81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01" y="83"/>
                  <a:pt x="801" y="83"/>
                  <a:pt x="801" y="83"/>
                </a:cubicBezTo>
                <a:cubicBezTo>
                  <a:pt x="802" y="86"/>
                  <a:pt x="802" y="86"/>
                  <a:pt x="802" y="86"/>
                </a:cubicBezTo>
                <a:cubicBezTo>
                  <a:pt x="805" y="86"/>
                  <a:pt x="805" y="86"/>
                  <a:pt x="805" y="86"/>
                </a:cubicBezTo>
                <a:cubicBezTo>
                  <a:pt x="813" y="88"/>
                  <a:pt x="813" y="88"/>
                  <a:pt x="813" y="88"/>
                </a:cubicBezTo>
                <a:cubicBezTo>
                  <a:pt x="825" y="85"/>
                  <a:pt x="825" y="85"/>
                  <a:pt x="825" y="85"/>
                </a:cubicBezTo>
                <a:cubicBezTo>
                  <a:pt x="833" y="83"/>
                  <a:pt x="833" y="83"/>
                  <a:pt x="833" y="83"/>
                </a:cubicBezTo>
                <a:cubicBezTo>
                  <a:pt x="840" y="82"/>
                  <a:pt x="840" y="82"/>
                  <a:pt x="840" y="82"/>
                </a:cubicBezTo>
                <a:cubicBezTo>
                  <a:pt x="847" y="81"/>
                  <a:pt x="847" y="81"/>
                  <a:pt x="847" y="81"/>
                </a:cubicBezTo>
                <a:cubicBezTo>
                  <a:pt x="853" y="79"/>
                  <a:pt x="853" y="79"/>
                  <a:pt x="853" y="79"/>
                </a:cubicBezTo>
                <a:cubicBezTo>
                  <a:pt x="853" y="81"/>
                  <a:pt x="853" y="81"/>
                  <a:pt x="853" y="81"/>
                </a:cubicBezTo>
                <a:cubicBezTo>
                  <a:pt x="856" y="81"/>
                  <a:pt x="856" y="81"/>
                  <a:pt x="856" y="81"/>
                </a:cubicBezTo>
                <a:cubicBezTo>
                  <a:pt x="858" y="81"/>
                  <a:pt x="858" y="81"/>
                  <a:pt x="858" y="81"/>
                </a:cubicBezTo>
                <a:cubicBezTo>
                  <a:pt x="861" y="79"/>
                  <a:pt x="861" y="79"/>
                  <a:pt x="861" y="79"/>
                </a:cubicBezTo>
                <a:cubicBezTo>
                  <a:pt x="861" y="81"/>
                  <a:pt x="861" y="81"/>
                  <a:pt x="861" y="81"/>
                </a:cubicBezTo>
                <a:cubicBezTo>
                  <a:pt x="863" y="82"/>
                  <a:pt x="863" y="82"/>
                  <a:pt x="863" y="82"/>
                </a:cubicBezTo>
                <a:cubicBezTo>
                  <a:pt x="867" y="81"/>
                  <a:pt x="867" y="81"/>
                  <a:pt x="867" y="81"/>
                </a:cubicBezTo>
                <a:cubicBezTo>
                  <a:pt x="873" y="81"/>
                  <a:pt x="873" y="81"/>
                  <a:pt x="873" y="81"/>
                </a:cubicBezTo>
                <a:cubicBezTo>
                  <a:pt x="878" y="78"/>
                  <a:pt x="878" y="78"/>
                  <a:pt x="878" y="78"/>
                </a:cubicBezTo>
                <a:cubicBezTo>
                  <a:pt x="884" y="75"/>
                  <a:pt x="884" y="75"/>
                  <a:pt x="884" y="75"/>
                </a:cubicBezTo>
                <a:cubicBezTo>
                  <a:pt x="888" y="73"/>
                  <a:pt x="888" y="73"/>
                  <a:pt x="888" y="73"/>
                </a:cubicBezTo>
                <a:cubicBezTo>
                  <a:pt x="890" y="72"/>
                  <a:pt x="890" y="72"/>
                  <a:pt x="890" y="72"/>
                </a:cubicBezTo>
                <a:cubicBezTo>
                  <a:pt x="890" y="71"/>
                  <a:pt x="890" y="71"/>
                  <a:pt x="890" y="71"/>
                </a:cubicBezTo>
                <a:cubicBezTo>
                  <a:pt x="888" y="69"/>
                  <a:pt x="888" y="69"/>
                  <a:pt x="888" y="69"/>
                </a:cubicBezTo>
                <a:cubicBezTo>
                  <a:pt x="884" y="69"/>
                  <a:pt x="884" y="69"/>
                  <a:pt x="884" y="69"/>
                </a:cubicBezTo>
                <a:cubicBezTo>
                  <a:pt x="881" y="71"/>
                  <a:pt x="881" y="71"/>
                  <a:pt x="881" y="71"/>
                </a:cubicBezTo>
                <a:cubicBezTo>
                  <a:pt x="880" y="71"/>
                  <a:pt x="880" y="71"/>
                  <a:pt x="880" y="71"/>
                </a:cubicBezTo>
                <a:cubicBezTo>
                  <a:pt x="880" y="72"/>
                  <a:pt x="880" y="72"/>
                  <a:pt x="880" y="72"/>
                </a:cubicBezTo>
                <a:cubicBezTo>
                  <a:pt x="877" y="73"/>
                  <a:pt x="877" y="73"/>
                  <a:pt x="877" y="73"/>
                </a:cubicBezTo>
                <a:cubicBezTo>
                  <a:pt x="878" y="71"/>
                  <a:pt x="878" y="71"/>
                  <a:pt x="878" y="71"/>
                </a:cubicBezTo>
                <a:cubicBezTo>
                  <a:pt x="874" y="71"/>
                  <a:pt x="874" y="71"/>
                  <a:pt x="874" y="71"/>
                </a:cubicBezTo>
                <a:cubicBezTo>
                  <a:pt x="873" y="69"/>
                  <a:pt x="873" y="69"/>
                  <a:pt x="873" y="69"/>
                </a:cubicBezTo>
                <a:cubicBezTo>
                  <a:pt x="870" y="69"/>
                  <a:pt x="870" y="69"/>
                  <a:pt x="870" y="69"/>
                </a:cubicBezTo>
                <a:cubicBezTo>
                  <a:pt x="874" y="68"/>
                  <a:pt x="874" y="68"/>
                  <a:pt x="874" y="68"/>
                </a:cubicBezTo>
                <a:cubicBezTo>
                  <a:pt x="876" y="66"/>
                  <a:pt x="876" y="66"/>
                  <a:pt x="876" y="66"/>
                </a:cubicBezTo>
                <a:cubicBezTo>
                  <a:pt x="874" y="66"/>
                  <a:pt x="874" y="66"/>
                  <a:pt x="874" y="66"/>
                </a:cubicBezTo>
                <a:cubicBezTo>
                  <a:pt x="877" y="63"/>
                  <a:pt x="877" y="63"/>
                  <a:pt x="877" y="63"/>
                </a:cubicBezTo>
                <a:cubicBezTo>
                  <a:pt x="878" y="62"/>
                  <a:pt x="878" y="62"/>
                  <a:pt x="878" y="62"/>
                </a:cubicBezTo>
                <a:cubicBezTo>
                  <a:pt x="874" y="62"/>
                  <a:pt x="874" y="62"/>
                  <a:pt x="874" y="62"/>
                </a:cubicBezTo>
                <a:cubicBezTo>
                  <a:pt x="871" y="62"/>
                  <a:pt x="871" y="62"/>
                  <a:pt x="871" y="62"/>
                </a:cubicBezTo>
                <a:cubicBezTo>
                  <a:pt x="864" y="65"/>
                  <a:pt x="864" y="65"/>
                  <a:pt x="864" y="65"/>
                </a:cubicBezTo>
                <a:cubicBezTo>
                  <a:pt x="861" y="65"/>
                  <a:pt x="861" y="65"/>
                  <a:pt x="861" y="65"/>
                </a:cubicBezTo>
                <a:cubicBezTo>
                  <a:pt x="858" y="66"/>
                  <a:pt x="858" y="66"/>
                  <a:pt x="858" y="66"/>
                </a:cubicBezTo>
                <a:cubicBezTo>
                  <a:pt x="860" y="68"/>
                  <a:pt x="860" y="68"/>
                  <a:pt x="860" y="68"/>
                </a:cubicBezTo>
                <a:cubicBezTo>
                  <a:pt x="861" y="68"/>
                  <a:pt x="861" y="68"/>
                  <a:pt x="861" y="68"/>
                </a:cubicBezTo>
                <a:cubicBezTo>
                  <a:pt x="863" y="69"/>
                  <a:pt x="863" y="69"/>
                  <a:pt x="863" y="69"/>
                </a:cubicBezTo>
                <a:cubicBezTo>
                  <a:pt x="858" y="71"/>
                  <a:pt x="858" y="71"/>
                  <a:pt x="858" y="71"/>
                </a:cubicBezTo>
                <a:cubicBezTo>
                  <a:pt x="857" y="71"/>
                  <a:pt x="857" y="71"/>
                  <a:pt x="857" y="71"/>
                </a:cubicBezTo>
                <a:cubicBezTo>
                  <a:pt x="854" y="71"/>
                  <a:pt x="854" y="71"/>
                  <a:pt x="854" y="71"/>
                </a:cubicBezTo>
                <a:cubicBezTo>
                  <a:pt x="858" y="72"/>
                  <a:pt x="858" y="72"/>
                  <a:pt x="858" y="72"/>
                </a:cubicBezTo>
                <a:cubicBezTo>
                  <a:pt x="861" y="73"/>
                  <a:pt x="861" y="73"/>
                  <a:pt x="861" y="73"/>
                </a:cubicBezTo>
                <a:cubicBezTo>
                  <a:pt x="858" y="75"/>
                  <a:pt x="858" y="75"/>
                  <a:pt x="858" y="75"/>
                </a:cubicBezTo>
                <a:lnTo>
                  <a:pt x="857" y="75"/>
                </a:lnTo>
                <a:close/>
                <a:moveTo>
                  <a:pt x="673" y="114"/>
                </a:moveTo>
                <a:cubicBezTo>
                  <a:pt x="673" y="115"/>
                  <a:pt x="673" y="115"/>
                  <a:pt x="673" y="115"/>
                </a:cubicBezTo>
                <a:cubicBezTo>
                  <a:pt x="676" y="115"/>
                  <a:pt x="676" y="115"/>
                  <a:pt x="676" y="115"/>
                </a:cubicBezTo>
                <a:cubicBezTo>
                  <a:pt x="678" y="116"/>
                  <a:pt x="678" y="116"/>
                  <a:pt x="678" y="116"/>
                </a:cubicBezTo>
                <a:cubicBezTo>
                  <a:pt x="679" y="118"/>
                  <a:pt x="679" y="118"/>
                  <a:pt x="679" y="118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9" y="124"/>
                  <a:pt x="679" y="124"/>
                  <a:pt x="679" y="124"/>
                </a:cubicBezTo>
                <a:cubicBezTo>
                  <a:pt x="682" y="124"/>
                  <a:pt x="682" y="124"/>
                  <a:pt x="682" y="124"/>
                </a:cubicBezTo>
                <a:cubicBezTo>
                  <a:pt x="686" y="122"/>
                  <a:pt x="686" y="122"/>
                  <a:pt x="686" y="122"/>
                </a:cubicBezTo>
                <a:cubicBezTo>
                  <a:pt x="694" y="119"/>
                  <a:pt x="694" y="119"/>
                  <a:pt x="694" y="119"/>
                </a:cubicBezTo>
                <a:cubicBezTo>
                  <a:pt x="698" y="119"/>
                  <a:pt x="698" y="119"/>
                  <a:pt x="698" y="119"/>
                </a:cubicBezTo>
                <a:cubicBezTo>
                  <a:pt x="702" y="119"/>
                  <a:pt x="702" y="119"/>
                  <a:pt x="702" y="119"/>
                </a:cubicBezTo>
                <a:cubicBezTo>
                  <a:pt x="706" y="118"/>
                  <a:pt x="706" y="118"/>
                  <a:pt x="706" y="118"/>
                </a:cubicBezTo>
                <a:cubicBezTo>
                  <a:pt x="711" y="115"/>
                  <a:pt x="711" y="115"/>
                  <a:pt x="711" y="115"/>
                </a:cubicBezTo>
                <a:cubicBezTo>
                  <a:pt x="715" y="112"/>
                  <a:pt x="715" y="112"/>
                  <a:pt x="715" y="112"/>
                </a:cubicBezTo>
                <a:cubicBezTo>
                  <a:pt x="721" y="111"/>
                  <a:pt x="721" y="111"/>
                  <a:pt x="721" y="111"/>
                </a:cubicBezTo>
                <a:cubicBezTo>
                  <a:pt x="727" y="109"/>
                  <a:pt x="727" y="109"/>
                  <a:pt x="727" y="109"/>
                </a:cubicBezTo>
                <a:cubicBezTo>
                  <a:pt x="731" y="108"/>
                  <a:pt x="731" y="108"/>
                  <a:pt x="731" y="108"/>
                </a:cubicBezTo>
                <a:cubicBezTo>
                  <a:pt x="737" y="105"/>
                  <a:pt x="737" y="105"/>
                  <a:pt x="737" y="105"/>
                </a:cubicBezTo>
                <a:cubicBezTo>
                  <a:pt x="742" y="104"/>
                  <a:pt x="742" y="104"/>
                  <a:pt x="742" y="104"/>
                </a:cubicBezTo>
                <a:cubicBezTo>
                  <a:pt x="747" y="102"/>
                  <a:pt x="747" y="102"/>
                  <a:pt x="747" y="102"/>
                </a:cubicBezTo>
                <a:cubicBezTo>
                  <a:pt x="752" y="102"/>
                  <a:pt x="752" y="102"/>
                  <a:pt x="752" y="102"/>
                </a:cubicBezTo>
                <a:cubicBezTo>
                  <a:pt x="764" y="99"/>
                  <a:pt x="764" y="99"/>
                  <a:pt x="764" y="99"/>
                </a:cubicBezTo>
                <a:cubicBezTo>
                  <a:pt x="774" y="98"/>
                  <a:pt x="774" y="98"/>
                  <a:pt x="774" y="98"/>
                </a:cubicBezTo>
                <a:cubicBezTo>
                  <a:pt x="777" y="96"/>
                  <a:pt x="777" y="96"/>
                  <a:pt x="777" y="96"/>
                </a:cubicBezTo>
                <a:cubicBezTo>
                  <a:pt x="778" y="95"/>
                  <a:pt x="778" y="95"/>
                  <a:pt x="778" y="95"/>
                </a:cubicBezTo>
                <a:cubicBezTo>
                  <a:pt x="775" y="93"/>
                  <a:pt x="775" y="93"/>
                  <a:pt x="775" y="93"/>
                </a:cubicBezTo>
                <a:cubicBezTo>
                  <a:pt x="772" y="91"/>
                  <a:pt x="772" y="91"/>
                  <a:pt x="772" y="91"/>
                </a:cubicBezTo>
                <a:cubicBezTo>
                  <a:pt x="771" y="89"/>
                  <a:pt x="771" y="89"/>
                  <a:pt x="771" y="89"/>
                </a:cubicBezTo>
                <a:cubicBezTo>
                  <a:pt x="768" y="88"/>
                  <a:pt x="768" y="88"/>
                  <a:pt x="768" y="88"/>
                </a:cubicBezTo>
                <a:cubicBezTo>
                  <a:pt x="764" y="88"/>
                  <a:pt x="764" y="88"/>
                  <a:pt x="764" y="88"/>
                </a:cubicBezTo>
                <a:cubicBezTo>
                  <a:pt x="758" y="89"/>
                  <a:pt x="758" y="89"/>
                  <a:pt x="758" y="89"/>
                </a:cubicBezTo>
                <a:cubicBezTo>
                  <a:pt x="756" y="90"/>
                  <a:pt x="756" y="90"/>
                  <a:pt x="756" y="90"/>
                </a:cubicBezTo>
                <a:cubicBezTo>
                  <a:pt x="757" y="89"/>
                  <a:pt x="757" y="89"/>
                  <a:pt x="757" y="89"/>
                </a:cubicBezTo>
                <a:cubicBezTo>
                  <a:pt x="754" y="89"/>
                  <a:pt x="754" y="89"/>
                  <a:pt x="754" y="89"/>
                </a:cubicBezTo>
                <a:cubicBezTo>
                  <a:pt x="748" y="88"/>
                  <a:pt x="748" y="88"/>
                  <a:pt x="748" y="88"/>
                </a:cubicBezTo>
                <a:cubicBezTo>
                  <a:pt x="744" y="86"/>
                  <a:pt x="744" y="86"/>
                  <a:pt x="744" y="86"/>
                </a:cubicBezTo>
                <a:cubicBezTo>
                  <a:pt x="741" y="85"/>
                  <a:pt x="741" y="85"/>
                  <a:pt x="741" y="85"/>
                </a:cubicBezTo>
                <a:cubicBezTo>
                  <a:pt x="737" y="85"/>
                  <a:pt x="737" y="85"/>
                  <a:pt x="737" y="85"/>
                </a:cubicBezTo>
                <a:cubicBezTo>
                  <a:pt x="729" y="86"/>
                  <a:pt x="729" y="86"/>
                  <a:pt x="729" y="86"/>
                </a:cubicBezTo>
                <a:cubicBezTo>
                  <a:pt x="722" y="86"/>
                  <a:pt x="722" y="86"/>
                  <a:pt x="722" y="86"/>
                </a:cubicBezTo>
                <a:cubicBezTo>
                  <a:pt x="715" y="88"/>
                  <a:pt x="715" y="88"/>
                  <a:pt x="715" y="88"/>
                </a:cubicBezTo>
                <a:cubicBezTo>
                  <a:pt x="711" y="91"/>
                  <a:pt x="711" y="91"/>
                  <a:pt x="711" y="91"/>
                </a:cubicBezTo>
                <a:cubicBezTo>
                  <a:pt x="709" y="92"/>
                  <a:pt x="709" y="92"/>
                  <a:pt x="709" y="92"/>
                </a:cubicBezTo>
                <a:cubicBezTo>
                  <a:pt x="711" y="93"/>
                  <a:pt x="711" y="93"/>
                  <a:pt x="711" y="93"/>
                </a:cubicBezTo>
                <a:cubicBezTo>
                  <a:pt x="706" y="96"/>
                  <a:pt x="706" y="96"/>
                  <a:pt x="706" y="96"/>
                </a:cubicBezTo>
                <a:cubicBezTo>
                  <a:pt x="701" y="98"/>
                  <a:pt x="701" y="98"/>
                  <a:pt x="701" y="98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2" y="102"/>
                  <a:pt x="692" y="102"/>
                  <a:pt x="692" y="102"/>
                </a:cubicBezTo>
                <a:cubicBezTo>
                  <a:pt x="694" y="102"/>
                  <a:pt x="694" y="102"/>
                  <a:pt x="694" y="102"/>
                </a:cubicBezTo>
                <a:cubicBezTo>
                  <a:pt x="691" y="104"/>
                  <a:pt x="691" y="104"/>
                  <a:pt x="691" y="104"/>
                </a:cubicBezTo>
                <a:cubicBezTo>
                  <a:pt x="688" y="104"/>
                  <a:pt x="688" y="104"/>
                  <a:pt x="688" y="104"/>
                </a:cubicBezTo>
                <a:cubicBezTo>
                  <a:pt x="686" y="105"/>
                  <a:pt x="686" y="105"/>
                  <a:pt x="686" y="105"/>
                </a:cubicBezTo>
                <a:cubicBezTo>
                  <a:pt x="685" y="106"/>
                  <a:pt x="685" y="106"/>
                  <a:pt x="685" y="106"/>
                </a:cubicBezTo>
                <a:cubicBezTo>
                  <a:pt x="681" y="108"/>
                  <a:pt x="681" y="108"/>
                  <a:pt x="681" y="108"/>
                </a:cubicBezTo>
                <a:cubicBezTo>
                  <a:pt x="678" y="109"/>
                  <a:pt x="678" y="109"/>
                  <a:pt x="678" y="109"/>
                </a:cubicBezTo>
                <a:cubicBezTo>
                  <a:pt x="673" y="111"/>
                  <a:pt x="673" y="111"/>
                  <a:pt x="673" y="111"/>
                </a:cubicBezTo>
                <a:cubicBezTo>
                  <a:pt x="671" y="112"/>
                  <a:pt x="671" y="112"/>
                  <a:pt x="671" y="112"/>
                </a:cubicBezTo>
                <a:cubicBezTo>
                  <a:pt x="666" y="114"/>
                  <a:pt x="666" y="114"/>
                  <a:pt x="666" y="114"/>
                </a:cubicBezTo>
                <a:cubicBezTo>
                  <a:pt x="671" y="114"/>
                  <a:pt x="671" y="114"/>
                  <a:pt x="671" y="114"/>
                </a:cubicBezTo>
                <a:lnTo>
                  <a:pt x="673" y="114"/>
                </a:lnTo>
                <a:close/>
                <a:moveTo>
                  <a:pt x="907" y="1680"/>
                </a:moveTo>
                <a:cubicBezTo>
                  <a:pt x="909" y="1682"/>
                  <a:pt x="909" y="1682"/>
                  <a:pt x="909" y="1682"/>
                </a:cubicBezTo>
                <a:cubicBezTo>
                  <a:pt x="913" y="1682"/>
                  <a:pt x="913" y="1682"/>
                  <a:pt x="913" y="1682"/>
                </a:cubicBezTo>
                <a:cubicBezTo>
                  <a:pt x="911" y="1679"/>
                  <a:pt x="911" y="1679"/>
                  <a:pt x="911" y="1679"/>
                </a:cubicBezTo>
                <a:cubicBezTo>
                  <a:pt x="910" y="1679"/>
                  <a:pt x="910" y="1679"/>
                  <a:pt x="910" y="1679"/>
                </a:cubicBezTo>
                <a:cubicBezTo>
                  <a:pt x="906" y="1679"/>
                  <a:pt x="906" y="1679"/>
                  <a:pt x="906" y="1679"/>
                </a:cubicBezTo>
                <a:lnTo>
                  <a:pt x="907" y="1680"/>
                </a:lnTo>
                <a:close/>
                <a:moveTo>
                  <a:pt x="140" y="217"/>
                </a:moveTo>
                <a:cubicBezTo>
                  <a:pt x="142" y="217"/>
                  <a:pt x="142" y="217"/>
                  <a:pt x="142" y="217"/>
                </a:cubicBezTo>
                <a:cubicBezTo>
                  <a:pt x="146" y="217"/>
                  <a:pt x="146" y="217"/>
                  <a:pt x="146" y="217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49" y="214"/>
                  <a:pt x="149" y="214"/>
                  <a:pt x="149" y="214"/>
                </a:cubicBezTo>
                <a:cubicBezTo>
                  <a:pt x="146" y="214"/>
                  <a:pt x="146" y="214"/>
                  <a:pt x="146" y="214"/>
                </a:cubicBezTo>
                <a:cubicBezTo>
                  <a:pt x="143" y="212"/>
                  <a:pt x="143" y="212"/>
                  <a:pt x="143" y="212"/>
                </a:cubicBezTo>
                <a:cubicBezTo>
                  <a:pt x="140" y="212"/>
                  <a:pt x="140" y="212"/>
                  <a:pt x="140" y="212"/>
                </a:cubicBezTo>
                <a:cubicBezTo>
                  <a:pt x="139" y="214"/>
                  <a:pt x="139" y="214"/>
                  <a:pt x="139" y="214"/>
                </a:cubicBezTo>
                <a:cubicBezTo>
                  <a:pt x="134" y="217"/>
                  <a:pt x="134" y="217"/>
                  <a:pt x="134" y="217"/>
                </a:cubicBezTo>
                <a:cubicBezTo>
                  <a:pt x="134" y="218"/>
                  <a:pt x="134" y="218"/>
                  <a:pt x="134" y="218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4" y="220"/>
                  <a:pt x="134" y="220"/>
                  <a:pt x="134" y="220"/>
                </a:cubicBezTo>
                <a:lnTo>
                  <a:pt x="140" y="217"/>
                </a:lnTo>
                <a:close/>
                <a:moveTo>
                  <a:pt x="920" y="499"/>
                </a:moveTo>
                <a:cubicBezTo>
                  <a:pt x="921" y="496"/>
                  <a:pt x="921" y="496"/>
                  <a:pt x="921" y="496"/>
                </a:cubicBezTo>
                <a:cubicBezTo>
                  <a:pt x="920" y="498"/>
                  <a:pt x="920" y="498"/>
                  <a:pt x="920" y="498"/>
                </a:cubicBezTo>
                <a:lnTo>
                  <a:pt x="920" y="499"/>
                </a:lnTo>
                <a:close/>
                <a:moveTo>
                  <a:pt x="410" y="410"/>
                </a:moveTo>
                <a:cubicBezTo>
                  <a:pt x="411" y="412"/>
                  <a:pt x="411" y="412"/>
                  <a:pt x="411" y="412"/>
                </a:cubicBezTo>
                <a:cubicBezTo>
                  <a:pt x="413" y="410"/>
                  <a:pt x="413" y="410"/>
                  <a:pt x="413" y="410"/>
                </a:cubicBezTo>
                <a:cubicBezTo>
                  <a:pt x="411" y="410"/>
                  <a:pt x="411" y="410"/>
                  <a:pt x="411" y="410"/>
                </a:cubicBezTo>
                <a:cubicBezTo>
                  <a:pt x="411" y="409"/>
                  <a:pt x="411" y="409"/>
                  <a:pt x="411" y="409"/>
                </a:cubicBezTo>
                <a:cubicBezTo>
                  <a:pt x="411" y="408"/>
                  <a:pt x="411" y="408"/>
                  <a:pt x="411" y="408"/>
                </a:cubicBezTo>
                <a:cubicBezTo>
                  <a:pt x="410" y="409"/>
                  <a:pt x="410" y="409"/>
                  <a:pt x="410" y="409"/>
                </a:cubicBezTo>
                <a:lnTo>
                  <a:pt x="410" y="410"/>
                </a:lnTo>
                <a:close/>
                <a:moveTo>
                  <a:pt x="923" y="1728"/>
                </a:moveTo>
                <a:cubicBezTo>
                  <a:pt x="923" y="1726"/>
                  <a:pt x="923" y="1726"/>
                  <a:pt x="923" y="1726"/>
                </a:cubicBezTo>
                <a:cubicBezTo>
                  <a:pt x="921" y="1725"/>
                  <a:pt x="921" y="1725"/>
                  <a:pt x="921" y="1725"/>
                </a:cubicBezTo>
                <a:cubicBezTo>
                  <a:pt x="919" y="1721"/>
                  <a:pt x="919" y="1721"/>
                  <a:pt x="919" y="1721"/>
                </a:cubicBezTo>
                <a:cubicBezTo>
                  <a:pt x="919" y="1722"/>
                  <a:pt x="919" y="1722"/>
                  <a:pt x="919" y="1722"/>
                </a:cubicBezTo>
                <a:cubicBezTo>
                  <a:pt x="917" y="1721"/>
                  <a:pt x="917" y="1721"/>
                  <a:pt x="917" y="1721"/>
                </a:cubicBezTo>
                <a:cubicBezTo>
                  <a:pt x="913" y="1721"/>
                  <a:pt x="913" y="1721"/>
                  <a:pt x="913" y="1721"/>
                </a:cubicBezTo>
                <a:cubicBezTo>
                  <a:pt x="917" y="1725"/>
                  <a:pt x="917" y="1725"/>
                  <a:pt x="917" y="1725"/>
                </a:cubicBezTo>
                <a:cubicBezTo>
                  <a:pt x="919" y="1726"/>
                  <a:pt x="919" y="1726"/>
                  <a:pt x="919" y="1726"/>
                </a:cubicBezTo>
                <a:cubicBezTo>
                  <a:pt x="920" y="1728"/>
                  <a:pt x="920" y="1728"/>
                  <a:pt x="920" y="1728"/>
                </a:cubicBezTo>
                <a:cubicBezTo>
                  <a:pt x="920" y="1729"/>
                  <a:pt x="920" y="1729"/>
                  <a:pt x="920" y="1729"/>
                </a:cubicBezTo>
                <a:cubicBezTo>
                  <a:pt x="921" y="1729"/>
                  <a:pt x="921" y="1729"/>
                  <a:pt x="921" y="1729"/>
                </a:cubicBezTo>
                <a:cubicBezTo>
                  <a:pt x="920" y="1731"/>
                  <a:pt x="920" y="1731"/>
                  <a:pt x="920" y="1731"/>
                </a:cubicBezTo>
                <a:cubicBezTo>
                  <a:pt x="921" y="1731"/>
                  <a:pt x="921" y="1731"/>
                  <a:pt x="921" y="1731"/>
                </a:cubicBezTo>
                <a:cubicBezTo>
                  <a:pt x="923" y="1733"/>
                  <a:pt x="923" y="1733"/>
                  <a:pt x="923" y="1733"/>
                </a:cubicBezTo>
                <a:cubicBezTo>
                  <a:pt x="923" y="1736"/>
                  <a:pt x="923" y="1736"/>
                  <a:pt x="923" y="1736"/>
                </a:cubicBezTo>
                <a:cubicBezTo>
                  <a:pt x="921" y="1735"/>
                  <a:pt x="921" y="1735"/>
                  <a:pt x="921" y="1735"/>
                </a:cubicBezTo>
                <a:cubicBezTo>
                  <a:pt x="921" y="1736"/>
                  <a:pt x="921" y="1736"/>
                  <a:pt x="921" y="1736"/>
                </a:cubicBezTo>
                <a:cubicBezTo>
                  <a:pt x="919" y="1736"/>
                  <a:pt x="919" y="1736"/>
                  <a:pt x="919" y="1736"/>
                </a:cubicBezTo>
                <a:cubicBezTo>
                  <a:pt x="917" y="1735"/>
                  <a:pt x="917" y="1735"/>
                  <a:pt x="917" y="1735"/>
                </a:cubicBezTo>
                <a:cubicBezTo>
                  <a:pt x="919" y="1738"/>
                  <a:pt x="919" y="1738"/>
                  <a:pt x="919" y="1738"/>
                </a:cubicBezTo>
                <a:cubicBezTo>
                  <a:pt x="921" y="1739"/>
                  <a:pt x="921" y="1739"/>
                  <a:pt x="921" y="1739"/>
                </a:cubicBezTo>
                <a:cubicBezTo>
                  <a:pt x="923" y="1742"/>
                  <a:pt x="923" y="1742"/>
                  <a:pt x="923" y="1742"/>
                </a:cubicBezTo>
                <a:cubicBezTo>
                  <a:pt x="926" y="1743"/>
                  <a:pt x="926" y="1743"/>
                  <a:pt x="926" y="1743"/>
                </a:cubicBezTo>
                <a:cubicBezTo>
                  <a:pt x="924" y="1742"/>
                  <a:pt x="924" y="1742"/>
                  <a:pt x="924" y="1742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4" y="1738"/>
                  <a:pt x="924" y="1738"/>
                  <a:pt x="924" y="1738"/>
                </a:cubicBezTo>
                <a:cubicBezTo>
                  <a:pt x="926" y="1738"/>
                  <a:pt x="926" y="1738"/>
                  <a:pt x="926" y="1738"/>
                </a:cubicBezTo>
                <a:cubicBezTo>
                  <a:pt x="926" y="1739"/>
                  <a:pt x="926" y="1739"/>
                  <a:pt x="926" y="1739"/>
                </a:cubicBezTo>
                <a:cubicBezTo>
                  <a:pt x="927" y="1741"/>
                  <a:pt x="927" y="1741"/>
                  <a:pt x="927" y="1741"/>
                </a:cubicBezTo>
                <a:cubicBezTo>
                  <a:pt x="926" y="1741"/>
                  <a:pt x="926" y="1741"/>
                  <a:pt x="926" y="1741"/>
                </a:cubicBezTo>
                <a:cubicBezTo>
                  <a:pt x="927" y="1742"/>
                  <a:pt x="927" y="1742"/>
                  <a:pt x="927" y="1742"/>
                </a:cubicBezTo>
                <a:cubicBezTo>
                  <a:pt x="929" y="1743"/>
                  <a:pt x="929" y="1743"/>
                  <a:pt x="929" y="1743"/>
                </a:cubicBezTo>
                <a:cubicBezTo>
                  <a:pt x="929" y="1745"/>
                  <a:pt x="929" y="1745"/>
                  <a:pt x="929" y="1745"/>
                </a:cubicBezTo>
                <a:cubicBezTo>
                  <a:pt x="932" y="1745"/>
                  <a:pt x="932" y="1745"/>
                  <a:pt x="932" y="1745"/>
                </a:cubicBezTo>
                <a:cubicBezTo>
                  <a:pt x="932" y="1743"/>
                  <a:pt x="932" y="1743"/>
                  <a:pt x="932" y="1743"/>
                </a:cubicBezTo>
                <a:cubicBezTo>
                  <a:pt x="930" y="1742"/>
                  <a:pt x="930" y="1742"/>
                  <a:pt x="930" y="1742"/>
                </a:cubicBezTo>
                <a:cubicBezTo>
                  <a:pt x="932" y="1742"/>
                  <a:pt x="932" y="1742"/>
                  <a:pt x="932" y="1742"/>
                </a:cubicBezTo>
                <a:cubicBezTo>
                  <a:pt x="930" y="1741"/>
                  <a:pt x="930" y="1741"/>
                  <a:pt x="930" y="1741"/>
                </a:cubicBezTo>
                <a:cubicBezTo>
                  <a:pt x="929" y="1742"/>
                  <a:pt x="929" y="1742"/>
                  <a:pt x="929" y="1742"/>
                </a:cubicBezTo>
                <a:cubicBezTo>
                  <a:pt x="929" y="1736"/>
                  <a:pt x="929" y="1736"/>
                  <a:pt x="929" y="1736"/>
                </a:cubicBezTo>
                <a:cubicBezTo>
                  <a:pt x="927" y="1733"/>
                  <a:pt x="927" y="1733"/>
                  <a:pt x="927" y="1733"/>
                </a:cubicBezTo>
                <a:cubicBezTo>
                  <a:pt x="926" y="1732"/>
                  <a:pt x="926" y="1732"/>
                  <a:pt x="926" y="1732"/>
                </a:cubicBezTo>
                <a:cubicBezTo>
                  <a:pt x="926" y="1731"/>
                  <a:pt x="926" y="1731"/>
                  <a:pt x="926" y="1731"/>
                </a:cubicBezTo>
                <a:cubicBezTo>
                  <a:pt x="924" y="1729"/>
                  <a:pt x="924" y="1729"/>
                  <a:pt x="924" y="1729"/>
                </a:cubicBezTo>
                <a:lnTo>
                  <a:pt x="923" y="1728"/>
                </a:lnTo>
                <a:close/>
                <a:moveTo>
                  <a:pt x="411" y="408"/>
                </a:moveTo>
                <a:cubicBezTo>
                  <a:pt x="413" y="406"/>
                  <a:pt x="413" y="406"/>
                  <a:pt x="413" y="406"/>
                </a:cubicBezTo>
                <a:cubicBezTo>
                  <a:pt x="411" y="407"/>
                  <a:pt x="411" y="407"/>
                  <a:pt x="411" y="407"/>
                </a:cubicBezTo>
                <a:lnTo>
                  <a:pt x="411" y="408"/>
                </a:lnTo>
                <a:close/>
                <a:moveTo>
                  <a:pt x="405" y="419"/>
                </a:moveTo>
                <a:cubicBezTo>
                  <a:pt x="407" y="419"/>
                  <a:pt x="407" y="419"/>
                  <a:pt x="407" y="419"/>
                </a:cubicBezTo>
                <a:cubicBezTo>
                  <a:pt x="407" y="417"/>
                  <a:pt x="407" y="417"/>
                  <a:pt x="407" y="417"/>
                </a:cubicBezTo>
                <a:lnTo>
                  <a:pt x="405" y="419"/>
                </a:lnTo>
                <a:close/>
                <a:moveTo>
                  <a:pt x="917" y="1670"/>
                </a:moveTo>
                <a:cubicBezTo>
                  <a:pt x="916" y="1670"/>
                  <a:pt x="916" y="1670"/>
                  <a:pt x="916" y="1670"/>
                </a:cubicBezTo>
                <a:cubicBezTo>
                  <a:pt x="914" y="1670"/>
                  <a:pt x="914" y="1670"/>
                  <a:pt x="914" y="1670"/>
                </a:cubicBezTo>
                <a:cubicBezTo>
                  <a:pt x="914" y="1672"/>
                  <a:pt x="914" y="1672"/>
                  <a:pt x="914" y="1672"/>
                </a:cubicBezTo>
                <a:cubicBezTo>
                  <a:pt x="913" y="1673"/>
                  <a:pt x="913" y="1673"/>
                  <a:pt x="913" y="1673"/>
                </a:cubicBezTo>
                <a:cubicBezTo>
                  <a:pt x="913" y="1675"/>
                  <a:pt x="913" y="1675"/>
                  <a:pt x="913" y="1675"/>
                </a:cubicBezTo>
                <a:cubicBezTo>
                  <a:pt x="914" y="1676"/>
                  <a:pt x="914" y="1676"/>
                  <a:pt x="914" y="1676"/>
                </a:cubicBezTo>
                <a:cubicBezTo>
                  <a:pt x="916" y="1678"/>
                  <a:pt x="916" y="1678"/>
                  <a:pt x="916" y="1678"/>
                </a:cubicBezTo>
                <a:cubicBezTo>
                  <a:pt x="917" y="1676"/>
                  <a:pt x="917" y="1676"/>
                  <a:pt x="917" y="1676"/>
                </a:cubicBezTo>
                <a:cubicBezTo>
                  <a:pt x="919" y="1675"/>
                  <a:pt x="919" y="1675"/>
                  <a:pt x="919" y="1675"/>
                </a:cubicBezTo>
                <a:cubicBezTo>
                  <a:pt x="919" y="1673"/>
                  <a:pt x="919" y="1673"/>
                  <a:pt x="919" y="1673"/>
                </a:cubicBezTo>
                <a:cubicBezTo>
                  <a:pt x="920" y="1672"/>
                  <a:pt x="920" y="1672"/>
                  <a:pt x="920" y="1672"/>
                </a:cubicBezTo>
                <a:cubicBezTo>
                  <a:pt x="919" y="1672"/>
                  <a:pt x="919" y="1672"/>
                  <a:pt x="919" y="1672"/>
                </a:cubicBezTo>
                <a:lnTo>
                  <a:pt x="917" y="1670"/>
                </a:lnTo>
                <a:close/>
                <a:moveTo>
                  <a:pt x="397" y="347"/>
                </a:moveTo>
                <a:cubicBezTo>
                  <a:pt x="397" y="346"/>
                  <a:pt x="397" y="346"/>
                  <a:pt x="397" y="346"/>
                </a:cubicBezTo>
                <a:cubicBezTo>
                  <a:pt x="394" y="349"/>
                  <a:pt x="394" y="349"/>
                  <a:pt x="394" y="349"/>
                </a:cubicBezTo>
                <a:lnTo>
                  <a:pt x="397" y="347"/>
                </a:lnTo>
                <a:close/>
                <a:moveTo>
                  <a:pt x="413" y="409"/>
                </a:moveTo>
                <a:cubicBezTo>
                  <a:pt x="414" y="407"/>
                  <a:pt x="414" y="407"/>
                  <a:pt x="414" y="407"/>
                </a:cubicBezTo>
                <a:cubicBezTo>
                  <a:pt x="413" y="407"/>
                  <a:pt x="413" y="407"/>
                  <a:pt x="413" y="407"/>
                </a:cubicBezTo>
                <a:lnTo>
                  <a:pt x="413" y="409"/>
                </a:lnTo>
                <a:close/>
                <a:moveTo>
                  <a:pt x="397" y="278"/>
                </a:moveTo>
                <a:cubicBezTo>
                  <a:pt x="398" y="278"/>
                  <a:pt x="398" y="278"/>
                  <a:pt x="398" y="278"/>
                </a:cubicBezTo>
                <a:cubicBezTo>
                  <a:pt x="400" y="277"/>
                  <a:pt x="400" y="277"/>
                  <a:pt x="400" y="277"/>
                </a:cubicBezTo>
                <a:lnTo>
                  <a:pt x="397" y="278"/>
                </a:lnTo>
                <a:close/>
                <a:moveTo>
                  <a:pt x="887" y="511"/>
                </a:moveTo>
                <a:cubicBezTo>
                  <a:pt x="888" y="511"/>
                  <a:pt x="888" y="511"/>
                  <a:pt x="888" y="511"/>
                </a:cubicBezTo>
                <a:cubicBezTo>
                  <a:pt x="890" y="509"/>
                  <a:pt x="890" y="509"/>
                  <a:pt x="890" y="509"/>
                </a:cubicBezTo>
                <a:cubicBezTo>
                  <a:pt x="893" y="509"/>
                  <a:pt x="893" y="509"/>
                  <a:pt x="893" y="509"/>
                </a:cubicBezTo>
                <a:cubicBezTo>
                  <a:pt x="903" y="508"/>
                  <a:pt x="903" y="508"/>
                  <a:pt x="903" y="508"/>
                </a:cubicBezTo>
                <a:cubicBezTo>
                  <a:pt x="907" y="506"/>
                  <a:pt x="907" y="506"/>
                  <a:pt x="907" y="506"/>
                </a:cubicBezTo>
                <a:cubicBezTo>
                  <a:pt x="911" y="503"/>
                  <a:pt x="911" y="503"/>
                  <a:pt x="911" y="503"/>
                </a:cubicBezTo>
                <a:cubicBezTo>
                  <a:pt x="906" y="505"/>
                  <a:pt x="906" y="505"/>
                  <a:pt x="906" y="505"/>
                </a:cubicBezTo>
                <a:cubicBezTo>
                  <a:pt x="904" y="506"/>
                  <a:pt x="904" y="506"/>
                  <a:pt x="904" y="506"/>
                </a:cubicBezTo>
                <a:cubicBezTo>
                  <a:pt x="903" y="506"/>
                  <a:pt x="903" y="506"/>
                  <a:pt x="903" y="506"/>
                </a:cubicBezTo>
                <a:cubicBezTo>
                  <a:pt x="907" y="502"/>
                  <a:pt x="907" y="502"/>
                  <a:pt x="907" y="502"/>
                </a:cubicBezTo>
                <a:cubicBezTo>
                  <a:pt x="904" y="503"/>
                  <a:pt x="904" y="503"/>
                  <a:pt x="904" y="503"/>
                </a:cubicBezTo>
                <a:cubicBezTo>
                  <a:pt x="901" y="505"/>
                  <a:pt x="901" y="505"/>
                  <a:pt x="901" y="505"/>
                </a:cubicBezTo>
                <a:cubicBezTo>
                  <a:pt x="896" y="506"/>
                  <a:pt x="896" y="506"/>
                  <a:pt x="896" y="506"/>
                </a:cubicBezTo>
                <a:cubicBezTo>
                  <a:pt x="893" y="506"/>
                  <a:pt x="893" y="506"/>
                  <a:pt x="893" y="506"/>
                </a:cubicBezTo>
                <a:cubicBezTo>
                  <a:pt x="890" y="508"/>
                  <a:pt x="890" y="508"/>
                  <a:pt x="890" y="508"/>
                </a:cubicBezTo>
                <a:cubicBezTo>
                  <a:pt x="887" y="508"/>
                  <a:pt x="887" y="508"/>
                  <a:pt x="887" y="508"/>
                </a:cubicBezTo>
                <a:cubicBezTo>
                  <a:pt x="886" y="511"/>
                  <a:pt x="886" y="511"/>
                  <a:pt x="886" y="511"/>
                </a:cubicBezTo>
                <a:lnTo>
                  <a:pt x="887" y="511"/>
                </a:lnTo>
                <a:close/>
                <a:moveTo>
                  <a:pt x="198" y="185"/>
                </a:moveTo>
                <a:cubicBezTo>
                  <a:pt x="196" y="187"/>
                  <a:pt x="196" y="187"/>
                  <a:pt x="196" y="187"/>
                </a:cubicBezTo>
                <a:cubicBezTo>
                  <a:pt x="199" y="185"/>
                  <a:pt x="199" y="185"/>
                  <a:pt x="199" y="185"/>
                </a:cubicBezTo>
                <a:lnTo>
                  <a:pt x="198" y="185"/>
                </a:lnTo>
                <a:close/>
                <a:moveTo>
                  <a:pt x="990" y="1801"/>
                </a:moveTo>
                <a:cubicBezTo>
                  <a:pt x="990" y="1799"/>
                  <a:pt x="990" y="1799"/>
                  <a:pt x="990" y="1799"/>
                </a:cubicBezTo>
                <a:cubicBezTo>
                  <a:pt x="992" y="1799"/>
                  <a:pt x="992" y="1799"/>
                  <a:pt x="992" y="1799"/>
                </a:cubicBezTo>
                <a:cubicBezTo>
                  <a:pt x="992" y="1801"/>
                  <a:pt x="992" y="1801"/>
                  <a:pt x="992" y="1801"/>
                </a:cubicBezTo>
                <a:cubicBezTo>
                  <a:pt x="993" y="1801"/>
                  <a:pt x="993" y="1801"/>
                  <a:pt x="993" y="1801"/>
                </a:cubicBezTo>
                <a:cubicBezTo>
                  <a:pt x="993" y="1802"/>
                  <a:pt x="993" y="1802"/>
                  <a:pt x="993" y="1802"/>
                </a:cubicBezTo>
                <a:cubicBezTo>
                  <a:pt x="996" y="1801"/>
                  <a:pt x="996" y="1801"/>
                  <a:pt x="996" y="1801"/>
                </a:cubicBezTo>
                <a:cubicBezTo>
                  <a:pt x="993" y="1799"/>
                  <a:pt x="993" y="1799"/>
                  <a:pt x="993" y="1799"/>
                </a:cubicBezTo>
                <a:cubicBezTo>
                  <a:pt x="992" y="1798"/>
                  <a:pt x="992" y="1798"/>
                  <a:pt x="992" y="1798"/>
                </a:cubicBezTo>
                <a:cubicBezTo>
                  <a:pt x="987" y="1796"/>
                  <a:pt x="987" y="1796"/>
                  <a:pt x="987" y="1796"/>
                </a:cubicBezTo>
                <a:cubicBezTo>
                  <a:pt x="989" y="1799"/>
                  <a:pt x="989" y="1799"/>
                  <a:pt x="989" y="1799"/>
                </a:cubicBezTo>
                <a:lnTo>
                  <a:pt x="990" y="1801"/>
                </a:lnTo>
                <a:close/>
                <a:moveTo>
                  <a:pt x="1106" y="40"/>
                </a:moveTo>
                <a:cubicBezTo>
                  <a:pt x="1108" y="40"/>
                  <a:pt x="1108" y="40"/>
                  <a:pt x="1108" y="40"/>
                </a:cubicBezTo>
                <a:cubicBezTo>
                  <a:pt x="1104" y="42"/>
                  <a:pt x="1104" y="42"/>
                  <a:pt x="1104" y="42"/>
                </a:cubicBezTo>
                <a:cubicBezTo>
                  <a:pt x="1109" y="42"/>
                  <a:pt x="1109" y="42"/>
                  <a:pt x="1109" y="42"/>
                </a:cubicBezTo>
                <a:cubicBezTo>
                  <a:pt x="1106" y="43"/>
                  <a:pt x="1106" y="43"/>
                  <a:pt x="1106" y="43"/>
                </a:cubicBezTo>
                <a:cubicBezTo>
                  <a:pt x="1105" y="43"/>
                  <a:pt x="1105" y="43"/>
                  <a:pt x="1105" y="43"/>
                </a:cubicBezTo>
                <a:cubicBezTo>
                  <a:pt x="1101" y="42"/>
                  <a:pt x="1101" y="42"/>
                  <a:pt x="1101" y="42"/>
                </a:cubicBezTo>
                <a:cubicBezTo>
                  <a:pt x="1095" y="40"/>
                  <a:pt x="1095" y="40"/>
                  <a:pt x="1095" y="40"/>
                </a:cubicBezTo>
                <a:cubicBezTo>
                  <a:pt x="1089" y="40"/>
                  <a:pt x="1089" y="40"/>
                  <a:pt x="1089" y="40"/>
                </a:cubicBezTo>
                <a:cubicBezTo>
                  <a:pt x="1079" y="40"/>
                  <a:pt x="1079" y="40"/>
                  <a:pt x="1079" y="40"/>
                </a:cubicBezTo>
                <a:cubicBezTo>
                  <a:pt x="1075" y="42"/>
                  <a:pt x="1075" y="42"/>
                  <a:pt x="1075" y="42"/>
                </a:cubicBezTo>
                <a:cubicBezTo>
                  <a:pt x="1072" y="43"/>
                  <a:pt x="1072" y="43"/>
                  <a:pt x="1072" y="43"/>
                </a:cubicBezTo>
                <a:cubicBezTo>
                  <a:pt x="1068" y="45"/>
                  <a:pt x="1068" y="45"/>
                  <a:pt x="1068" y="45"/>
                </a:cubicBezTo>
                <a:cubicBezTo>
                  <a:pt x="1065" y="46"/>
                  <a:pt x="1065" y="46"/>
                  <a:pt x="1065" y="46"/>
                </a:cubicBezTo>
                <a:cubicBezTo>
                  <a:pt x="1065" y="48"/>
                  <a:pt x="1065" y="48"/>
                  <a:pt x="1065" y="48"/>
                </a:cubicBezTo>
                <a:cubicBezTo>
                  <a:pt x="1066" y="48"/>
                  <a:pt x="1066" y="48"/>
                  <a:pt x="1066" y="48"/>
                </a:cubicBezTo>
                <a:cubicBezTo>
                  <a:pt x="1071" y="48"/>
                  <a:pt x="1071" y="48"/>
                  <a:pt x="1071" y="48"/>
                </a:cubicBezTo>
                <a:cubicBezTo>
                  <a:pt x="1078" y="46"/>
                  <a:pt x="1078" y="46"/>
                  <a:pt x="1078" y="46"/>
                </a:cubicBezTo>
                <a:cubicBezTo>
                  <a:pt x="1075" y="48"/>
                  <a:pt x="1075" y="48"/>
                  <a:pt x="1075" y="48"/>
                </a:cubicBezTo>
                <a:cubicBezTo>
                  <a:pt x="1072" y="49"/>
                  <a:pt x="1072" y="49"/>
                  <a:pt x="1072" y="49"/>
                </a:cubicBezTo>
                <a:cubicBezTo>
                  <a:pt x="1076" y="49"/>
                  <a:pt x="1076" y="49"/>
                  <a:pt x="1076" y="49"/>
                </a:cubicBezTo>
                <a:cubicBezTo>
                  <a:pt x="1081" y="48"/>
                  <a:pt x="1081" y="48"/>
                  <a:pt x="1081" y="48"/>
                </a:cubicBezTo>
                <a:cubicBezTo>
                  <a:pt x="1085" y="45"/>
                  <a:pt x="1085" y="45"/>
                  <a:pt x="1085" y="45"/>
                </a:cubicBezTo>
                <a:cubicBezTo>
                  <a:pt x="1089" y="43"/>
                  <a:pt x="1089" y="43"/>
                  <a:pt x="1089" y="43"/>
                </a:cubicBezTo>
                <a:cubicBezTo>
                  <a:pt x="1086" y="45"/>
                  <a:pt x="1086" y="45"/>
                  <a:pt x="1086" y="45"/>
                </a:cubicBezTo>
                <a:cubicBezTo>
                  <a:pt x="1086" y="46"/>
                  <a:pt x="1086" y="46"/>
                  <a:pt x="1086" y="46"/>
                </a:cubicBezTo>
                <a:cubicBezTo>
                  <a:pt x="1085" y="46"/>
                  <a:pt x="1085" y="46"/>
                  <a:pt x="1085" y="46"/>
                </a:cubicBezTo>
                <a:cubicBezTo>
                  <a:pt x="1083" y="48"/>
                  <a:pt x="1083" y="48"/>
                  <a:pt x="1083" y="48"/>
                </a:cubicBezTo>
                <a:cubicBezTo>
                  <a:pt x="1081" y="49"/>
                  <a:pt x="1081" y="49"/>
                  <a:pt x="1081" y="49"/>
                </a:cubicBezTo>
                <a:cubicBezTo>
                  <a:pt x="1073" y="50"/>
                  <a:pt x="1073" y="50"/>
                  <a:pt x="1073" y="50"/>
                </a:cubicBezTo>
                <a:cubicBezTo>
                  <a:pt x="1076" y="50"/>
                  <a:pt x="1076" y="50"/>
                  <a:pt x="1076" y="50"/>
                </a:cubicBezTo>
                <a:cubicBezTo>
                  <a:pt x="1079" y="50"/>
                  <a:pt x="1079" y="50"/>
                  <a:pt x="1079" y="50"/>
                </a:cubicBezTo>
                <a:cubicBezTo>
                  <a:pt x="1075" y="52"/>
                  <a:pt x="1075" y="52"/>
                  <a:pt x="1075" y="52"/>
                </a:cubicBezTo>
                <a:cubicBezTo>
                  <a:pt x="1073" y="53"/>
                  <a:pt x="1073" y="53"/>
                  <a:pt x="1073" y="53"/>
                </a:cubicBezTo>
                <a:cubicBezTo>
                  <a:pt x="1081" y="52"/>
                  <a:pt x="1081" y="52"/>
                  <a:pt x="1081" y="52"/>
                </a:cubicBezTo>
                <a:cubicBezTo>
                  <a:pt x="1076" y="55"/>
                  <a:pt x="1076" y="55"/>
                  <a:pt x="1076" y="55"/>
                </a:cubicBezTo>
                <a:cubicBezTo>
                  <a:pt x="1081" y="55"/>
                  <a:pt x="1081" y="55"/>
                  <a:pt x="1081" y="55"/>
                </a:cubicBezTo>
                <a:cubicBezTo>
                  <a:pt x="1076" y="56"/>
                  <a:pt x="1076" y="56"/>
                  <a:pt x="1076" y="56"/>
                </a:cubicBezTo>
                <a:cubicBezTo>
                  <a:pt x="1075" y="56"/>
                  <a:pt x="1075" y="56"/>
                  <a:pt x="1075" y="56"/>
                </a:cubicBezTo>
                <a:cubicBezTo>
                  <a:pt x="1072" y="56"/>
                  <a:pt x="1072" y="56"/>
                  <a:pt x="1072" y="56"/>
                </a:cubicBezTo>
                <a:cubicBezTo>
                  <a:pt x="1066" y="55"/>
                  <a:pt x="1066" y="55"/>
                  <a:pt x="1066" y="55"/>
                </a:cubicBezTo>
                <a:cubicBezTo>
                  <a:pt x="1069" y="53"/>
                  <a:pt x="1069" y="53"/>
                  <a:pt x="1069" y="53"/>
                </a:cubicBezTo>
                <a:cubicBezTo>
                  <a:pt x="1068" y="52"/>
                  <a:pt x="1068" y="52"/>
                  <a:pt x="1068" y="52"/>
                </a:cubicBezTo>
                <a:cubicBezTo>
                  <a:pt x="1063" y="50"/>
                  <a:pt x="1063" y="50"/>
                  <a:pt x="1063" y="50"/>
                </a:cubicBezTo>
                <a:cubicBezTo>
                  <a:pt x="1056" y="50"/>
                  <a:pt x="1056" y="50"/>
                  <a:pt x="1056" y="50"/>
                </a:cubicBezTo>
                <a:cubicBezTo>
                  <a:pt x="1053" y="52"/>
                  <a:pt x="1053" y="52"/>
                  <a:pt x="1053" y="52"/>
                </a:cubicBezTo>
                <a:cubicBezTo>
                  <a:pt x="1050" y="53"/>
                  <a:pt x="1050" y="53"/>
                  <a:pt x="1050" y="53"/>
                </a:cubicBezTo>
                <a:cubicBezTo>
                  <a:pt x="1052" y="55"/>
                  <a:pt x="1052" y="55"/>
                  <a:pt x="1052" y="55"/>
                </a:cubicBezTo>
                <a:cubicBezTo>
                  <a:pt x="1052" y="56"/>
                  <a:pt x="1052" y="56"/>
                  <a:pt x="1052" y="56"/>
                </a:cubicBezTo>
                <a:cubicBezTo>
                  <a:pt x="1053" y="56"/>
                  <a:pt x="1053" y="56"/>
                  <a:pt x="1053" y="56"/>
                </a:cubicBezTo>
                <a:cubicBezTo>
                  <a:pt x="1055" y="56"/>
                  <a:pt x="1055" y="56"/>
                  <a:pt x="1055" y="56"/>
                </a:cubicBezTo>
                <a:cubicBezTo>
                  <a:pt x="1053" y="58"/>
                  <a:pt x="1053" y="58"/>
                  <a:pt x="1053" y="58"/>
                </a:cubicBezTo>
                <a:cubicBezTo>
                  <a:pt x="1049" y="59"/>
                  <a:pt x="1049" y="59"/>
                  <a:pt x="1049" y="59"/>
                </a:cubicBezTo>
                <a:cubicBezTo>
                  <a:pt x="1039" y="59"/>
                  <a:pt x="1039" y="59"/>
                  <a:pt x="1039" y="59"/>
                </a:cubicBezTo>
                <a:cubicBezTo>
                  <a:pt x="1036" y="59"/>
                  <a:pt x="1036" y="59"/>
                  <a:pt x="1036" y="59"/>
                </a:cubicBezTo>
                <a:cubicBezTo>
                  <a:pt x="1032" y="61"/>
                  <a:pt x="1032" y="61"/>
                  <a:pt x="1032" y="61"/>
                </a:cubicBezTo>
                <a:cubicBezTo>
                  <a:pt x="1030" y="62"/>
                  <a:pt x="1030" y="62"/>
                  <a:pt x="1030" y="62"/>
                </a:cubicBezTo>
                <a:cubicBezTo>
                  <a:pt x="1026" y="65"/>
                  <a:pt x="1026" y="65"/>
                  <a:pt x="1026" y="65"/>
                </a:cubicBezTo>
                <a:cubicBezTo>
                  <a:pt x="1028" y="65"/>
                  <a:pt x="1028" y="65"/>
                  <a:pt x="1028" y="65"/>
                </a:cubicBezTo>
                <a:cubicBezTo>
                  <a:pt x="1029" y="66"/>
                  <a:pt x="1029" y="66"/>
                  <a:pt x="1029" y="66"/>
                </a:cubicBezTo>
                <a:cubicBezTo>
                  <a:pt x="1032" y="65"/>
                  <a:pt x="1032" y="65"/>
                  <a:pt x="1032" y="65"/>
                </a:cubicBezTo>
                <a:cubicBezTo>
                  <a:pt x="1033" y="63"/>
                  <a:pt x="1033" y="63"/>
                  <a:pt x="1033" y="63"/>
                </a:cubicBezTo>
                <a:cubicBezTo>
                  <a:pt x="1032" y="66"/>
                  <a:pt x="1032" y="66"/>
                  <a:pt x="1032" y="66"/>
                </a:cubicBezTo>
                <a:cubicBezTo>
                  <a:pt x="1033" y="65"/>
                  <a:pt x="1033" y="65"/>
                  <a:pt x="1033" y="65"/>
                </a:cubicBezTo>
                <a:cubicBezTo>
                  <a:pt x="1035" y="63"/>
                  <a:pt x="1035" y="63"/>
                  <a:pt x="1035" y="63"/>
                </a:cubicBezTo>
                <a:cubicBezTo>
                  <a:pt x="1036" y="62"/>
                  <a:pt x="1036" y="62"/>
                  <a:pt x="1036" y="62"/>
                </a:cubicBezTo>
                <a:cubicBezTo>
                  <a:pt x="1038" y="62"/>
                  <a:pt x="1038" y="62"/>
                  <a:pt x="1038" y="62"/>
                </a:cubicBezTo>
                <a:cubicBezTo>
                  <a:pt x="1036" y="63"/>
                  <a:pt x="1036" y="63"/>
                  <a:pt x="1036" y="63"/>
                </a:cubicBezTo>
                <a:cubicBezTo>
                  <a:pt x="1035" y="66"/>
                  <a:pt x="1035" y="66"/>
                  <a:pt x="1035" y="66"/>
                </a:cubicBezTo>
                <a:cubicBezTo>
                  <a:pt x="1039" y="66"/>
                  <a:pt x="1039" y="66"/>
                  <a:pt x="1039" y="66"/>
                </a:cubicBezTo>
                <a:cubicBezTo>
                  <a:pt x="1042" y="65"/>
                  <a:pt x="1042" y="65"/>
                  <a:pt x="1042" y="65"/>
                </a:cubicBezTo>
                <a:cubicBezTo>
                  <a:pt x="1043" y="63"/>
                  <a:pt x="1043" y="63"/>
                  <a:pt x="1043" y="63"/>
                </a:cubicBezTo>
                <a:cubicBezTo>
                  <a:pt x="1043" y="65"/>
                  <a:pt x="1043" y="65"/>
                  <a:pt x="1043" y="65"/>
                </a:cubicBezTo>
                <a:cubicBezTo>
                  <a:pt x="1045" y="66"/>
                  <a:pt x="1045" y="66"/>
                  <a:pt x="1045" y="66"/>
                </a:cubicBezTo>
                <a:cubicBezTo>
                  <a:pt x="1048" y="66"/>
                  <a:pt x="1048" y="66"/>
                  <a:pt x="1048" y="66"/>
                </a:cubicBezTo>
                <a:cubicBezTo>
                  <a:pt x="1050" y="65"/>
                  <a:pt x="1050" y="65"/>
                  <a:pt x="1050" y="65"/>
                </a:cubicBezTo>
                <a:cubicBezTo>
                  <a:pt x="1052" y="63"/>
                  <a:pt x="1052" y="63"/>
                  <a:pt x="1052" y="63"/>
                </a:cubicBezTo>
                <a:cubicBezTo>
                  <a:pt x="1053" y="65"/>
                  <a:pt x="1053" y="65"/>
                  <a:pt x="1053" y="65"/>
                </a:cubicBezTo>
                <a:cubicBezTo>
                  <a:pt x="1050" y="66"/>
                  <a:pt x="1050" y="66"/>
                  <a:pt x="1050" y="66"/>
                </a:cubicBezTo>
                <a:cubicBezTo>
                  <a:pt x="1058" y="66"/>
                  <a:pt x="1058" y="66"/>
                  <a:pt x="1058" y="66"/>
                </a:cubicBezTo>
                <a:cubicBezTo>
                  <a:pt x="1065" y="66"/>
                  <a:pt x="1065" y="66"/>
                  <a:pt x="1065" y="66"/>
                </a:cubicBezTo>
                <a:cubicBezTo>
                  <a:pt x="1062" y="65"/>
                  <a:pt x="1062" y="65"/>
                  <a:pt x="1062" y="65"/>
                </a:cubicBezTo>
                <a:cubicBezTo>
                  <a:pt x="1063" y="63"/>
                  <a:pt x="1063" y="63"/>
                  <a:pt x="1063" y="63"/>
                </a:cubicBezTo>
                <a:cubicBezTo>
                  <a:pt x="1065" y="65"/>
                  <a:pt x="1065" y="65"/>
                  <a:pt x="1065" y="65"/>
                </a:cubicBezTo>
                <a:cubicBezTo>
                  <a:pt x="1066" y="65"/>
                  <a:pt x="1066" y="65"/>
                  <a:pt x="1066" y="65"/>
                </a:cubicBezTo>
                <a:cubicBezTo>
                  <a:pt x="1071" y="63"/>
                  <a:pt x="1071" y="63"/>
                  <a:pt x="1071" y="63"/>
                </a:cubicBezTo>
                <a:cubicBezTo>
                  <a:pt x="1071" y="65"/>
                  <a:pt x="1071" y="65"/>
                  <a:pt x="1071" y="65"/>
                </a:cubicBezTo>
                <a:cubicBezTo>
                  <a:pt x="1072" y="65"/>
                  <a:pt x="1072" y="65"/>
                  <a:pt x="1072" y="65"/>
                </a:cubicBezTo>
                <a:cubicBezTo>
                  <a:pt x="1075" y="65"/>
                  <a:pt x="1075" y="65"/>
                  <a:pt x="1075" y="65"/>
                </a:cubicBezTo>
                <a:cubicBezTo>
                  <a:pt x="1076" y="65"/>
                  <a:pt x="1076" y="65"/>
                  <a:pt x="1076" y="65"/>
                </a:cubicBezTo>
                <a:cubicBezTo>
                  <a:pt x="1076" y="63"/>
                  <a:pt x="1076" y="63"/>
                  <a:pt x="1076" y="63"/>
                </a:cubicBezTo>
                <a:cubicBezTo>
                  <a:pt x="1078" y="63"/>
                  <a:pt x="1078" y="63"/>
                  <a:pt x="1078" y="63"/>
                </a:cubicBezTo>
                <a:cubicBezTo>
                  <a:pt x="1078" y="65"/>
                  <a:pt x="1078" y="65"/>
                  <a:pt x="1078" y="65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3" y="65"/>
                  <a:pt x="1083" y="65"/>
                  <a:pt x="1083" y="65"/>
                </a:cubicBezTo>
                <a:cubicBezTo>
                  <a:pt x="1085" y="63"/>
                  <a:pt x="1085" y="63"/>
                  <a:pt x="1085" y="63"/>
                </a:cubicBezTo>
                <a:cubicBezTo>
                  <a:pt x="1086" y="63"/>
                  <a:pt x="1086" y="63"/>
                  <a:pt x="1086" y="63"/>
                </a:cubicBezTo>
                <a:cubicBezTo>
                  <a:pt x="1088" y="63"/>
                  <a:pt x="1088" y="63"/>
                  <a:pt x="1088" y="63"/>
                </a:cubicBezTo>
                <a:cubicBezTo>
                  <a:pt x="1086" y="65"/>
                  <a:pt x="1086" y="65"/>
                  <a:pt x="1086" y="65"/>
                </a:cubicBezTo>
                <a:cubicBezTo>
                  <a:pt x="1091" y="65"/>
                  <a:pt x="1091" y="65"/>
                  <a:pt x="1091" y="65"/>
                </a:cubicBezTo>
                <a:cubicBezTo>
                  <a:pt x="1093" y="65"/>
                  <a:pt x="1093" y="65"/>
                  <a:pt x="1093" y="65"/>
                </a:cubicBezTo>
                <a:cubicBezTo>
                  <a:pt x="1095" y="66"/>
                  <a:pt x="1095" y="66"/>
                  <a:pt x="1095" y="66"/>
                </a:cubicBezTo>
                <a:cubicBezTo>
                  <a:pt x="1089" y="69"/>
                  <a:pt x="1089" y="69"/>
                  <a:pt x="1089" y="69"/>
                </a:cubicBezTo>
                <a:cubicBezTo>
                  <a:pt x="1104" y="66"/>
                  <a:pt x="1104" y="66"/>
                  <a:pt x="1104" y="66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1" y="65"/>
                  <a:pt x="1111" y="65"/>
                  <a:pt x="1111" y="65"/>
                </a:cubicBezTo>
                <a:cubicBezTo>
                  <a:pt x="1114" y="65"/>
                  <a:pt x="1114" y="65"/>
                  <a:pt x="1114" y="65"/>
                </a:cubicBezTo>
                <a:cubicBezTo>
                  <a:pt x="1115" y="65"/>
                  <a:pt x="1115" y="65"/>
                  <a:pt x="1115" y="65"/>
                </a:cubicBezTo>
                <a:cubicBezTo>
                  <a:pt x="1118" y="63"/>
                  <a:pt x="1118" y="63"/>
                  <a:pt x="1118" y="63"/>
                </a:cubicBezTo>
                <a:cubicBezTo>
                  <a:pt x="1124" y="61"/>
                  <a:pt x="1124" y="61"/>
                  <a:pt x="1124" y="61"/>
                </a:cubicBezTo>
                <a:cubicBezTo>
                  <a:pt x="1122" y="61"/>
                  <a:pt x="1122" y="61"/>
                  <a:pt x="1122" y="61"/>
                </a:cubicBezTo>
                <a:cubicBezTo>
                  <a:pt x="1119" y="61"/>
                  <a:pt x="1119" y="61"/>
                  <a:pt x="1119" y="61"/>
                </a:cubicBezTo>
                <a:cubicBezTo>
                  <a:pt x="1115" y="61"/>
                  <a:pt x="1115" y="61"/>
                  <a:pt x="1115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12" y="61"/>
                  <a:pt x="1112" y="61"/>
                  <a:pt x="1112" y="61"/>
                </a:cubicBezTo>
                <a:cubicBezTo>
                  <a:pt x="1116" y="58"/>
                  <a:pt x="1116" y="58"/>
                  <a:pt x="1116" y="58"/>
                </a:cubicBezTo>
                <a:cubicBezTo>
                  <a:pt x="1114" y="58"/>
                  <a:pt x="1114" y="58"/>
                  <a:pt x="1114" y="58"/>
                </a:cubicBezTo>
                <a:cubicBezTo>
                  <a:pt x="1111" y="58"/>
                  <a:pt x="1111" y="58"/>
                  <a:pt x="1111" y="58"/>
                </a:cubicBezTo>
                <a:cubicBezTo>
                  <a:pt x="1106" y="59"/>
                  <a:pt x="1106" y="59"/>
                  <a:pt x="1106" y="59"/>
                </a:cubicBezTo>
                <a:cubicBezTo>
                  <a:pt x="1108" y="58"/>
                  <a:pt x="1108" y="58"/>
                  <a:pt x="1108" y="58"/>
                </a:cubicBezTo>
                <a:cubicBezTo>
                  <a:pt x="1101" y="56"/>
                  <a:pt x="1101" y="56"/>
                  <a:pt x="1101" y="56"/>
                </a:cubicBezTo>
                <a:cubicBezTo>
                  <a:pt x="1099" y="55"/>
                  <a:pt x="1099" y="55"/>
                  <a:pt x="1099" y="55"/>
                </a:cubicBezTo>
                <a:cubicBezTo>
                  <a:pt x="1099" y="53"/>
                  <a:pt x="1099" y="53"/>
                  <a:pt x="1099" y="53"/>
                </a:cubicBezTo>
                <a:cubicBezTo>
                  <a:pt x="1101" y="53"/>
                  <a:pt x="1101" y="53"/>
                  <a:pt x="1101" y="53"/>
                </a:cubicBezTo>
                <a:cubicBezTo>
                  <a:pt x="1104" y="55"/>
                  <a:pt x="1104" y="55"/>
                  <a:pt x="1104" y="55"/>
                </a:cubicBezTo>
                <a:cubicBezTo>
                  <a:pt x="1106" y="56"/>
                  <a:pt x="1106" y="56"/>
                  <a:pt x="1106" y="56"/>
                </a:cubicBezTo>
                <a:cubicBezTo>
                  <a:pt x="1109" y="56"/>
                  <a:pt x="1109" y="56"/>
                  <a:pt x="1109" y="56"/>
                </a:cubicBezTo>
                <a:cubicBezTo>
                  <a:pt x="1115" y="56"/>
                  <a:pt x="1115" y="56"/>
                  <a:pt x="1115" y="56"/>
                </a:cubicBezTo>
                <a:cubicBezTo>
                  <a:pt x="1119" y="56"/>
                  <a:pt x="1119" y="56"/>
                  <a:pt x="1119" y="56"/>
                </a:cubicBezTo>
                <a:cubicBezTo>
                  <a:pt x="1121" y="56"/>
                  <a:pt x="1121" y="56"/>
                  <a:pt x="1121" y="56"/>
                </a:cubicBezTo>
                <a:cubicBezTo>
                  <a:pt x="1126" y="55"/>
                  <a:pt x="1126" y="55"/>
                  <a:pt x="1126" y="55"/>
                </a:cubicBezTo>
                <a:cubicBezTo>
                  <a:pt x="1129" y="55"/>
                  <a:pt x="1129" y="55"/>
                  <a:pt x="1129" y="55"/>
                </a:cubicBezTo>
                <a:cubicBezTo>
                  <a:pt x="1131" y="53"/>
                  <a:pt x="1131" y="53"/>
                  <a:pt x="1131" y="53"/>
                </a:cubicBezTo>
                <a:cubicBezTo>
                  <a:pt x="1131" y="52"/>
                  <a:pt x="1131" y="52"/>
                  <a:pt x="1131" y="52"/>
                </a:cubicBezTo>
                <a:cubicBezTo>
                  <a:pt x="1131" y="50"/>
                  <a:pt x="1131" y="50"/>
                  <a:pt x="1131" y="50"/>
                </a:cubicBezTo>
                <a:cubicBezTo>
                  <a:pt x="1135" y="50"/>
                  <a:pt x="1135" y="50"/>
                  <a:pt x="1135" y="50"/>
                </a:cubicBezTo>
                <a:cubicBezTo>
                  <a:pt x="1142" y="50"/>
                  <a:pt x="1142" y="50"/>
                  <a:pt x="1142" y="50"/>
                </a:cubicBezTo>
                <a:cubicBezTo>
                  <a:pt x="1145" y="49"/>
                  <a:pt x="1145" y="49"/>
                  <a:pt x="1145" y="49"/>
                </a:cubicBezTo>
                <a:cubicBezTo>
                  <a:pt x="1148" y="49"/>
                  <a:pt x="1148" y="49"/>
                  <a:pt x="1148" y="49"/>
                </a:cubicBezTo>
                <a:cubicBezTo>
                  <a:pt x="1151" y="49"/>
                  <a:pt x="1151" y="49"/>
                  <a:pt x="1151" y="49"/>
                </a:cubicBezTo>
                <a:cubicBezTo>
                  <a:pt x="1154" y="48"/>
                  <a:pt x="1154" y="48"/>
                  <a:pt x="1154" y="48"/>
                </a:cubicBezTo>
                <a:cubicBezTo>
                  <a:pt x="1158" y="48"/>
                  <a:pt x="1158" y="48"/>
                  <a:pt x="1158" y="48"/>
                </a:cubicBezTo>
                <a:cubicBezTo>
                  <a:pt x="1161" y="46"/>
                  <a:pt x="1161" y="46"/>
                  <a:pt x="1161" y="46"/>
                </a:cubicBezTo>
                <a:cubicBezTo>
                  <a:pt x="1155" y="45"/>
                  <a:pt x="1155" y="45"/>
                  <a:pt x="1155" y="45"/>
                </a:cubicBezTo>
                <a:cubicBezTo>
                  <a:pt x="1161" y="45"/>
                  <a:pt x="1161" y="45"/>
                  <a:pt x="1161" y="45"/>
                </a:cubicBezTo>
                <a:cubicBezTo>
                  <a:pt x="1165" y="43"/>
                  <a:pt x="1165" y="43"/>
                  <a:pt x="1165" y="43"/>
                </a:cubicBezTo>
                <a:cubicBezTo>
                  <a:pt x="1167" y="42"/>
                  <a:pt x="1167" y="42"/>
                  <a:pt x="1167" y="42"/>
                </a:cubicBezTo>
                <a:cubicBezTo>
                  <a:pt x="1168" y="42"/>
                  <a:pt x="1168" y="42"/>
                  <a:pt x="1168" y="42"/>
                </a:cubicBezTo>
                <a:cubicBezTo>
                  <a:pt x="1162" y="40"/>
                  <a:pt x="1162" y="40"/>
                  <a:pt x="1162" y="40"/>
                </a:cubicBezTo>
                <a:cubicBezTo>
                  <a:pt x="1157" y="39"/>
                  <a:pt x="1157" y="39"/>
                  <a:pt x="1157" y="39"/>
                </a:cubicBezTo>
                <a:cubicBezTo>
                  <a:pt x="1161" y="39"/>
                  <a:pt x="1161" y="39"/>
                  <a:pt x="1161" y="39"/>
                </a:cubicBezTo>
                <a:cubicBezTo>
                  <a:pt x="1154" y="38"/>
                  <a:pt x="1154" y="38"/>
                  <a:pt x="1154" y="38"/>
                </a:cubicBezTo>
                <a:cubicBezTo>
                  <a:pt x="1161" y="38"/>
                  <a:pt x="1161" y="38"/>
                  <a:pt x="1161" y="38"/>
                </a:cubicBezTo>
                <a:cubicBezTo>
                  <a:pt x="1167" y="39"/>
                  <a:pt x="1167" y="39"/>
                  <a:pt x="1167" y="39"/>
                </a:cubicBezTo>
                <a:cubicBezTo>
                  <a:pt x="1171" y="39"/>
                  <a:pt x="1171" y="39"/>
                  <a:pt x="1171" y="39"/>
                </a:cubicBezTo>
                <a:cubicBezTo>
                  <a:pt x="1174" y="39"/>
                  <a:pt x="1174" y="39"/>
                  <a:pt x="1174" y="39"/>
                </a:cubicBezTo>
                <a:cubicBezTo>
                  <a:pt x="1172" y="38"/>
                  <a:pt x="1172" y="38"/>
                  <a:pt x="1172" y="38"/>
                </a:cubicBezTo>
                <a:cubicBezTo>
                  <a:pt x="1175" y="38"/>
                  <a:pt x="1175" y="38"/>
                  <a:pt x="1175" y="38"/>
                </a:cubicBezTo>
                <a:cubicBezTo>
                  <a:pt x="1164" y="36"/>
                  <a:pt x="1164" y="36"/>
                  <a:pt x="1164" y="36"/>
                </a:cubicBezTo>
                <a:cubicBezTo>
                  <a:pt x="1165" y="36"/>
                  <a:pt x="1165" y="36"/>
                  <a:pt x="1165" y="36"/>
                </a:cubicBezTo>
                <a:cubicBezTo>
                  <a:pt x="1167" y="36"/>
                  <a:pt x="1167" y="36"/>
                  <a:pt x="1167" y="36"/>
                </a:cubicBezTo>
                <a:cubicBezTo>
                  <a:pt x="1175" y="35"/>
                  <a:pt x="1175" y="35"/>
                  <a:pt x="1175" y="35"/>
                </a:cubicBezTo>
                <a:cubicBezTo>
                  <a:pt x="1185" y="35"/>
                  <a:pt x="1185" y="35"/>
                  <a:pt x="1185" y="35"/>
                </a:cubicBezTo>
                <a:cubicBezTo>
                  <a:pt x="1188" y="33"/>
                  <a:pt x="1188" y="33"/>
                  <a:pt x="1188" y="33"/>
                </a:cubicBezTo>
                <a:cubicBezTo>
                  <a:pt x="1190" y="33"/>
                  <a:pt x="1190" y="33"/>
                  <a:pt x="1190" y="33"/>
                </a:cubicBezTo>
                <a:cubicBezTo>
                  <a:pt x="1188" y="32"/>
                  <a:pt x="1188" y="32"/>
                  <a:pt x="1188" y="32"/>
                </a:cubicBezTo>
                <a:cubicBezTo>
                  <a:pt x="1180" y="32"/>
                  <a:pt x="1180" y="32"/>
                  <a:pt x="1180" y="32"/>
                </a:cubicBezTo>
                <a:cubicBezTo>
                  <a:pt x="1182" y="30"/>
                  <a:pt x="1182" y="30"/>
                  <a:pt x="1182" y="30"/>
                </a:cubicBezTo>
                <a:cubicBezTo>
                  <a:pt x="1185" y="30"/>
                  <a:pt x="1185" y="30"/>
                  <a:pt x="1185" y="30"/>
                </a:cubicBezTo>
                <a:cubicBezTo>
                  <a:pt x="1192" y="32"/>
                  <a:pt x="1192" y="32"/>
                  <a:pt x="1192" y="32"/>
                </a:cubicBezTo>
                <a:cubicBezTo>
                  <a:pt x="1192" y="33"/>
                  <a:pt x="1192" y="33"/>
                  <a:pt x="1192" y="33"/>
                </a:cubicBezTo>
                <a:cubicBezTo>
                  <a:pt x="1200" y="33"/>
                  <a:pt x="1200" y="33"/>
                  <a:pt x="1200" y="33"/>
                </a:cubicBezTo>
                <a:cubicBezTo>
                  <a:pt x="1208" y="32"/>
                  <a:pt x="1208" y="32"/>
                  <a:pt x="1208" y="32"/>
                </a:cubicBezTo>
                <a:cubicBezTo>
                  <a:pt x="1205" y="30"/>
                  <a:pt x="1205" y="30"/>
                  <a:pt x="1205" y="30"/>
                </a:cubicBezTo>
                <a:cubicBezTo>
                  <a:pt x="1210" y="30"/>
                  <a:pt x="1210" y="30"/>
                  <a:pt x="1210" y="30"/>
                </a:cubicBezTo>
                <a:cubicBezTo>
                  <a:pt x="1212" y="29"/>
                  <a:pt x="1212" y="29"/>
                  <a:pt x="1212" y="29"/>
                </a:cubicBezTo>
                <a:cubicBezTo>
                  <a:pt x="1211" y="29"/>
                  <a:pt x="1211" y="29"/>
                  <a:pt x="1211" y="29"/>
                </a:cubicBezTo>
                <a:cubicBezTo>
                  <a:pt x="1208" y="29"/>
                  <a:pt x="1208" y="29"/>
                  <a:pt x="1208" y="29"/>
                </a:cubicBezTo>
                <a:cubicBezTo>
                  <a:pt x="1204" y="29"/>
                  <a:pt x="1204" y="29"/>
                  <a:pt x="1204" y="29"/>
                </a:cubicBezTo>
                <a:cubicBezTo>
                  <a:pt x="1201" y="28"/>
                  <a:pt x="1201" y="28"/>
                  <a:pt x="1201" y="28"/>
                </a:cubicBezTo>
                <a:cubicBezTo>
                  <a:pt x="1210" y="28"/>
                  <a:pt x="1210" y="28"/>
                  <a:pt x="1210" y="28"/>
                </a:cubicBezTo>
                <a:cubicBezTo>
                  <a:pt x="1214" y="29"/>
                  <a:pt x="1214" y="29"/>
                  <a:pt x="1214" y="29"/>
                </a:cubicBezTo>
                <a:cubicBezTo>
                  <a:pt x="1218" y="28"/>
                  <a:pt x="1218" y="28"/>
                  <a:pt x="1218" y="28"/>
                </a:cubicBezTo>
                <a:cubicBezTo>
                  <a:pt x="1217" y="26"/>
                  <a:pt x="1217" y="26"/>
                  <a:pt x="1217" y="26"/>
                </a:cubicBezTo>
                <a:cubicBezTo>
                  <a:pt x="1217" y="25"/>
                  <a:pt x="1217" y="25"/>
                  <a:pt x="1217" y="25"/>
                </a:cubicBezTo>
                <a:cubicBezTo>
                  <a:pt x="1218" y="26"/>
                  <a:pt x="1218" y="26"/>
                  <a:pt x="1218" y="26"/>
                </a:cubicBezTo>
                <a:cubicBezTo>
                  <a:pt x="1220" y="26"/>
                  <a:pt x="1220" y="26"/>
                  <a:pt x="1220" y="26"/>
                </a:cubicBezTo>
                <a:cubicBezTo>
                  <a:pt x="1223" y="26"/>
                  <a:pt x="1223" y="26"/>
                  <a:pt x="1223" y="26"/>
                </a:cubicBezTo>
                <a:cubicBezTo>
                  <a:pt x="1225" y="26"/>
                  <a:pt x="1225" y="26"/>
                  <a:pt x="1225" y="26"/>
                </a:cubicBezTo>
                <a:cubicBezTo>
                  <a:pt x="1241" y="22"/>
                  <a:pt x="1241" y="22"/>
                  <a:pt x="1241" y="22"/>
                </a:cubicBezTo>
                <a:cubicBezTo>
                  <a:pt x="1257" y="19"/>
                  <a:pt x="1257" y="19"/>
                  <a:pt x="1257" y="19"/>
                </a:cubicBezTo>
                <a:cubicBezTo>
                  <a:pt x="1264" y="19"/>
                  <a:pt x="1264" y="19"/>
                  <a:pt x="1264" y="19"/>
                </a:cubicBezTo>
                <a:cubicBezTo>
                  <a:pt x="1271" y="17"/>
                  <a:pt x="1271" y="17"/>
                  <a:pt x="1271" y="17"/>
                </a:cubicBezTo>
                <a:cubicBezTo>
                  <a:pt x="1268" y="16"/>
                  <a:pt x="1268" y="16"/>
                  <a:pt x="1268" y="16"/>
                </a:cubicBezTo>
                <a:cubicBezTo>
                  <a:pt x="1264" y="16"/>
                  <a:pt x="1264" y="16"/>
                  <a:pt x="1264" y="16"/>
                </a:cubicBezTo>
                <a:cubicBezTo>
                  <a:pt x="1253" y="17"/>
                  <a:pt x="1253" y="17"/>
                  <a:pt x="1253" y="17"/>
                </a:cubicBezTo>
                <a:cubicBezTo>
                  <a:pt x="1227" y="20"/>
                  <a:pt x="1227" y="20"/>
                  <a:pt x="1227" y="20"/>
                </a:cubicBezTo>
                <a:cubicBezTo>
                  <a:pt x="1230" y="19"/>
                  <a:pt x="1230" y="19"/>
                  <a:pt x="1230" y="19"/>
                </a:cubicBezTo>
                <a:cubicBezTo>
                  <a:pt x="1227" y="19"/>
                  <a:pt x="1227" y="19"/>
                  <a:pt x="1227" y="19"/>
                </a:cubicBezTo>
                <a:cubicBezTo>
                  <a:pt x="1257" y="16"/>
                  <a:pt x="1257" y="16"/>
                  <a:pt x="1257" y="16"/>
                </a:cubicBezTo>
                <a:cubicBezTo>
                  <a:pt x="1253" y="16"/>
                  <a:pt x="1253" y="16"/>
                  <a:pt x="1253" y="16"/>
                </a:cubicBezTo>
                <a:cubicBezTo>
                  <a:pt x="1251" y="16"/>
                  <a:pt x="1251" y="16"/>
                  <a:pt x="1251" y="16"/>
                </a:cubicBezTo>
                <a:cubicBezTo>
                  <a:pt x="1267" y="15"/>
                  <a:pt x="1267" y="15"/>
                  <a:pt x="1267" y="15"/>
                </a:cubicBezTo>
                <a:cubicBezTo>
                  <a:pt x="1278" y="15"/>
                  <a:pt x="1278" y="15"/>
                  <a:pt x="1278" y="15"/>
                </a:cubicBezTo>
                <a:cubicBezTo>
                  <a:pt x="1293" y="12"/>
                  <a:pt x="1293" y="12"/>
                  <a:pt x="1293" y="12"/>
                </a:cubicBezTo>
                <a:cubicBezTo>
                  <a:pt x="1298" y="12"/>
                  <a:pt x="1298" y="12"/>
                  <a:pt x="1298" y="12"/>
                </a:cubicBezTo>
                <a:cubicBezTo>
                  <a:pt x="1303" y="10"/>
                  <a:pt x="1303" y="10"/>
                  <a:pt x="1303" y="10"/>
                </a:cubicBezTo>
                <a:cubicBezTo>
                  <a:pt x="1303" y="9"/>
                  <a:pt x="1303" y="9"/>
                  <a:pt x="1303" y="9"/>
                </a:cubicBezTo>
                <a:cubicBezTo>
                  <a:pt x="1301" y="9"/>
                  <a:pt x="1301" y="9"/>
                  <a:pt x="1301" y="9"/>
                </a:cubicBezTo>
                <a:cubicBezTo>
                  <a:pt x="1300" y="7"/>
                  <a:pt x="1300" y="7"/>
                  <a:pt x="1300" y="7"/>
                </a:cubicBezTo>
                <a:cubicBezTo>
                  <a:pt x="1296" y="9"/>
                  <a:pt x="1296" y="9"/>
                  <a:pt x="1296" y="9"/>
                </a:cubicBezTo>
                <a:cubicBezTo>
                  <a:pt x="1297" y="7"/>
                  <a:pt x="1297" y="7"/>
                  <a:pt x="1297" y="7"/>
                </a:cubicBezTo>
                <a:cubicBezTo>
                  <a:pt x="1294" y="9"/>
                  <a:pt x="1294" y="9"/>
                  <a:pt x="1294" y="9"/>
                </a:cubicBezTo>
                <a:cubicBezTo>
                  <a:pt x="1288" y="9"/>
                  <a:pt x="1288" y="9"/>
                  <a:pt x="1288" y="9"/>
                </a:cubicBezTo>
                <a:cubicBezTo>
                  <a:pt x="1291" y="7"/>
                  <a:pt x="1291" y="7"/>
                  <a:pt x="1291" y="7"/>
                </a:cubicBezTo>
                <a:cubicBezTo>
                  <a:pt x="1288" y="6"/>
                  <a:pt x="1288" y="6"/>
                  <a:pt x="1288" y="6"/>
                </a:cubicBezTo>
                <a:cubicBezTo>
                  <a:pt x="1287" y="6"/>
                  <a:pt x="1287" y="6"/>
                  <a:pt x="1287" y="6"/>
                </a:cubicBezTo>
                <a:cubicBezTo>
                  <a:pt x="1284" y="6"/>
                  <a:pt x="1284" y="6"/>
                  <a:pt x="1284" y="6"/>
                </a:cubicBezTo>
                <a:cubicBezTo>
                  <a:pt x="1280" y="5"/>
                  <a:pt x="1280" y="5"/>
                  <a:pt x="1280" y="5"/>
                </a:cubicBezTo>
                <a:cubicBezTo>
                  <a:pt x="1276" y="6"/>
                  <a:pt x="1276" y="6"/>
                  <a:pt x="1276" y="6"/>
                </a:cubicBezTo>
                <a:cubicBezTo>
                  <a:pt x="1267" y="6"/>
                  <a:pt x="1267" y="6"/>
                  <a:pt x="1267" y="6"/>
                </a:cubicBezTo>
                <a:cubicBezTo>
                  <a:pt x="1271" y="5"/>
                  <a:pt x="1271" y="5"/>
                  <a:pt x="1271" y="5"/>
                </a:cubicBezTo>
                <a:cubicBezTo>
                  <a:pt x="1261" y="5"/>
                  <a:pt x="1261" y="5"/>
                  <a:pt x="1261" y="5"/>
                </a:cubicBezTo>
                <a:cubicBezTo>
                  <a:pt x="1255" y="5"/>
                  <a:pt x="1255" y="5"/>
                  <a:pt x="1255" y="5"/>
                </a:cubicBezTo>
                <a:cubicBezTo>
                  <a:pt x="1250" y="5"/>
                  <a:pt x="1250" y="5"/>
                  <a:pt x="1250" y="5"/>
                </a:cubicBezTo>
                <a:cubicBezTo>
                  <a:pt x="1248" y="5"/>
                  <a:pt x="1248" y="5"/>
                  <a:pt x="1248" y="5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35" y="5"/>
                  <a:pt x="1235" y="5"/>
                  <a:pt x="1235" y="5"/>
                </a:cubicBezTo>
                <a:cubicBezTo>
                  <a:pt x="1234" y="5"/>
                  <a:pt x="1234" y="5"/>
                  <a:pt x="1234" y="5"/>
                </a:cubicBezTo>
                <a:cubicBezTo>
                  <a:pt x="1234" y="3"/>
                  <a:pt x="1234" y="3"/>
                  <a:pt x="1234" y="3"/>
                </a:cubicBezTo>
                <a:cubicBezTo>
                  <a:pt x="1227" y="3"/>
                  <a:pt x="1227" y="3"/>
                  <a:pt x="1227" y="3"/>
                </a:cubicBezTo>
                <a:cubicBezTo>
                  <a:pt x="1218" y="5"/>
                  <a:pt x="1218" y="5"/>
                  <a:pt x="1218" y="5"/>
                </a:cubicBezTo>
                <a:cubicBezTo>
                  <a:pt x="1224" y="6"/>
                  <a:pt x="1224" y="6"/>
                  <a:pt x="1224" y="6"/>
                </a:cubicBezTo>
                <a:cubicBezTo>
                  <a:pt x="1221" y="6"/>
                  <a:pt x="1221" y="6"/>
                  <a:pt x="1221" y="6"/>
                </a:cubicBezTo>
                <a:cubicBezTo>
                  <a:pt x="1218" y="6"/>
                  <a:pt x="1218" y="6"/>
                  <a:pt x="1218" y="6"/>
                </a:cubicBezTo>
                <a:cubicBezTo>
                  <a:pt x="1214" y="5"/>
                  <a:pt x="1214" y="5"/>
                  <a:pt x="1214" y="5"/>
                </a:cubicBezTo>
                <a:cubicBezTo>
                  <a:pt x="1210" y="5"/>
                  <a:pt x="1210" y="5"/>
                  <a:pt x="1210" y="5"/>
                </a:cubicBezTo>
                <a:cubicBezTo>
                  <a:pt x="1200" y="5"/>
                  <a:pt x="1200" y="5"/>
                  <a:pt x="1200" y="5"/>
                </a:cubicBezTo>
                <a:cubicBezTo>
                  <a:pt x="1195" y="3"/>
                  <a:pt x="1195" y="3"/>
                  <a:pt x="1195" y="3"/>
                </a:cubicBezTo>
                <a:cubicBezTo>
                  <a:pt x="1192" y="5"/>
                  <a:pt x="1192" y="5"/>
                  <a:pt x="1192" y="5"/>
                </a:cubicBezTo>
                <a:cubicBezTo>
                  <a:pt x="1200" y="6"/>
                  <a:pt x="1200" y="6"/>
                  <a:pt x="1200" y="6"/>
                </a:cubicBezTo>
                <a:cubicBezTo>
                  <a:pt x="1197" y="6"/>
                  <a:pt x="1197" y="6"/>
                  <a:pt x="1197" y="6"/>
                </a:cubicBezTo>
                <a:cubicBezTo>
                  <a:pt x="1202" y="7"/>
                  <a:pt x="1202" y="7"/>
                  <a:pt x="1202" y="7"/>
                </a:cubicBezTo>
                <a:cubicBezTo>
                  <a:pt x="1198" y="7"/>
                  <a:pt x="1198" y="7"/>
                  <a:pt x="1198" y="7"/>
                </a:cubicBezTo>
                <a:cubicBezTo>
                  <a:pt x="1195" y="9"/>
                  <a:pt x="1195" y="9"/>
                  <a:pt x="1195" y="9"/>
                </a:cubicBezTo>
                <a:cubicBezTo>
                  <a:pt x="1197" y="7"/>
                  <a:pt x="1197" y="7"/>
                  <a:pt x="1197" y="7"/>
                </a:cubicBezTo>
                <a:cubicBezTo>
                  <a:pt x="1192" y="6"/>
                  <a:pt x="1192" y="6"/>
                  <a:pt x="1192" y="6"/>
                </a:cubicBezTo>
                <a:cubicBezTo>
                  <a:pt x="1188" y="6"/>
                  <a:pt x="1188" y="6"/>
                  <a:pt x="1188" y="6"/>
                </a:cubicBezTo>
                <a:cubicBezTo>
                  <a:pt x="1185" y="5"/>
                  <a:pt x="1185" y="5"/>
                  <a:pt x="1185" y="5"/>
                </a:cubicBezTo>
                <a:cubicBezTo>
                  <a:pt x="1184" y="5"/>
                  <a:pt x="1184" y="5"/>
                  <a:pt x="1184" y="5"/>
                </a:cubicBezTo>
                <a:cubicBezTo>
                  <a:pt x="1180" y="5"/>
                  <a:pt x="1180" y="5"/>
                  <a:pt x="1180" y="5"/>
                </a:cubicBezTo>
                <a:cubicBezTo>
                  <a:pt x="1175" y="5"/>
                  <a:pt x="1175" y="5"/>
                  <a:pt x="1175" y="5"/>
                </a:cubicBezTo>
                <a:cubicBezTo>
                  <a:pt x="1171" y="5"/>
                  <a:pt x="1171" y="5"/>
                  <a:pt x="1171" y="5"/>
                </a:cubicBezTo>
                <a:cubicBezTo>
                  <a:pt x="1174" y="6"/>
                  <a:pt x="1174" y="6"/>
                  <a:pt x="1174" y="6"/>
                </a:cubicBezTo>
                <a:cubicBezTo>
                  <a:pt x="1175" y="6"/>
                  <a:pt x="1175" y="6"/>
                  <a:pt x="1175" y="6"/>
                </a:cubicBezTo>
                <a:cubicBezTo>
                  <a:pt x="1176" y="6"/>
                  <a:pt x="1176" y="6"/>
                  <a:pt x="1176" y="6"/>
                </a:cubicBezTo>
                <a:cubicBezTo>
                  <a:pt x="1171" y="7"/>
                  <a:pt x="1171" y="7"/>
                  <a:pt x="1171" y="7"/>
                </a:cubicBezTo>
                <a:cubicBezTo>
                  <a:pt x="1167" y="6"/>
                  <a:pt x="1167" y="6"/>
                  <a:pt x="1167" y="6"/>
                </a:cubicBezTo>
                <a:cubicBezTo>
                  <a:pt x="1164" y="6"/>
                  <a:pt x="1164" y="6"/>
                  <a:pt x="1164" y="6"/>
                </a:cubicBezTo>
                <a:cubicBezTo>
                  <a:pt x="1161" y="6"/>
                  <a:pt x="1161" y="6"/>
                  <a:pt x="1161" y="6"/>
                </a:cubicBezTo>
                <a:cubicBezTo>
                  <a:pt x="1165" y="7"/>
                  <a:pt x="1165" y="7"/>
                  <a:pt x="1165" y="7"/>
                </a:cubicBezTo>
                <a:cubicBezTo>
                  <a:pt x="1159" y="7"/>
                  <a:pt x="1159" y="7"/>
                  <a:pt x="1159" y="7"/>
                </a:cubicBezTo>
                <a:cubicBezTo>
                  <a:pt x="1157" y="6"/>
                  <a:pt x="1157" y="6"/>
                  <a:pt x="1157" y="6"/>
                </a:cubicBezTo>
                <a:cubicBezTo>
                  <a:pt x="1154" y="7"/>
                  <a:pt x="1154" y="7"/>
                  <a:pt x="1154" y="7"/>
                </a:cubicBezTo>
                <a:cubicBezTo>
                  <a:pt x="1151" y="9"/>
                  <a:pt x="1151" y="9"/>
                  <a:pt x="1151" y="9"/>
                </a:cubicBezTo>
                <a:cubicBezTo>
                  <a:pt x="1149" y="9"/>
                  <a:pt x="1149" y="9"/>
                  <a:pt x="1149" y="9"/>
                </a:cubicBezTo>
                <a:cubicBezTo>
                  <a:pt x="1158" y="12"/>
                  <a:pt x="1158" y="12"/>
                  <a:pt x="1158" y="12"/>
                </a:cubicBezTo>
                <a:cubicBezTo>
                  <a:pt x="1164" y="12"/>
                  <a:pt x="1164" y="12"/>
                  <a:pt x="1164" y="12"/>
                </a:cubicBezTo>
                <a:cubicBezTo>
                  <a:pt x="1168" y="15"/>
                  <a:pt x="1168" y="15"/>
                  <a:pt x="1168" y="15"/>
                </a:cubicBezTo>
                <a:cubicBezTo>
                  <a:pt x="1162" y="13"/>
                  <a:pt x="1162" y="13"/>
                  <a:pt x="1162" y="13"/>
                </a:cubicBezTo>
                <a:cubicBezTo>
                  <a:pt x="1157" y="12"/>
                  <a:pt x="1157" y="12"/>
                  <a:pt x="1157" y="12"/>
                </a:cubicBezTo>
                <a:cubicBezTo>
                  <a:pt x="1151" y="10"/>
                  <a:pt x="1151" y="10"/>
                  <a:pt x="1151" y="10"/>
                </a:cubicBezTo>
                <a:cubicBezTo>
                  <a:pt x="1147" y="10"/>
                  <a:pt x="1147" y="10"/>
                  <a:pt x="1147" y="10"/>
                </a:cubicBezTo>
                <a:cubicBezTo>
                  <a:pt x="1145" y="10"/>
                  <a:pt x="1145" y="10"/>
                  <a:pt x="1145" y="10"/>
                </a:cubicBezTo>
                <a:cubicBezTo>
                  <a:pt x="1147" y="12"/>
                  <a:pt x="1147" y="12"/>
                  <a:pt x="1147" y="12"/>
                </a:cubicBezTo>
                <a:cubicBezTo>
                  <a:pt x="1142" y="12"/>
                  <a:pt x="1142" y="12"/>
                  <a:pt x="1142" y="12"/>
                </a:cubicBezTo>
                <a:cubicBezTo>
                  <a:pt x="1144" y="10"/>
                  <a:pt x="1144" y="10"/>
                  <a:pt x="1144" y="10"/>
                </a:cubicBezTo>
                <a:cubicBezTo>
                  <a:pt x="1141" y="9"/>
                  <a:pt x="1141" y="9"/>
                  <a:pt x="1141" y="9"/>
                </a:cubicBezTo>
                <a:cubicBezTo>
                  <a:pt x="1139" y="9"/>
                  <a:pt x="1139" y="9"/>
                  <a:pt x="1139" y="9"/>
                </a:cubicBezTo>
                <a:cubicBezTo>
                  <a:pt x="1135" y="9"/>
                  <a:pt x="1135" y="9"/>
                  <a:pt x="1135" y="9"/>
                </a:cubicBezTo>
                <a:cubicBezTo>
                  <a:pt x="1134" y="9"/>
                  <a:pt x="1134" y="9"/>
                  <a:pt x="1134" y="9"/>
                </a:cubicBezTo>
                <a:cubicBezTo>
                  <a:pt x="1132" y="9"/>
                  <a:pt x="1132" y="9"/>
                  <a:pt x="1132" y="9"/>
                </a:cubicBezTo>
                <a:cubicBezTo>
                  <a:pt x="1126" y="9"/>
                  <a:pt x="1126" y="9"/>
                  <a:pt x="1126" y="9"/>
                </a:cubicBezTo>
                <a:cubicBezTo>
                  <a:pt x="1128" y="10"/>
                  <a:pt x="1128" y="10"/>
                  <a:pt x="1128" y="10"/>
                </a:cubicBezTo>
                <a:cubicBezTo>
                  <a:pt x="1122" y="10"/>
                  <a:pt x="1122" y="10"/>
                  <a:pt x="1122" y="10"/>
                </a:cubicBezTo>
                <a:cubicBezTo>
                  <a:pt x="1119" y="10"/>
                  <a:pt x="1119" y="10"/>
                  <a:pt x="1119" y="10"/>
                </a:cubicBezTo>
                <a:cubicBezTo>
                  <a:pt x="1116" y="12"/>
                  <a:pt x="1116" y="12"/>
                  <a:pt x="1116" y="12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12" y="13"/>
                  <a:pt x="1112" y="13"/>
                  <a:pt x="1112" y="13"/>
                </a:cubicBezTo>
                <a:cubicBezTo>
                  <a:pt x="1111" y="12"/>
                  <a:pt x="1111" y="12"/>
                  <a:pt x="1111" y="12"/>
                </a:cubicBezTo>
                <a:cubicBezTo>
                  <a:pt x="1106" y="12"/>
                  <a:pt x="1106" y="12"/>
                  <a:pt x="1106" y="12"/>
                </a:cubicBezTo>
                <a:cubicBezTo>
                  <a:pt x="1099" y="12"/>
                  <a:pt x="1099" y="12"/>
                  <a:pt x="1099" y="12"/>
                </a:cubicBezTo>
                <a:cubicBezTo>
                  <a:pt x="1095" y="13"/>
                  <a:pt x="1095" y="13"/>
                  <a:pt x="1095" y="13"/>
                </a:cubicBezTo>
                <a:cubicBezTo>
                  <a:pt x="1092" y="13"/>
                  <a:pt x="1092" y="13"/>
                  <a:pt x="1092" y="13"/>
                </a:cubicBezTo>
                <a:cubicBezTo>
                  <a:pt x="1086" y="13"/>
                  <a:pt x="1086" y="13"/>
                  <a:pt x="1086" y="13"/>
                </a:cubicBezTo>
                <a:cubicBezTo>
                  <a:pt x="1072" y="16"/>
                  <a:pt x="1072" y="16"/>
                  <a:pt x="1072" y="16"/>
                </a:cubicBezTo>
                <a:cubicBezTo>
                  <a:pt x="1081" y="16"/>
                  <a:pt x="1081" y="16"/>
                  <a:pt x="1081" y="16"/>
                </a:cubicBezTo>
                <a:cubicBezTo>
                  <a:pt x="1085" y="16"/>
                  <a:pt x="1085" y="16"/>
                  <a:pt x="1085" y="16"/>
                </a:cubicBezTo>
                <a:cubicBezTo>
                  <a:pt x="1079" y="17"/>
                  <a:pt x="1079" y="17"/>
                  <a:pt x="1079" y="17"/>
                </a:cubicBezTo>
                <a:cubicBezTo>
                  <a:pt x="1082" y="17"/>
                  <a:pt x="1082" y="17"/>
                  <a:pt x="1082" y="17"/>
                </a:cubicBezTo>
                <a:cubicBezTo>
                  <a:pt x="1083" y="17"/>
                  <a:pt x="1083" y="17"/>
                  <a:pt x="1083" y="17"/>
                </a:cubicBezTo>
                <a:cubicBezTo>
                  <a:pt x="1088" y="17"/>
                  <a:pt x="1088" y="17"/>
                  <a:pt x="1088" y="17"/>
                </a:cubicBezTo>
                <a:cubicBezTo>
                  <a:pt x="1083" y="19"/>
                  <a:pt x="1083" y="19"/>
                  <a:pt x="1083" y="19"/>
                </a:cubicBezTo>
                <a:cubicBezTo>
                  <a:pt x="1079" y="19"/>
                  <a:pt x="1079" y="19"/>
                  <a:pt x="1079" y="19"/>
                </a:cubicBezTo>
                <a:cubicBezTo>
                  <a:pt x="1081" y="20"/>
                  <a:pt x="1081" y="20"/>
                  <a:pt x="1081" y="20"/>
                </a:cubicBezTo>
                <a:cubicBezTo>
                  <a:pt x="1082" y="20"/>
                  <a:pt x="1082" y="20"/>
                  <a:pt x="1082" y="20"/>
                </a:cubicBezTo>
                <a:cubicBezTo>
                  <a:pt x="1085" y="20"/>
                  <a:pt x="1085" y="20"/>
                  <a:pt x="1085" y="20"/>
                </a:cubicBezTo>
                <a:cubicBezTo>
                  <a:pt x="1092" y="20"/>
                  <a:pt x="1092" y="20"/>
                  <a:pt x="1092" y="20"/>
                </a:cubicBezTo>
                <a:cubicBezTo>
                  <a:pt x="1082" y="22"/>
                  <a:pt x="1082" y="22"/>
                  <a:pt x="1082" y="22"/>
                </a:cubicBezTo>
                <a:cubicBezTo>
                  <a:pt x="1088" y="25"/>
                  <a:pt x="1088" y="25"/>
                  <a:pt x="1088" y="25"/>
                </a:cubicBezTo>
                <a:cubicBezTo>
                  <a:pt x="1095" y="25"/>
                  <a:pt x="1095" y="25"/>
                  <a:pt x="1095" y="25"/>
                </a:cubicBezTo>
                <a:cubicBezTo>
                  <a:pt x="1106" y="22"/>
                  <a:pt x="1106" y="22"/>
                  <a:pt x="1106" y="22"/>
                </a:cubicBezTo>
                <a:cubicBezTo>
                  <a:pt x="1104" y="23"/>
                  <a:pt x="1104" y="23"/>
                  <a:pt x="1104" y="23"/>
                </a:cubicBezTo>
                <a:cubicBezTo>
                  <a:pt x="1099" y="25"/>
                  <a:pt x="1099" y="25"/>
                  <a:pt x="1099" y="25"/>
                </a:cubicBezTo>
                <a:cubicBezTo>
                  <a:pt x="1104" y="25"/>
                  <a:pt x="1104" y="25"/>
                  <a:pt x="1104" y="25"/>
                </a:cubicBezTo>
                <a:cubicBezTo>
                  <a:pt x="1105" y="25"/>
                  <a:pt x="1105" y="25"/>
                  <a:pt x="1105" y="25"/>
                </a:cubicBezTo>
                <a:cubicBezTo>
                  <a:pt x="1106" y="25"/>
                  <a:pt x="1106" y="25"/>
                  <a:pt x="1106" y="25"/>
                </a:cubicBezTo>
                <a:cubicBezTo>
                  <a:pt x="1112" y="25"/>
                  <a:pt x="1112" y="25"/>
                  <a:pt x="1112" y="25"/>
                </a:cubicBezTo>
                <a:cubicBezTo>
                  <a:pt x="1119" y="25"/>
                  <a:pt x="1119" y="25"/>
                  <a:pt x="1119" y="25"/>
                </a:cubicBezTo>
                <a:cubicBezTo>
                  <a:pt x="1124" y="23"/>
                  <a:pt x="1124" y="23"/>
                  <a:pt x="1124" y="23"/>
                </a:cubicBezTo>
                <a:cubicBezTo>
                  <a:pt x="1128" y="23"/>
                  <a:pt x="1128" y="23"/>
                  <a:pt x="1128" y="23"/>
                </a:cubicBezTo>
                <a:cubicBezTo>
                  <a:pt x="1125" y="25"/>
                  <a:pt x="1125" y="25"/>
                  <a:pt x="1125" y="25"/>
                </a:cubicBezTo>
                <a:cubicBezTo>
                  <a:pt x="1144" y="23"/>
                  <a:pt x="1144" y="23"/>
                  <a:pt x="1144" y="23"/>
                </a:cubicBezTo>
                <a:cubicBezTo>
                  <a:pt x="1152" y="22"/>
                  <a:pt x="1152" y="22"/>
                  <a:pt x="1152" y="22"/>
                </a:cubicBezTo>
                <a:cubicBezTo>
                  <a:pt x="1161" y="20"/>
                  <a:pt x="1161" y="20"/>
                  <a:pt x="1161" y="20"/>
                </a:cubicBezTo>
                <a:cubicBezTo>
                  <a:pt x="1159" y="19"/>
                  <a:pt x="1159" y="19"/>
                  <a:pt x="1159" y="19"/>
                </a:cubicBezTo>
                <a:cubicBezTo>
                  <a:pt x="1162" y="20"/>
                  <a:pt x="1162" y="20"/>
                  <a:pt x="1162" y="20"/>
                </a:cubicBezTo>
                <a:cubicBezTo>
                  <a:pt x="1159" y="22"/>
                  <a:pt x="1159" y="22"/>
                  <a:pt x="1159" y="22"/>
                </a:cubicBezTo>
                <a:cubicBezTo>
                  <a:pt x="1162" y="22"/>
                  <a:pt x="1162" y="22"/>
                  <a:pt x="1162" y="22"/>
                </a:cubicBezTo>
                <a:cubicBezTo>
                  <a:pt x="1149" y="25"/>
                  <a:pt x="1149" y="25"/>
                  <a:pt x="1149" y="25"/>
                </a:cubicBezTo>
                <a:cubicBezTo>
                  <a:pt x="1157" y="25"/>
                  <a:pt x="1157" y="25"/>
                  <a:pt x="1157" y="25"/>
                </a:cubicBezTo>
                <a:cubicBezTo>
                  <a:pt x="1164" y="25"/>
                  <a:pt x="1164" y="25"/>
                  <a:pt x="1164" y="25"/>
                </a:cubicBezTo>
                <a:cubicBezTo>
                  <a:pt x="1142" y="26"/>
                  <a:pt x="1142" y="26"/>
                  <a:pt x="1142" y="26"/>
                </a:cubicBezTo>
                <a:cubicBezTo>
                  <a:pt x="1132" y="26"/>
                  <a:pt x="1132" y="26"/>
                  <a:pt x="1132" y="26"/>
                </a:cubicBezTo>
                <a:cubicBezTo>
                  <a:pt x="1126" y="26"/>
                  <a:pt x="1126" y="26"/>
                  <a:pt x="1126" y="26"/>
                </a:cubicBezTo>
                <a:cubicBezTo>
                  <a:pt x="1122" y="28"/>
                  <a:pt x="1122" y="28"/>
                  <a:pt x="1122" y="28"/>
                </a:cubicBezTo>
                <a:cubicBezTo>
                  <a:pt x="1126" y="29"/>
                  <a:pt x="1126" y="29"/>
                  <a:pt x="1126" y="29"/>
                </a:cubicBezTo>
                <a:cubicBezTo>
                  <a:pt x="1131" y="30"/>
                  <a:pt x="1131" y="30"/>
                  <a:pt x="1131" y="30"/>
                </a:cubicBezTo>
                <a:cubicBezTo>
                  <a:pt x="1129" y="30"/>
                  <a:pt x="1129" y="30"/>
                  <a:pt x="1129" y="30"/>
                </a:cubicBezTo>
                <a:cubicBezTo>
                  <a:pt x="1126" y="32"/>
                  <a:pt x="1126" y="32"/>
                  <a:pt x="1126" y="32"/>
                </a:cubicBezTo>
                <a:cubicBezTo>
                  <a:pt x="1131" y="33"/>
                  <a:pt x="1131" y="33"/>
                  <a:pt x="1131" y="33"/>
                </a:cubicBezTo>
                <a:cubicBezTo>
                  <a:pt x="1128" y="33"/>
                  <a:pt x="1128" y="33"/>
                  <a:pt x="1128" y="33"/>
                </a:cubicBezTo>
                <a:cubicBezTo>
                  <a:pt x="1125" y="33"/>
                  <a:pt x="1125" y="33"/>
                  <a:pt x="1125" y="33"/>
                </a:cubicBezTo>
                <a:cubicBezTo>
                  <a:pt x="1125" y="32"/>
                  <a:pt x="1125" y="32"/>
                  <a:pt x="1125" y="32"/>
                </a:cubicBezTo>
                <a:cubicBezTo>
                  <a:pt x="1124" y="30"/>
                  <a:pt x="1124" y="30"/>
                  <a:pt x="1124" y="30"/>
                </a:cubicBezTo>
                <a:cubicBezTo>
                  <a:pt x="1118" y="29"/>
                  <a:pt x="1118" y="29"/>
                  <a:pt x="1118" y="29"/>
                </a:cubicBezTo>
                <a:cubicBezTo>
                  <a:pt x="1115" y="28"/>
                  <a:pt x="1115" y="28"/>
                  <a:pt x="1115" y="28"/>
                </a:cubicBezTo>
                <a:cubicBezTo>
                  <a:pt x="1112" y="28"/>
                  <a:pt x="1112" y="28"/>
                  <a:pt x="1112" y="28"/>
                </a:cubicBezTo>
                <a:cubicBezTo>
                  <a:pt x="1105" y="28"/>
                  <a:pt x="1105" y="28"/>
                  <a:pt x="1105" y="28"/>
                </a:cubicBezTo>
                <a:cubicBezTo>
                  <a:pt x="1099" y="28"/>
                  <a:pt x="1099" y="28"/>
                  <a:pt x="1099" y="28"/>
                </a:cubicBezTo>
                <a:cubicBezTo>
                  <a:pt x="1096" y="28"/>
                  <a:pt x="1096" y="28"/>
                  <a:pt x="1096" y="28"/>
                </a:cubicBezTo>
                <a:cubicBezTo>
                  <a:pt x="1095" y="29"/>
                  <a:pt x="1095" y="29"/>
                  <a:pt x="1095" y="29"/>
                </a:cubicBezTo>
                <a:cubicBezTo>
                  <a:pt x="1096" y="30"/>
                  <a:pt x="1096" y="30"/>
                  <a:pt x="1096" y="30"/>
                </a:cubicBezTo>
                <a:cubicBezTo>
                  <a:pt x="1095" y="30"/>
                  <a:pt x="1095" y="30"/>
                  <a:pt x="1095" y="30"/>
                </a:cubicBezTo>
                <a:cubicBezTo>
                  <a:pt x="1093" y="30"/>
                  <a:pt x="1093" y="30"/>
                  <a:pt x="1093" y="30"/>
                </a:cubicBezTo>
                <a:cubicBezTo>
                  <a:pt x="1092" y="32"/>
                  <a:pt x="1092" y="32"/>
                  <a:pt x="1092" y="32"/>
                </a:cubicBezTo>
                <a:cubicBezTo>
                  <a:pt x="1095" y="32"/>
                  <a:pt x="1095" y="32"/>
                  <a:pt x="1095" y="32"/>
                </a:cubicBezTo>
                <a:cubicBezTo>
                  <a:pt x="1098" y="33"/>
                  <a:pt x="1098" y="33"/>
                  <a:pt x="1098" y="33"/>
                </a:cubicBezTo>
                <a:cubicBezTo>
                  <a:pt x="1099" y="35"/>
                  <a:pt x="1099" y="35"/>
                  <a:pt x="1099" y="35"/>
                </a:cubicBezTo>
                <a:cubicBezTo>
                  <a:pt x="1101" y="35"/>
                  <a:pt x="1101" y="35"/>
                  <a:pt x="1101" y="35"/>
                </a:cubicBezTo>
                <a:cubicBezTo>
                  <a:pt x="1099" y="38"/>
                  <a:pt x="1099" y="38"/>
                  <a:pt x="1099" y="38"/>
                </a:cubicBezTo>
                <a:cubicBezTo>
                  <a:pt x="1102" y="38"/>
                  <a:pt x="1102" y="38"/>
                  <a:pt x="1102" y="38"/>
                </a:cubicBezTo>
                <a:cubicBezTo>
                  <a:pt x="1105" y="39"/>
                  <a:pt x="1105" y="39"/>
                  <a:pt x="1105" y="39"/>
                </a:cubicBezTo>
                <a:cubicBezTo>
                  <a:pt x="1099" y="39"/>
                  <a:pt x="1099" y="39"/>
                  <a:pt x="1099" y="39"/>
                </a:cubicBezTo>
                <a:cubicBezTo>
                  <a:pt x="1096" y="38"/>
                  <a:pt x="1096" y="38"/>
                  <a:pt x="1096" y="38"/>
                </a:cubicBezTo>
                <a:cubicBezTo>
                  <a:pt x="1095" y="39"/>
                  <a:pt x="1095" y="39"/>
                  <a:pt x="1095" y="39"/>
                </a:cubicBezTo>
                <a:lnTo>
                  <a:pt x="1106" y="40"/>
                </a:lnTo>
                <a:close/>
                <a:moveTo>
                  <a:pt x="857" y="93"/>
                </a:moveTo>
                <a:cubicBezTo>
                  <a:pt x="850" y="95"/>
                  <a:pt x="850" y="95"/>
                  <a:pt x="850" y="95"/>
                </a:cubicBezTo>
                <a:cubicBezTo>
                  <a:pt x="847" y="96"/>
                  <a:pt x="847" y="96"/>
                  <a:pt x="847" y="96"/>
                </a:cubicBezTo>
                <a:cubicBezTo>
                  <a:pt x="848" y="98"/>
                  <a:pt x="848" y="98"/>
                  <a:pt x="848" y="98"/>
                </a:cubicBezTo>
                <a:cubicBezTo>
                  <a:pt x="851" y="99"/>
                  <a:pt x="851" y="99"/>
                  <a:pt x="851" y="99"/>
                </a:cubicBezTo>
                <a:cubicBezTo>
                  <a:pt x="850" y="99"/>
                  <a:pt x="850" y="99"/>
                  <a:pt x="850" y="99"/>
                </a:cubicBezTo>
                <a:cubicBezTo>
                  <a:pt x="851" y="101"/>
                  <a:pt x="851" y="101"/>
                  <a:pt x="851" y="101"/>
                </a:cubicBezTo>
                <a:cubicBezTo>
                  <a:pt x="851" y="102"/>
                  <a:pt x="851" y="102"/>
                  <a:pt x="851" y="102"/>
                </a:cubicBezTo>
                <a:cubicBezTo>
                  <a:pt x="853" y="104"/>
                  <a:pt x="853" y="104"/>
                  <a:pt x="853" y="104"/>
                </a:cubicBezTo>
                <a:cubicBezTo>
                  <a:pt x="856" y="102"/>
                  <a:pt x="856" y="102"/>
                  <a:pt x="856" y="102"/>
                </a:cubicBezTo>
                <a:cubicBezTo>
                  <a:pt x="858" y="101"/>
                  <a:pt x="858" y="101"/>
                  <a:pt x="858" y="101"/>
                </a:cubicBezTo>
                <a:cubicBezTo>
                  <a:pt x="864" y="98"/>
                  <a:pt x="864" y="98"/>
                  <a:pt x="864" y="98"/>
                </a:cubicBezTo>
                <a:cubicBezTo>
                  <a:pt x="867" y="96"/>
                  <a:pt x="867" y="96"/>
                  <a:pt x="867" y="96"/>
                </a:cubicBezTo>
                <a:cubicBezTo>
                  <a:pt x="867" y="95"/>
                  <a:pt x="867" y="95"/>
                  <a:pt x="867" y="95"/>
                </a:cubicBezTo>
                <a:cubicBezTo>
                  <a:pt x="863" y="93"/>
                  <a:pt x="863" y="93"/>
                  <a:pt x="863" y="93"/>
                </a:cubicBezTo>
                <a:lnTo>
                  <a:pt x="857" y="93"/>
                </a:lnTo>
                <a:close/>
                <a:moveTo>
                  <a:pt x="1079" y="1759"/>
                </a:moveTo>
                <a:cubicBezTo>
                  <a:pt x="1077" y="1757"/>
                  <a:pt x="1077" y="1757"/>
                  <a:pt x="1077" y="1757"/>
                </a:cubicBezTo>
                <a:cubicBezTo>
                  <a:pt x="1076" y="1757"/>
                  <a:pt x="1076" y="1757"/>
                  <a:pt x="1076" y="1757"/>
                </a:cubicBezTo>
                <a:cubicBezTo>
                  <a:pt x="1074" y="1757"/>
                  <a:pt x="1074" y="1757"/>
                  <a:pt x="1074" y="1757"/>
                </a:cubicBezTo>
                <a:cubicBezTo>
                  <a:pt x="1072" y="1755"/>
                  <a:pt x="1072" y="1755"/>
                  <a:pt x="1072" y="1755"/>
                </a:cubicBezTo>
                <a:cubicBezTo>
                  <a:pt x="1070" y="1755"/>
                  <a:pt x="1070" y="1755"/>
                  <a:pt x="1070" y="1755"/>
                </a:cubicBezTo>
                <a:cubicBezTo>
                  <a:pt x="1068" y="1755"/>
                  <a:pt x="1068" y="1755"/>
                  <a:pt x="1068" y="1755"/>
                </a:cubicBezTo>
                <a:cubicBezTo>
                  <a:pt x="1067" y="1757"/>
                  <a:pt x="1067" y="1757"/>
                  <a:pt x="1067" y="1757"/>
                </a:cubicBezTo>
                <a:cubicBezTo>
                  <a:pt x="1066" y="1757"/>
                  <a:pt x="1066" y="1757"/>
                  <a:pt x="1066" y="1757"/>
                </a:cubicBezTo>
                <a:cubicBezTo>
                  <a:pt x="1067" y="1763"/>
                  <a:pt x="1067" y="1763"/>
                  <a:pt x="1067" y="1763"/>
                </a:cubicBezTo>
                <a:cubicBezTo>
                  <a:pt x="1066" y="1762"/>
                  <a:pt x="1066" y="1762"/>
                  <a:pt x="1066" y="1762"/>
                </a:cubicBezTo>
                <a:cubicBezTo>
                  <a:pt x="1064" y="1762"/>
                  <a:pt x="1064" y="1762"/>
                  <a:pt x="1064" y="1762"/>
                </a:cubicBezTo>
                <a:cubicBezTo>
                  <a:pt x="1063" y="1763"/>
                  <a:pt x="1063" y="1763"/>
                  <a:pt x="1063" y="1763"/>
                </a:cubicBezTo>
                <a:cubicBezTo>
                  <a:pt x="1062" y="1764"/>
                  <a:pt x="1062" y="1764"/>
                  <a:pt x="1062" y="1764"/>
                </a:cubicBezTo>
                <a:cubicBezTo>
                  <a:pt x="1061" y="1764"/>
                  <a:pt x="1061" y="1764"/>
                  <a:pt x="1061" y="1764"/>
                </a:cubicBezTo>
                <a:cubicBezTo>
                  <a:pt x="1061" y="1768"/>
                  <a:pt x="1061" y="1768"/>
                  <a:pt x="1061" y="1768"/>
                </a:cubicBezTo>
                <a:cubicBezTo>
                  <a:pt x="1061" y="1769"/>
                  <a:pt x="1061" y="1769"/>
                  <a:pt x="1061" y="1769"/>
                </a:cubicBezTo>
                <a:cubicBezTo>
                  <a:pt x="1062" y="1771"/>
                  <a:pt x="1062" y="1771"/>
                  <a:pt x="1062" y="1771"/>
                </a:cubicBezTo>
                <a:cubicBezTo>
                  <a:pt x="1063" y="1772"/>
                  <a:pt x="1063" y="1772"/>
                  <a:pt x="1063" y="1772"/>
                </a:cubicBezTo>
                <a:cubicBezTo>
                  <a:pt x="1064" y="1769"/>
                  <a:pt x="1064" y="1769"/>
                  <a:pt x="1064" y="1769"/>
                </a:cubicBezTo>
                <a:cubicBezTo>
                  <a:pt x="1065" y="1770"/>
                  <a:pt x="1065" y="1770"/>
                  <a:pt x="1065" y="1770"/>
                </a:cubicBezTo>
                <a:cubicBezTo>
                  <a:pt x="1067" y="1770"/>
                  <a:pt x="1067" y="1770"/>
                  <a:pt x="1067" y="1770"/>
                </a:cubicBezTo>
                <a:cubicBezTo>
                  <a:pt x="1066" y="1769"/>
                  <a:pt x="1066" y="1769"/>
                  <a:pt x="1066" y="1769"/>
                </a:cubicBezTo>
                <a:cubicBezTo>
                  <a:pt x="1066" y="1767"/>
                  <a:pt x="1066" y="1767"/>
                  <a:pt x="1066" y="1767"/>
                </a:cubicBezTo>
                <a:cubicBezTo>
                  <a:pt x="1067" y="1767"/>
                  <a:pt x="1067" y="1767"/>
                  <a:pt x="1067" y="1767"/>
                </a:cubicBezTo>
                <a:cubicBezTo>
                  <a:pt x="1069" y="1767"/>
                  <a:pt x="1069" y="1767"/>
                  <a:pt x="1069" y="1767"/>
                </a:cubicBezTo>
                <a:cubicBezTo>
                  <a:pt x="1070" y="1768"/>
                  <a:pt x="1070" y="1768"/>
                  <a:pt x="1070" y="1768"/>
                </a:cubicBezTo>
                <a:cubicBezTo>
                  <a:pt x="1070" y="1767"/>
                  <a:pt x="1070" y="1767"/>
                  <a:pt x="1070" y="1767"/>
                </a:cubicBezTo>
                <a:cubicBezTo>
                  <a:pt x="1068" y="1765"/>
                  <a:pt x="1068" y="1765"/>
                  <a:pt x="1068" y="1765"/>
                </a:cubicBezTo>
                <a:cubicBezTo>
                  <a:pt x="1068" y="1764"/>
                  <a:pt x="1068" y="1764"/>
                  <a:pt x="1068" y="1764"/>
                </a:cubicBezTo>
                <a:cubicBezTo>
                  <a:pt x="1069" y="1764"/>
                  <a:pt x="1069" y="1764"/>
                  <a:pt x="1069" y="1764"/>
                </a:cubicBezTo>
                <a:cubicBezTo>
                  <a:pt x="1074" y="1764"/>
                  <a:pt x="1074" y="1764"/>
                  <a:pt x="1074" y="1764"/>
                </a:cubicBezTo>
                <a:cubicBezTo>
                  <a:pt x="1075" y="1764"/>
                  <a:pt x="1075" y="1764"/>
                  <a:pt x="1075" y="1764"/>
                </a:cubicBezTo>
                <a:cubicBezTo>
                  <a:pt x="1077" y="1762"/>
                  <a:pt x="1077" y="1762"/>
                  <a:pt x="1077" y="1762"/>
                </a:cubicBezTo>
                <a:cubicBezTo>
                  <a:pt x="1078" y="1762"/>
                  <a:pt x="1078" y="1762"/>
                  <a:pt x="1078" y="1762"/>
                </a:cubicBezTo>
                <a:cubicBezTo>
                  <a:pt x="1079" y="1762"/>
                  <a:pt x="1079" y="1762"/>
                  <a:pt x="1079" y="1762"/>
                </a:cubicBezTo>
                <a:cubicBezTo>
                  <a:pt x="1079" y="1761"/>
                  <a:pt x="1079" y="1761"/>
                  <a:pt x="1079" y="1761"/>
                </a:cubicBezTo>
                <a:cubicBezTo>
                  <a:pt x="1078" y="1760"/>
                  <a:pt x="1078" y="1760"/>
                  <a:pt x="1078" y="1760"/>
                </a:cubicBezTo>
                <a:cubicBezTo>
                  <a:pt x="1078" y="1759"/>
                  <a:pt x="1078" y="1759"/>
                  <a:pt x="1078" y="1759"/>
                </a:cubicBezTo>
                <a:lnTo>
                  <a:pt x="1079" y="1759"/>
                </a:lnTo>
                <a:close/>
                <a:moveTo>
                  <a:pt x="1064" y="1760"/>
                </a:moveTo>
                <a:cubicBezTo>
                  <a:pt x="1065" y="1758"/>
                  <a:pt x="1065" y="1758"/>
                  <a:pt x="1065" y="1758"/>
                </a:cubicBezTo>
                <a:cubicBezTo>
                  <a:pt x="1065" y="1757"/>
                  <a:pt x="1065" y="1757"/>
                  <a:pt x="1065" y="1757"/>
                </a:cubicBezTo>
                <a:cubicBezTo>
                  <a:pt x="1064" y="1757"/>
                  <a:pt x="1064" y="1757"/>
                  <a:pt x="1064" y="1757"/>
                </a:cubicBezTo>
                <a:cubicBezTo>
                  <a:pt x="1064" y="1756"/>
                  <a:pt x="1064" y="1756"/>
                  <a:pt x="1064" y="1756"/>
                </a:cubicBezTo>
                <a:cubicBezTo>
                  <a:pt x="1063" y="1757"/>
                  <a:pt x="1063" y="1757"/>
                  <a:pt x="1063" y="1757"/>
                </a:cubicBezTo>
                <a:cubicBezTo>
                  <a:pt x="1063" y="1758"/>
                  <a:pt x="1063" y="1758"/>
                  <a:pt x="1063" y="1758"/>
                </a:cubicBezTo>
                <a:cubicBezTo>
                  <a:pt x="1057" y="1757"/>
                  <a:pt x="1057" y="1757"/>
                  <a:pt x="1057" y="1757"/>
                </a:cubicBezTo>
                <a:cubicBezTo>
                  <a:pt x="1056" y="1758"/>
                  <a:pt x="1056" y="1758"/>
                  <a:pt x="1056" y="1758"/>
                </a:cubicBezTo>
                <a:cubicBezTo>
                  <a:pt x="1053" y="1757"/>
                  <a:pt x="1053" y="1757"/>
                  <a:pt x="1053" y="1757"/>
                </a:cubicBezTo>
                <a:cubicBezTo>
                  <a:pt x="1053" y="1758"/>
                  <a:pt x="1053" y="1758"/>
                  <a:pt x="1053" y="1758"/>
                </a:cubicBezTo>
                <a:cubicBezTo>
                  <a:pt x="1052" y="1759"/>
                  <a:pt x="1052" y="1759"/>
                  <a:pt x="1052" y="1759"/>
                </a:cubicBezTo>
                <a:cubicBezTo>
                  <a:pt x="1053" y="1759"/>
                  <a:pt x="1053" y="1759"/>
                  <a:pt x="1053" y="1759"/>
                </a:cubicBezTo>
                <a:cubicBezTo>
                  <a:pt x="1054" y="1759"/>
                  <a:pt x="1054" y="1759"/>
                  <a:pt x="1054" y="1759"/>
                </a:cubicBezTo>
                <a:cubicBezTo>
                  <a:pt x="1057" y="1762"/>
                  <a:pt x="1057" y="1762"/>
                  <a:pt x="1057" y="1762"/>
                </a:cubicBezTo>
                <a:cubicBezTo>
                  <a:pt x="1055" y="1762"/>
                  <a:pt x="1055" y="1762"/>
                  <a:pt x="1055" y="1762"/>
                </a:cubicBezTo>
                <a:cubicBezTo>
                  <a:pt x="1054" y="1764"/>
                  <a:pt x="1054" y="1764"/>
                  <a:pt x="1054" y="1764"/>
                </a:cubicBezTo>
                <a:cubicBezTo>
                  <a:pt x="1053" y="1764"/>
                  <a:pt x="1053" y="1764"/>
                  <a:pt x="1053" y="1764"/>
                </a:cubicBezTo>
                <a:cubicBezTo>
                  <a:pt x="1051" y="1765"/>
                  <a:pt x="1051" y="1765"/>
                  <a:pt x="1051" y="1765"/>
                </a:cubicBezTo>
                <a:cubicBezTo>
                  <a:pt x="1053" y="1766"/>
                  <a:pt x="1053" y="1766"/>
                  <a:pt x="1053" y="1766"/>
                </a:cubicBezTo>
                <a:cubicBezTo>
                  <a:pt x="1052" y="1766"/>
                  <a:pt x="1052" y="1766"/>
                  <a:pt x="1052" y="1766"/>
                </a:cubicBezTo>
                <a:cubicBezTo>
                  <a:pt x="1050" y="1766"/>
                  <a:pt x="1050" y="1766"/>
                  <a:pt x="1050" y="1766"/>
                </a:cubicBezTo>
                <a:cubicBezTo>
                  <a:pt x="1049" y="1766"/>
                  <a:pt x="1049" y="1766"/>
                  <a:pt x="1049" y="1766"/>
                </a:cubicBezTo>
                <a:cubicBezTo>
                  <a:pt x="1049" y="1767"/>
                  <a:pt x="1049" y="1767"/>
                  <a:pt x="1049" y="1767"/>
                </a:cubicBezTo>
                <a:cubicBezTo>
                  <a:pt x="1047" y="1767"/>
                  <a:pt x="1047" y="1767"/>
                  <a:pt x="1047" y="1767"/>
                </a:cubicBezTo>
                <a:cubicBezTo>
                  <a:pt x="1047" y="1768"/>
                  <a:pt x="1047" y="1768"/>
                  <a:pt x="1047" y="1768"/>
                </a:cubicBezTo>
                <a:cubicBezTo>
                  <a:pt x="1049" y="1770"/>
                  <a:pt x="1049" y="1770"/>
                  <a:pt x="1049" y="1770"/>
                </a:cubicBezTo>
                <a:cubicBezTo>
                  <a:pt x="1049" y="1769"/>
                  <a:pt x="1049" y="1769"/>
                  <a:pt x="1049" y="1769"/>
                </a:cubicBezTo>
                <a:cubicBezTo>
                  <a:pt x="1050" y="1769"/>
                  <a:pt x="1050" y="1769"/>
                  <a:pt x="1050" y="1769"/>
                </a:cubicBezTo>
                <a:cubicBezTo>
                  <a:pt x="1051" y="1771"/>
                  <a:pt x="1051" y="1771"/>
                  <a:pt x="1051" y="1771"/>
                </a:cubicBezTo>
                <a:cubicBezTo>
                  <a:pt x="1053" y="1769"/>
                  <a:pt x="1053" y="1769"/>
                  <a:pt x="1053" y="1769"/>
                </a:cubicBezTo>
                <a:cubicBezTo>
                  <a:pt x="1055" y="1768"/>
                  <a:pt x="1055" y="1768"/>
                  <a:pt x="1055" y="1768"/>
                </a:cubicBezTo>
                <a:cubicBezTo>
                  <a:pt x="1055" y="1767"/>
                  <a:pt x="1055" y="1767"/>
                  <a:pt x="1055" y="1767"/>
                </a:cubicBezTo>
                <a:cubicBezTo>
                  <a:pt x="1057" y="1766"/>
                  <a:pt x="1057" y="1766"/>
                  <a:pt x="1057" y="1766"/>
                </a:cubicBezTo>
                <a:cubicBezTo>
                  <a:pt x="1058" y="1767"/>
                  <a:pt x="1058" y="1767"/>
                  <a:pt x="1058" y="1767"/>
                </a:cubicBezTo>
                <a:cubicBezTo>
                  <a:pt x="1059" y="1766"/>
                  <a:pt x="1059" y="1766"/>
                  <a:pt x="1059" y="1766"/>
                </a:cubicBezTo>
                <a:cubicBezTo>
                  <a:pt x="1060" y="1764"/>
                  <a:pt x="1060" y="1764"/>
                  <a:pt x="1060" y="1764"/>
                </a:cubicBezTo>
                <a:cubicBezTo>
                  <a:pt x="1061" y="1764"/>
                  <a:pt x="1061" y="1764"/>
                  <a:pt x="1061" y="1764"/>
                </a:cubicBezTo>
                <a:cubicBezTo>
                  <a:pt x="1063" y="1760"/>
                  <a:pt x="1063" y="1760"/>
                  <a:pt x="1063" y="1760"/>
                </a:cubicBezTo>
                <a:lnTo>
                  <a:pt x="1064" y="1760"/>
                </a:lnTo>
                <a:close/>
                <a:moveTo>
                  <a:pt x="1051" y="1757"/>
                </a:moveTo>
                <a:cubicBezTo>
                  <a:pt x="1053" y="1757"/>
                  <a:pt x="1053" y="1757"/>
                  <a:pt x="1053" y="1757"/>
                </a:cubicBezTo>
                <a:cubicBezTo>
                  <a:pt x="1051" y="1756"/>
                  <a:pt x="1051" y="1756"/>
                  <a:pt x="1051" y="1756"/>
                </a:cubicBezTo>
                <a:lnTo>
                  <a:pt x="1051" y="1757"/>
                </a:lnTo>
                <a:close/>
                <a:moveTo>
                  <a:pt x="962" y="1786"/>
                </a:moveTo>
                <a:cubicBezTo>
                  <a:pt x="957" y="1785"/>
                  <a:pt x="957" y="1785"/>
                  <a:pt x="957" y="1785"/>
                </a:cubicBezTo>
                <a:cubicBezTo>
                  <a:pt x="954" y="1784"/>
                  <a:pt x="954" y="1784"/>
                  <a:pt x="954" y="1784"/>
                </a:cubicBezTo>
                <a:cubicBezTo>
                  <a:pt x="950" y="1782"/>
                  <a:pt x="950" y="1782"/>
                  <a:pt x="950" y="1782"/>
                </a:cubicBezTo>
                <a:cubicBezTo>
                  <a:pt x="947" y="1781"/>
                  <a:pt x="947" y="1781"/>
                  <a:pt x="947" y="1781"/>
                </a:cubicBezTo>
                <a:cubicBezTo>
                  <a:pt x="952" y="1784"/>
                  <a:pt x="952" y="1784"/>
                  <a:pt x="952" y="1784"/>
                </a:cubicBezTo>
                <a:cubicBezTo>
                  <a:pt x="956" y="1785"/>
                  <a:pt x="956" y="1785"/>
                  <a:pt x="956" y="1785"/>
                </a:cubicBezTo>
                <a:cubicBezTo>
                  <a:pt x="960" y="1786"/>
                  <a:pt x="960" y="1786"/>
                  <a:pt x="960" y="1786"/>
                </a:cubicBezTo>
                <a:cubicBezTo>
                  <a:pt x="962" y="1788"/>
                  <a:pt x="962" y="1788"/>
                  <a:pt x="962" y="1788"/>
                </a:cubicBezTo>
                <a:cubicBezTo>
                  <a:pt x="964" y="1788"/>
                  <a:pt x="964" y="1788"/>
                  <a:pt x="964" y="1788"/>
                </a:cubicBezTo>
                <a:cubicBezTo>
                  <a:pt x="967" y="1788"/>
                  <a:pt x="967" y="1788"/>
                  <a:pt x="967" y="1788"/>
                </a:cubicBezTo>
                <a:cubicBezTo>
                  <a:pt x="963" y="1786"/>
                  <a:pt x="963" y="1786"/>
                  <a:pt x="963" y="1786"/>
                </a:cubicBezTo>
                <a:cubicBezTo>
                  <a:pt x="962" y="1786"/>
                  <a:pt x="962" y="1786"/>
                  <a:pt x="962" y="1786"/>
                </a:cubicBezTo>
                <a:close/>
                <a:moveTo>
                  <a:pt x="987" y="1801"/>
                </a:moveTo>
                <a:cubicBezTo>
                  <a:pt x="986" y="1798"/>
                  <a:pt x="986" y="1798"/>
                  <a:pt x="986" y="1798"/>
                </a:cubicBezTo>
                <a:cubicBezTo>
                  <a:pt x="987" y="1799"/>
                  <a:pt x="987" y="1799"/>
                  <a:pt x="987" y="1799"/>
                </a:cubicBezTo>
                <a:cubicBezTo>
                  <a:pt x="987" y="1796"/>
                  <a:pt x="987" y="1796"/>
                  <a:pt x="987" y="1796"/>
                </a:cubicBezTo>
                <a:cubicBezTo>
                  <a:pt x="986" y="1796"/>
                  <a:pt x="986" y="1796"/>
                  <a:pt x="986" y="1796"/>
                </a:cubicBezTo>
                <a:cubicBezTo>
                  <a:pt x="985" y="1796"/>
                  <a:pt x="985" y="1796"/>
                  <a:pt x="985" y="1796"/>
                </a:cubicBezTo>
                <a:cubicBezTo>
                  <a:pt x="983" y="1796"/>
                  <a:pt x="983" y="1796"/>
                  <a:pt x="983" y="1796"/>
                </a:cubicBezTo>
                <a:cubicBezTo>
                  <a:pt x="982" y="1796"/>
                  <a:pt x="982" y="1796"/>
                  <a:pt x="982" y="1796"/>
                </a:cubicBezTo>
                <a:cubicBezTo>
                  <a:pt x="983" y="1798"/>
                  <a:pt x="983" y="1798"/>
                  <a:pt x="983" y="1798"/>
                </a:cubicBezTo>
                <a:cubicBezTo>
                  <a:pt x="985" y="1799"/>
                  <a:pt x="985" y="1799"/>
                  <a:pt x="985" y="1799"/>
                </a:cubicBezTo>
                <a:cubicBezTo>
                  <a:pt x="986" y="1801"/>
                  <a:pt x="986" y="1801"/>
                  <a:pt x="986" y="1801"/>
                </a:cubicBezTo>
                <a:cubicBezTo>
                  <a:pt x="986" y="1802"/>
                  <a:pt x="986" y="1802"/>
                  <a:pt x="986" y="1802"/>
                </a:cubicBezTo>
                <a:lnTo>
                  <a:pt x="987" y="1801"/>
                </a:lnTo>
                <a:close/>
                <a:moveTo>
                  <a:pt x="1045" y="1761"/>
                </a:moveTo>
                <a:cubicBezTo>
                  <a:pt x="1044" y="1761"/>
                  <a:pt x="1044" y="1761"/>
                  <a:pt x="1044" y="1761"/>
                </a:cubicBezTo>
                <a:cubicBezTo>
                  <a:pt x="1044" y="1763"/>
                  <a:pt x="1044" y="1763"/>
                  <a:pt x="1044" y="1763"/>
                </a:cubicBezTo>
                <a:cubicBezTo>
                  <a:pt x="1046" y="1765"/>
                  <a:pt x="1046" y="1765"/>
                  <a:pt x="1046" y="1765"/>
                </a:cubicBezTo>
                <a:cubicBezTo>
                  <a:pt x="1047" y="1766"/>
                  <a:pt x="1047" y="1766"/>
                  <a:pt x="1047" y="1766"/>
                </a:cubicBezTo>
                <a:cubicBezTo>
                  <a:pt x="1048" y="1765"/>
                  <a:pt x="1048" y="1765"/>
                  <a:pt x="1048" y="1765"/>
                </a:cubicBezTo>
                <a:cubicBezTo>
                  <a:pt x="1048" y="1763"/>
                  <a:pt x="1048" y="1763"/>
                  <a:pt x="1048" y="1763"/>
                </a:cubicBezTo>
                <a:cubicBezTo>
                  <a:pt x="1047" y="1763"/>
                  <a:pt x="1047" y="1763"/>
                  <a:pt x="1047" y="1763"/>
                </a:cubicBezTo>
                <a:cubicBezTo>
                  <a:pt x="1046" y="1763"/>
                  <a:pt x="1046" y="1763"/>
                  <a:pt x="1046" y="1763"/>
                </a:cubicBezTo>
                <a:cubicBezTo>
                  <a:pt x="1045" y="1763"/>
                  <a:pt x="1045" y="1763"/>
                  <a:pt x="1045" y="1763"/>
                </a:cubicBezTo>
                <a:cubicBezTo>
                  <a:pt x="1045" y="1762"/>
                  <a:pt x="1045" y="1762"/>
                  <a:pt x="1045" y="1762"/>
                </a:cubicBezTo>
                <a:lnTo>
                  <a:pt x="1045" y="1761"/>
                </a:lnTo>
                <a:close/>
                <a:moveTo>
                  <a:pt x="989" y="1805"/>
                </a:moveTo>
                <a:cubicBezTo>
                  <a:pt x="990" y="1805"/>
                  <a:pt x="990" y="1805"/>
                  <a:pt x="990" y="1805"/>
                </a:cubicBezTo>
                <a:cubicBezTo>
                  <a:pt x="987" y="1804"/>
                  <a:pt x="987" y="1804"/>
                  <a:pt x="987" y="1804"/>
                </a:cubicBezTo>
                <a:lnTo>
                  <a:pt x="989" y="1805"/>
                </a:lnTo>
                <a:close/>
                <a:moveTo>
                  <a:pt x="972" y="1792"/>
                </a:moveTo>
                <a:cubicBezTo>
                  <a:pt x="970" y="1791"/>
                  <a:pt x="970" y="1791"/>
                  <a:pt x="970" y="1791"/>
                </a:cubicBezTo>
                <a:cubicBezTo>
                  <a:pt x="969" y="1789"/>
                  <a:pt x="969" y="1789"/>
                  <a:pt x="969" y="1789"/>
                </a:cubicBezTo>
                <a:cubicBezTo>
                  <a:pt x="967" y="1789"/>
                  <a:pt x="967" y="1789"/>
                  <a:pt x="967" y="1789"/>
                </a:cubicBezTo>
                <a:cubicBezTo>
                  <a:pt x="969" y="1791"/>
                  <a:pt x="969" y="1791"/>
                  <a:pt x="969" y="1791"/>
                </a:cubicBezTo>
                <a:cubicBezTo>
                  <a:pt x="966" y="1791"/>
                  <a:pt x="966" y="1791"/>
                  <a:pt x="966" y="1791"/>
                </a:cubicBezTo>
                <a:cubicBezTo>
                  <a:pt x="970" y="1794"/>
                  <a:pt x="970" y="1794"/>
                  <a:pt x="970" y="1794"/>
                </a:cubicBezTo>
                <a:cubicBezTo>
                  <a:pt x="967" y="1792"/>
                  <a:pt x="967" y="1792"/>
                  <a:pt x="967" y="1792"/>
                </a:cubicBezTo>
                <a:cubicBezTo>
                  <a:pt x="966" y="1792"/>
                  <a:pt x="966" y="1792"/>
                  <a:pt x="966" y="1792"/>
                </a:cubicBezTo>
                <a:cubicBezTo>
                  <a:pt x="964" y="1794"/>
                  <a:pt x="964" y="1794"/>
                  <a:pt x="964" y="1794"/>
                </a:cubicBezTo>
                <a:cubicBezTo>
                  <a:pt x="966" y="1794"/>
                  <a:pt x="966" y="1794"/>
                  <a:pt x="966" y="1794"/>
                </a:cubicBezTo>
                <a:cubicBezTo>
                  <a:pt x="969" y="1794"/>
                  <a:pt x="969" y="1794"/>
                  <a:pt x="969" y="1794"/>
                </a:cubicBezTo>
                <a:cubicBezTo>
                  <a:pt x="970" y="1796"/>
                  <a:pt x="970" y="1796"/>
                  <a:pt x="970" y="1796"/>
                </a:cubicBezTo>
                <a:cubicBezTo>
                  <a:pt x="972" y="1798"/>
                  <a:pt x="972" y="1798"/>
                  <a:pt x="972" y="1798"/>
                </a:cubicBezTo>
                <a:cubicBezTo>
                  <a:pt x="972" y="1796"/>
                  <a:pt x="972" y="1796"/>
                  <a:pt x="972" y="1796"/>
                </a:cubicBezTo>
                <a:cubicBezTo>
                  <a:pt x="975" y="1795"/>
                  <a:pt x="975" y="1795"/>
                  <a:pt x="975" y="1795"/>
                </a:cubicBezTo>
                <a:cubicBezTo>
                  <a:pt x="976" y="1795"/>
                  <a:pt x="976" y="1795"/>
                  <a:pt x="976" y="1795"/>
                </a:cubicBezTo>
                <a:cubicBezTo>
                  <a:pt x="975" y="1796"/>
                  <a:pt x="975" y="1796"/>
                  <a:pt x="975" y="1796"/>
                </a:cubicBezTo>
                <a:cubicBezTo>
                  <a:pt x="976" y="1798"/>
                  <a:pt x="976" y="1798"/>
                  <a:pt x="976" y="1798"/>
                </a:cubicBezTo>
                <a:cubicBezTo>
                  <a:pt x="975" y="1798"/>
                  <a:pt x="975" y="1798"/>
                  <a:pt x="975" y="1798"/>
                </a:cubicBezTo>
                <a:cubicBezTo>
                  <a:pt x="976" y="1799"/>
                  <a:pt x="976" y="1799"/>
                  <a:pt x="976" y="1799"/>
                </a:cubicBezTo>
                <a:cubicBezTo>
                  <a:pt x="980" y="1798"/>
                  <a:pt x="980" y="1798"/>
                  <a:pt x="980" y="1798"/>
                </a:cubicBezTo>
                <a:cubicBezTo>
                  <a:pt x="979" y="1796"/>
                  <a:pt x="979" y="1796"/>
                  <a:pt x="979" y="1796"/>
                </a:cubicBezTo>
                <a:cubicBezTo>
                  <a:pt x="980" y="1795"/>
                  <a:pt x="980" y="1795"/>
                  <a:pt x="980" y="1795"/>
                </a:cubicBezTo>
                <a:cubicBezTo>
                  <a:pt x="979" y="1794"/>
                  <a:pt x="979" y="1794"/>
                  <a:pt x="979" y="1794"/>
                </a:cubicBezTo>
                <a:cubicBezTo>
                  <a:pt x="977" y="1794"/>
                  <a:pt x="977" y="1794"/>
                  <a:pt x="977" y="1794"/>
                </a:cubicBezTo>
                <a:cubicBezTo>
                  <a:pt x="976" y="1792"/>
                  <a:pt x="976" y="1792"/>
                  <a:pt x="976" y="1792"/>
                </a:cubicBezTo>
                <a:cubicBezTo>
                  <a:pt x="975" y="1792"/>
                  <a:pt x="975" y="1792"/>
                  <a:pt x="975" y="1792"/>
                </a:cubicBezTo>
                <a:cubicBezTo>
                  <a:pt x="973" y="1791"/>
                  <a:pt x="973" y="1791"/>
                  <a:pt x="973" y="1791"/>
                </a:cubicBezTo>
                <a:cubicBezTo>
                  <a:pt x="972" y="1791"/>
                  <a:pt x="972" y="1791"/>
                  <a:pt x="972" y="1791"/>
                </a:cubicBezTo>
                <a:lnTo>
                  <a:pt x="972" y="1792"/>
                </a:lnTo>
                <a:close/>
                <a:moveTo>
                  <a:pt x="999" y="1782"/>
                </a:moveTo>
                <a:cubicBezTo>
                  <a:pt x="997" y="1782"/>
                  <a:pt x="997" y="1782"/>
                  <a:pt x="997" y="1782"/>
                </a:cubicBezTo>
                <a:cubicBezTo>
                  <a:pt x="995" y="1781"/>
                  <a:pt x="995" y="1781"/>
                  <a:pt x="995" y="1781"/>
                </a:cubicBezTo>
                <a:cubicBezTo>
                  <a:pt x="992" y="1781"/>
                  <a:pt x="992" y="1781"/>
                  <a:pt x="992" y="1781"/>
                </a:cubicBezTo>
                <a:cubicBezTo>
                  <a:pt x="995" y="1782"/>
                  <a:pt x="995" y="1782"/>
                  <a:pt x="995" y="1782"/>
                </a:cubicBezTo>
                <a:cubicBezTo>
                  <a:pt x="996" y="1784"/>
                  <a:pt x="996" y="1784"/>
                  <a:pt x="996" y="1784"/>
                </a:cubicBezTo>
                <a:cubicBezTo>
                  <a:pt x="996" y="1785"/>
                  <a:pt x="996" y="1785"/>
                  <a:pt x="996" y="1785"/>
                </a:cubicBezTo>
                <a:cubicBezTo>
                  <a:pt x="995" y="1785"/>
                  <a:pt x="995" y="1785"/>
                  <a:pt x="995" y="1785"/>
                </a:cubicBezTo>
                <a:cubicBezTo>
                  <a:pt x="993" y="1784"/>
                  <a:pt x="993" y="1784"/>
                  <a:pt x="993" y="1784"/>
                </a:cubicBezTo>
                <a:cubicBezTo>
                  <a:pt x="993" y="1786"/>
                  <a:pt x="993" y="1786"/>
                  <a:pt x="993" y="1786"/>
                </a:cubicBezTo>
                <a:cubicBezTo>
                  <a:pt x="995" y="1788"/>
                  <a:pt x="995" y="1788"/>
                  <a:pt x="995" y="1788"/>
                </a:cubicBezTo>
                <a:cubicBezTo>
                  <a:pt x="996" y="1789"/>
                  <a:pt x="996" y="1789"/>
                  <a:pt x="996" y="1789"/>
                </a:cubicBezTo>
                <a:cubicBezTo>
                  <a:pt x="997" y="1789"/>
                  <a:pt x="997" y="1789"/>
                  <a:pt x="997" y="1789"/>
                </a:cubicBezTo>
                <a:cubicBezTo>
                  <a:pt x="1002" y="1789"/>
                  <a:pt x="1002" y="1789"/>
                  <a:pt x="1002" y="1789"/>
                </a:cubicBezTo>
                <a:cubicBezTo>
                  <a:pt x="1005" y="1788"/>
                  <a:pt x="1005" y="1788"/>
                  <a:pt x="1005" y="1788"/>
                </a:cubicBezTo>
                <a:cubicBezTo>
                  <a:pt x="1006" y="1789"/>
                  <a:pt x="1006" y="1789"/>
                  <a:pt x="1006" y="1789"/>
                </a:cubicBezTo>
                <a:cubicBezTo>
                  <a:pt x="1007" y="1789"/>
                  <a:pt x="1007" y="1789"/>
                  <a:pt x="1007" y="1789"/>
                </a:cubicBezTo>
                <a:cubicBezTo>
                  <a:pt x="1006" y="1792"/>
                  <a:pt x="1006" y="1792"/>
                  <a:pt x="1006" y="1792"/>
                </a:cubicBezTo>
                <a:cubicBezTo>
                  <a:pt x="1003" y="1792"/>
                  <a:pt x="1003" y="1792"/>
                  <a:pt x="1003" y="1792"/>
                </a:cubicBezTo>
                <a:cubicBezTo>
                  <a:pt x="1002" y="1794"/>
                  <a:pt x="1002" y="1794"/>
                  <a:pt x="1002" y="1794"/>
                </a:cubicBezTo>
                <a:cubicBezTo>
                  <a:pt x="1002" y="1795"/>
                  <a:pt x="1002" y="1795"/>
                  <a:pt x="1002" y="1795"/>
                </a:cubicBezTo>
                <a:cubicBezTo>
                  <a:pt x="1002" y="1796"/>
                  <a:pt x="1002" y="1796"/>
                  <a:pt x="1002" y="1796"/>
                </a:cubicBezTo>
                <a:cubicBezTo>
                  <a:pt x="1005" y="1799"/>
                  <a:pt x="1005" y="1799"/>
                  <a:pt x="1005" y="1799"/>
                </a:cubicBezTo>
                <a:cubicBezTo>
                  <a:pt x="1009" y="1801"/>
                  <a:pt x="1009" y="1801"/>
                  <a:pt x="1009" y="1801"/>
                </a:cubicBezTo>
                <a:cubicBezTo>
                  <a:pt x="1013" y="1801"/>
                  <a:pt x="1013" y="1801"/>
                  <a:pt x="1013" y="1801"/>
                </a:cubicBezTo>
                <a:cubicBezTo>
                  <a:pt x="1018" y="1804"/>
                  <a:pt x="1018" y="1804"/>
                  <a:pt x="1018" y="1804"/>
                </a:cubicBezTo>
                <a:cubicBezTo>
                  <a:pt x="1016" y="1804"/>
                  <a:pt x="1016" y="1804"/>
                  <a:pt x="1016" y="1804"/>
                </a:cubicBezTo>
                <a:cubicBezTo>
                  <a:pt x="1016" y="1805"/>
                  <a:pt x="1016" y="1805"/>
                  <a:pt x="1016" y="1805"/>
                </a:cubicBezTo>
                <a:cubicBezTo>
                  <a:pt x="1015" y="1805"/>
                  <a:pt x="1015" y="1805"/>
                  <a:pt x="1015" y="1805"/>
                </a:cubicBezTo>
                <a:cubicBezTo>
                  <a:pt x="1015" y="1804"/>
                  <a:pt x="1015" y="1804"/>
                  <a:pt x="1015" y="1804"/>
                </a:cubicBezTo>
                <a:cubicBezTo>
                  <a:pt x="1013" y="1802"/>
                  <a:pt x="1013" y="1802"/>
                  <a:pt x="1013" y="1802"/>
                </a:cubicBezTo>
                <a:cubicBezTo>
                  <a:pt x="1012" y="1802"/>
                  <a:pt x="1012" y="1802"/>
                  <a:pt x="1012" y="1802"/>
                </a:cubicBezTo>
                <a:cubicBezTo>
                  <a:pt x="1010" y="1802"/>
                  <a:pt x="1010" y="1802"/>
                  <a:pt x="1010" y="1802"/>
                </a:cubicBezTo>
                <a:cubicBezTo>
                  <a:pt x="1007" y="1801"/>
                  <a:pt x="1007" y="1801"/>
                  <a:pt x="1007" y="1801"/>
                </a:cubicBezTo>
                <a:cubicBezTo>
                  <a:pt x="1009" y="1804"/>
                  <a:pt x="1009" y="1804"/>
                  <a:pt x="1009" y="1804"/>
                </a:cubicBezTo>
                <a:cubicBezTo>
                  <a:pt x="1007" y="1802"/>
                  <a:pt x="1007" y="1802"/>
                  <a:pt x="1007" y="1802"/>
                </a:cubicBezTo>
                <a:cubicBezTo>
                  <a:pt x="1006" y="1801"/>
                  <a:pt x="1006" y="1801"/>
                  <a:pt x="1006" y="1801"/>
                </a:cubicBezTo>
                <a:cubicBezTo>
                  <a:pt x="1005" y="1802"/>
                  <a:pt x="1005" y="1802"/>
                  <a:pt x="1005" y="1802"/>
                </a:cubicBezTo>
                <a:cubicBezTo>
                  <a:pt x="1000" y="1801"/>
                  <a:pt x="1000" y="1801"/>
                  <a:pt x="1000" y="1801"/>
                </a:cubicBezTo>
                <a:cubicBezTo>
                  <a:pt x="1006" y="1805"/>
                  <a:pt x="1006" y="1805"/>
                  <a:pt x="1006" y="1805"/>
                </a:cubicBezTo>
                <a:cubicBezTo>
                  <a:pt x="1005" y="1805"/>
                  <a:pt x="1005" y="1805"/>
                  <a:pt x="1005" y="1805"/>
                </a:cubicBezTo>
                <a:cubicBezTo>
                  <a:pt x="1003" y="1804"/>
                  <a:pt x="1003" y="1804"/>
                  <a:pt x="1003" y="1804"/>
                </a:cubicBezTo>
                <a:cubicBezTo>
                  <a:pt x="1000" y="1802"/>
                  <a:pt x="1000" y="1802"/>
                  <a:pt x="1000" y="1802"/>
                </a:cubicBezTo>
                <a:cubicBezTo>
                  <a:pt x="999" y="1802"/>
                  <a:pt x="999" y="1802"/>
                  <a:pt x="999" y="1802"/>
                </a:cubicBezTo>
                <a:cubicBezTo>
                  <a:pt x="997" y="1802"/>
                  <a:pt x="997" y="1802"/>
                  <a:pt x="997" y="1802"/>
                </a:cubicBezTo>
                <a:cubicBezTo>
                  <a:pt x="997" y="1804"/>
                  <a:pt x="997" y="1804"/>
                  <a:pt x="997" y="1804"/>
                </a:cubicBezTo>
                <a:cubicBezTo>
                  <a:pt x="995" y="1804"/>
                  <a:pt x="995" y="1804"/>
                  <a:pt x="995" y="1804"/>
                </a:cubicBezTo>
                <a:cubicBezTo>
                  <a:pt x="996" y="1807"/>
                  <a:pt x="996" y="1807"/>
                  <a:pt x="996" y="1807"/>
                </a:cubicBezTo>
                <a:cubicBezTo>
                  <a:pt x="997" y="1807"/>
                  <a:pt x="997" y="1807"/>
                  <a:pt x="997" y="1807"/>
                </a:cubicBezTo>
                <a:cubicBezTo>
                  <a:pt x="997" y="1805"/>
                  <a:pt x="997" y="1805"/>
                  <a:pt x="997" y="1805"/>
                </a:cubicBezTo>
                <a:cubicBezTo>
                  <a:pt x="999" y="1808"/>
                  <a:pt x="999" y="1808"/>
                  <a:pt x="999" y="1808"/>
                </a:cubicBezTo>
                <a:cubicBezTo>
                  <a:pt x="1002" y="1807"/>
                  <a:pt x="1002" y="1807"/>
                  <a:pt x="1002" y="1807"/>
                </a:cubicBezTo>
                <a:cubicBezTo>
                  <a:pt x="1003" y="1807"/>
                  <a:pt x="1003" y="1807"/>
                  <a:pt x="1003" y="1807"/>
                </a:cubicBezTo>
                <a:cubicBezTo>
                  <a:pt x="1002" y="1808"/>
                  <a:pt x="1002" y="1808"/>
                  <a:pt x="1002" y="1808"/>
                </a:cubicBezTo>
                <a:cubicBezTo>
                  <a:pt x="1005" y="1808"/>
                  <a:pt x="1005" y="1808"/>
                  <a:pt x="1005" y="1808"/>
                </a:cubicBezTo>
                <a:cubicBezTo>
                  <a:pt x="1006" y="1807"/>
                  <a:pt x="1006" y="1807"/>
                  <a:pt x="1006" y="1807"/>
                </a:cubicBezTo>
                <a:cubicBezTo>
                  <a:pt x="1006" y="1808"/>
                  <a:pt x="1006" y="1808"/>
                  <a:pt x="1006" y="1808"/>
                </a:cubicBezTo>
                <a:cubicBezTo>
                  <a:pt x="1007" y="1808"/>
                  <a:pt x="1007" y="1808"/>
                  <a:pt x="1007" y="1808"/>
                </a:cubicBezTo>
                <a:cubicBezTo>
                  <a:pt x="1010" y="1808"/>
                  <a:pt x="1010" y="1808"/>
                  <a:pt x="1010" y="1808"/>
                </a:cubicBezTo>
                <a:cubicBezTo>
                  <a:pt x="1012" y="1807"/>
                  <a:pt x="1012" y="1807"/>
                  <a:pt x="1012" y="1807"/>
                </a:cubicBezTo>
                <a:cubicBezTo>
                  <a:pt x="1013" y="1808"/>
                  <a:pt x="1013" y="1808"/>
                  <a:pt x="1013" y="1808"/>
                </a:cubicBezTo>
                <a:cubicBezTo>
                  <a:pt x="1015" y="1809"/>
                  <a:pt x="1015" y="1809"/>
                  <a:pt x="1015" y="1809"/>
                </a:cubicBezTo>
                <a:cubicBezTo>
                  <a:pt x="1019" y="1809"/>
                  <a:pt x="1019" y="1809"/>
                  <a:pt x="1019" y="1809"/>
                </a:cubicBezTo>
                <a:cubicBezTo>
                  <a:pt x="1020" y="1809"/>
                  <a:pt x="1020" y="1809"/>
                  <a:pt x="1020" y="1809"/>
                </a:cubicBezTo>
                <a:cubicBezTo>
                  <a:pt x="1022" y="1809"/>
                  <a:pt x="1022" y="1809"/>
                  <a:pt x="1022" y="1809"/>
                </a:cubicBezTo>
                <a:cubicBezTo>
                  <a:pt x="1020" y="1808"/>
                  <a:pt x="1020" y="1808"/>
                  <a:pt x="1020" y="1808"/>
                </a:cubicBezTo>
                <a:cubicBezTo>
                  <a:pt x="1023" y="1809"/>
                  <a:pt x="1023" y="1809"/>
                  <a:pt x="1023" y="1809"/>
                </a:cubicBezTo>
                <a:cubicBezTo>
                  <a:pt x="1023" y="1808"/>
                  <a:pt x="1023" y="1808"/>
                  <a:pt x="1023" y="1808"/>
                </a:cubicBezTo>
                <a:cubicBezTo>
                  <a:pt x="1025" y="1808"/>
                  <a:pt x="1025" y="1808"/>
                  <a:pt x="1025" y="1808"/>
                </a:cubicBezTo>
                <a:cubicBezTo>
                  <a:pt x="1028" y="1808"/>
                  <a:pt x="1028" y="1808"/>
                  <a:pt x="1028" y="1808"/>
                </a:cubicBezTo>
                <a:cubicBezTo>
                  <a:pt x="1032" y="1809"/>
                  <a:pt x="1032" y="1809"/>
                  <a:pt x="1032" y="1809"/>
                </a:cubicBezTo>
                <a:cubicBezTo>
                  <a:pt x="1030" y="1809"/>
                  <a:pt x="1030" y="1809"/>
                  <a:pt x="1030" y="1809"/>
                </a:cubicBezTo>
                <a:cubicBezTo>
                  <a:pt x="1028" y="1811"/>
                  <a:pt x="1028" y="1811"/>
                  <a:pt x="1028" y="1811"/>
                </a:cubicBezTo>
                <a:cubicBezTo>
                  <a:pt x="1026" y="1809"/>
                  <a:pt x="1026" y="1809"/>
                  <a:pt x="1026" y="1809"/>
                </a:cubicBezTo>
                <a:cubicBezTo>
                  <a:pt x="1020" y="1811"/>
                  <a:pt x="1020" y="1811"/>
                  <a:pt x="1020" y="1811"/>
                </a:cubicBezTo>
                <a:cubicBezTo>
                  <a:pt x="1018" y="1811"/>
                  <a:pt x="1018" y="1811"/>
                  <a:pt x="1018" y="1811"/>
                </a:cubicBezTo>
                <a:cubicBezTo>
                  <a:pt x="1016" y="1811"/>
                  <a:pt x="1016" y="1811"/>
                  <a:pt x="1016" y="1811"/>
                </a:cubicBezTo>
                <a:cubicBezTo>
                  <a:pt x="1016" y="1812"/>
                  <a:pt x="1016" y="1812"/>
                  <a:pt x="1016" y="1812"/>
                </a:cubicBezTo>
                <a:cubicBezTo>
                  <a:pt x="1015" y="1811"/>
                  <a:pt x="1015" y="1811"/>
                  <a:pt x="1015" y="1811"/>
                </a:cubicBezTo>
                <a:cubicBezTo>
                  <a:pt x="1012" y="1812"/>
                  <a:pt x="1012" y="1812"/>
                  <a:pt x="1012" y="1812"/>
                </a:cubicBezTo>
                <a:cubicBezTo>
                  <a:pt x="1013" y="1814"/>
                  <a:pt x="1013" y="1814"/>
                  <a:pt x="1013" y="1814"/>
                </a:cubicBezTo>
                <a:cubicBezTo>
                  <a:pt x="1016" y="1814"/>
                  <a:pt x="1016" y="1814"/>
                  <a:pt x="1016" y="1814"/>
                </a:cubicBezTo>
                <a:cubicBezTo>
                  <a:pt x="1016" y="1815"/>
                  <a:pt x="1016" y="1815"/>
                  <a:pt x="1016" y="1815"/>
                </a:cubicBezTo>
                <a:cubicBezTo>
                  <a:pt x="1018" y="1815"/>
                  <a:pt x="1018" y="1815"/>
                  <a:pt x="1018" y="1815"/>
                </a:cubicBezTo>
                <a:cubicBezTo>
                  <a:pt x="1022" y="1817"/>
                  <a:pt x="1022" y="1817"/>
                  <a:pt x="1022" y="1817"/>
                </a:cubicBezTo>
                <a:cubicBezTo>
                  <a:pt x="1019" y="1814"/>
                  <a:pt x="1019" y="1814"/>
                  <a:pt x="1019" y="1814"/>
                </a:cubicBezTo>
                <a:cubicBezTo>
                  <a:pt x="1019" y="1812"/>
                  <a:pt x="1019" y="1812"/>
                  <a:pt x="1019" y="1812"/>
                </a:cubicBezTo>
                <a:cubicBezTo>
                  <a:pt x="1020" y="1812"/>
                  <a:pt x="1020" y="1812"/>
                  <a:pt x="1020" y="1812"/>
                </a:cubicBezTo>
                <a:cubicBezTo>
                  <a:pt x="1023" y="1814"/>
                  <a:pt x="1023" y="1814"/>
                  <a:pt x="1023" y="1814"/>
                </a:cubicBezTo>
                <a:cubicBezTo>
                  <a:pt x="1025" y="1815"/>
                  <a:pt x="1025" y="1815"/>
                  <a:pt x="1025" y="1815"/>
                </a:cubicBezTo>
                <a:cubicBezTo>
                  <a:pt x="1025" y="1817"/>
                  <a:pt x="1025" y="1817"/>
                  <a:pt x="1025" y="1817"/>
                </a:cubicBezTo>
                <a:cubicBezTo>
                  <a:pt x="1028" y="1817"/>
                  <a:pt x="1028" y="1817"/>
                  <a:pt x="1028" y="1817"/>
                </a:cubicBezTo>
                <a:cubicBezTo>
                  <a:pt x="1030" y="1817"/>
                  <a:pt x="1030" y="1817"/>
                  <a:pt x="1030" y="1817"/>
                </a:cubicBezTo>
                <a:cubicBezTo>
                  <a:pt x="1033" y="1818"/>
                  <a:pt x="1033" y="1818"/>
                  <a:pt x="1033" y="1818"/>
                </a:cubicBezTo>
                <a:cubicBezTo>
                  <a:pt x="1035" y="1818"/>
                  <a:pt x="1035" y="1818"/>
                  <a:pt x="1035" y="1818"/>
                </a:cubicBezTo>
                <a:cubicBezTo>
                  <a:pt x="1033" y="1817"/>
                  <a:pt x="1033" y="1817"/>
                  <a:pt x="1033" y="1817"/>
                </a:cubicBezTo>
                <a:cubicBezTo>
                  <a:pt x="1030" y="1815"/>
                  <a:pt x="1030" y="1815"/>
                  <a:pt x="1030" y="1815"/>
                </a:cubicBezTo>
                <a:cubicBezTo>
                  <a:pt x="1028" y="1815"/>
                  <a:pt x="1028" y="1815"/>
                  <a:pt x="1028" y="1815"/>
                </a:cubicBezTo>
                <a:cubicBezTo>
                  <a:pt x="1026" y="1814"/>
                  <a:pt x="1026" y="1814"/>
                  <a:pt x="1026" y="1814"/>
                </a:cubicBezTo>
                <a:cubicBezTo>
                  <a:pt x="1028" y="1814"/>
                  <a:pt x="1028" y="1814"/>
                  <a:pt x="1028" y="1814"/>
                </a:cubicBezTo>
                <a:cubicBezTo>
                  <a:pt x="1030" y="1814"/>
                  <a:pt x="1030" y="1814"/>
                  <a:pt x="1030" y="1814"/>
                </a:cubicBezTo>
                <a:cubicBezTo>
                  <a:pt x="1033" y="1814"/>
                  <a:pt x="1033" y="1814"/>
                  <a:pt x="1033" y="1814"/>
                </a:cubicBezTo>
                <a:cubicBezTo>
                  <a:pt x="1035" y="1814"/>
                  <a:pt x="1035" y="1814"/>
                  <a:pt x="1035" y="1814"/>
                </a:cubicBezTo>
                <a:cubicBezTo>
                  <a:pt x="1036" y="1814"/>
                  <a:pt x="1036" y="1814"/>
                  <a:pt x="1036" y="1814"/>
                </a:cubicBezTo>
                <a:cubicBezTo>
                  <a:pt x="1038" y="1814"/>
                  <a:pt x="1038" y="1814"/>
                  <a:pt x="1038" y="1814"/>
                </a:cubicBezTo>
                <a:cubicBezTo>
                  <a:pt x="1039" y="1815"/>
                  <a:pt x="1039" y="1815"/>
                  <a:pt x="1039" y="1815"/>
                </a:cubicBezTo>
                <a:cubicBezTo>
                  <a:pt x="1040" y="1814"/>
                  <a:pt x="1040" y="1814"/>
                  <a:pt x="1040" y="1814"/>
                </a:cubicBezTo>
                <a:cubicBezTo>
                  <a:pt x="1040" y="1812"/>
                  <a:pt x="1040" y="1812"/>
                  <a:pt x="1040" y="1812"/>
                </a:cubicBezTo>
                <a:cubicBezTo>
                  <a:pt x="1039" y="1811"/>
                  <a:pt x="1039" y="1811"/>
                  <a:pt x="1039" y="1811"/>
                </a:cubicBezTo>
                <a:cubicBezTo>
                  <a:pt x="1035" y="1809"/>
                  <a:pt x="1035" y="1809"/>
                  <a:pt x="1035" y="1809"/>
                </a:cubicBezTo>
                <a:cubicBezTo>
                  <a:pt x="1038" y="1809"/>
                  <a:pt x="1038" y="1809"/>
                  <a:pt x="1038" y="1809"/>
                </a:cubicBezTo>
                <a:cubicBezTo>
                  <a:pt x="1045" y="1811"/>
                  <a:pt x="1045" y="1811"/>
                  <a:pt x="1045" y="1811"/>
                </a:cubicBezTo>
                <a:cubicBezTo>
                  <a:pt x="1049" y="1809"/>
                  <a:pt x="1049" y="1809"/>
                  <a:pt x="1049" y="1809"/>
                </a:cubicBezTo>
                <a:cubicBezTo>
                  <a:pt x="1052" y="1809"/>
                  <a:pt x="1052" y="1809"/>
                  <a:pt x="1052" y="1809"/>
                </a:cubicBezTo>
                <a:cubicBezTo>
                  <a:pt x="1055" y="1809"/>
                  <a:pt x="1055" y="1809"/>
                  <a:pt x="1055" y="1809"/>
                </a:cubicBezTo>
                <a:cubicBezTo>
                  <a:pt x="1058" y="1809"/>
                  <a:pt x="1058" y="1809"/>
                  <a:pt x="1058" y="1809"/>
                </a:cubicBezTo>
                <a:cubicBezTo>
                  <a:pt x="1058" y="1807"/>
                  <a:pt x="1058" y="1807"/>
                  <a:pt x="1058" y="1807"/>
                </a:cubicBezTo>
                <a:cubicBezTo>
                  <a:pt x="1056" y="1805"/>
                  <a:pt x="1056" y="1805"/>
                  <a:pt x="1056" y="1805"/>
                </a:cubicBezTo>
                <a:cubicBezTo>
                  <a:pt x="1052" y="1807"/>
                  <a:pt x="1052" y="1807"/>
                  <a:pt x="1052" y="1807"/>
                </a:cubicBezTo>
                <a:cubicBezTo>
                  <a:pt x="1048" y="1805"/>
                  <a:pt x="1048" y="1805"/>
                  <a:pt x="1048" y="1805"/>
                </a:cubicBezTo>
                <a:cubicBezTo>
                  <a:pt x="1043" y="1804"/>
                  <a:pt x="1043" y="1804"/>
                  <a:pt x="1043" y="1804"/>
                </a:cubicBezTo>
                <a:cubicBezTo>
                  <a:pt x="1035" y="1799"/>
                  <a:pt x="1035" y="1799"/>
                  <a:pt x="1035" y="1799"/>
                </a:cubicBezTo>
                <a:cubicBezTo>
                  <a:pt x="1028" y="1795"/>
                  <a:pt x="1028" y="1795"/>
                  <a:pt x="1028" y="1795"/>
                </a:cubicBezTo>
                <a:cubicBezTo>
                  <a:pt x="1022" y="1792"/>
                  <a:pt x="1022" y="1792"/>
                  <a:pt x="1022" y="1792"/>
                </a:cubicBezTo>
                <a:cubicBezTo>
                  <a:pt x="1020" y="1789"/>
                  <a:pt x="1020" y="1789"/>
                  <a:pt x="1020" y="1789"/>
                </a:cubicBezTo>
                <a:cubicBezTo>
                  <a:pt x="1018" y="1788"/>
                  <a:pt x="1018" y="1788"/>
                  <a:pt x="1018" y="1788"/>
                </a:cubicBezTo>
                <a:cubicBezTo>
                  <a:pt x="1015" y="1788"/>
                  <a:pt x="1015" y="1788"/>
                  <a:pt x="1015" y="1788"/>
                </a:cubicBezTo>
                <a:cubicBezTo>
                  <a:pt x="1015" y="1786"/>
                  <a:pt x="1015" y="1786"/>
                  <a:pt x="1015" y="1786"/>
                </a:cubicBezTo>
                <a:cubicBezTo>
                  <a:pt x="1015" y="1785"/>
                  <a:pt x="1015" y="1785"/>
                  <a:pt x="1015" y="1785"/>
                </a:cubicBezTo>
                <a:cubicBezTo>
                  <a:pt x="1016" y="1786"/>
                  <a:pt x="1016" y="1786"/>
                  <a:pt x="1016" y="1786"/>
                </a:cubicBezTo>
                <a:cubicBezTo>
                  <a:pt x="1013" y="1782"/>
                  <a:pt x="1013" y="1782"/>
                  <a:pt x="1013" y="1782"/>
                </a:cubicBezTo>
                <a:cubicBezTo>
                  <a:pt x="1009" y="1779"/>
                  <a:pt x="1009" y="1779"/>
                  <a:pt x="1009" y="1779"/>
                </a:cubicBezTo>
                <a:cubicBezTo>
                  <a:pt x="1006" y="1779"/>
                  <a:pt x="1006" y="1779"/>
                  <a:pt x="1006" y="1779"/>
                </a:cubicBezTo>
                <a:cubicBezTo>
                  <a:pt x="1003" y="1779"/>
                  <a:pt x="1003" y="1779"/>
                  <a:pt x="1003" y="1779"/>
                </a:cubicBezTo>
                <a:cubicBezTo>
                  <a:pt x="1002" y="1778"/>
                  <a:pt x="1002" y="1778"/>
                  <a:pt x="1002" y="1778"/>
                </a:cubicBezTo>
                <a:cubicBezTo>
                  <a:pt x="1000" y="1778"/>
                  <a:pt x="1000" y="1778"/>
                  <a:pt x="1000" y="1778"/>
                </a:cubicBezTo>
                <a:cubicBezTo>
                  <a:pt x="999" y="1778"/>
                  <a:pt x="999" y="1778"/>
                  <a:pt x="999" y="1778"/>
                </a:cubicBezTo>
                <a:cubicBezTo>
                  <a:pt x="999" y="1781"/>
                  <a:pt x="999" y="1781"/>
                  <a:pt x="999" y="1781"/>
                </a:cubicBezTo>
                <a:cubicBezTo>
                  <a:pt x="999" y="1782"/>
                  <a:pt x="999" y="1782"/>
                  <a:pt x="999" y="1782"/>
                </a:cubicBezTo>
                <a:close/>
                <a:moveTo>
                  <a:pt x="992" y="1804"/>
                </a:moveTo>
                <a:cubicBezTo>
                  <a:pt x="990" y="1804"/>
                  <a:pt x="990" y="1804"/>
                  <a:pt x="990" y="1804"/>
                </a:cubicBezTo>
                <a:cubicBezTo>
                  <a:pt x="990" y="1805"/>
                  <a:pt x="990" y="1805"/>
                  <a:pt x="990" y="1805"/>
                </a:cubicBezTo>
                <a:cubicBezTo>
                  <a:pt x="992" y="1805"/>
                  <a:pt x="992" y="1805"/>
                  <a:pt x="992" y="1805"/>
                </a:cubicBezTo>
                <a:cubicBezTo>
                  <a:pt x="993" y="1805"/>
                  <a:pt x="993" y="1805"/>
                  <a:pt x="993" y="1805"/>
                </a:cubicBezTo>
                <a:cubicBezTo>
                  <a:pt x="995" y="1805"/>
                  <a:pt x="995" y="1805"/>
                  <a:pt x="995" y="1805"/>
                </a:cubicBezTo>
                <a:cubicBezTo>
                  <a:pt x="995" y="1804"/>
                  <a:pt x="995" y="1804"/>
                  <a:pt x="995" y="1804"/>
                </a:cubicBezTo>
                <a:cubicBezTo>
                  <a:pt x="993" y="1804"/>
                  <a:pt x="993" y="1804"/>
                  <a:pt x="993" y="1804"/>
                </a:cubicBezTo>
                <a:lnTo>
                  <a:pt x="992" y="1804"/>
                </a:lnTo>
                <a:close/>
                <a:moveTo>
                  <a:pt x="999" y="1798"/>
                </a:moveTo>
                <a:cubicBezTo>
                  <a:pt x="1000" y="1796"/>
                  <a:pt x="1000" y="1796"/>
                  <a:pt x="1000" y="1796"/>
                </a:cubicBezTo>
                <a:cubicBezTo>
                  <a:pt x="999" y="1795"/>
                  <a:pt x="999" y="1795"/>
                  <a:pt x="999" y="1795"/>
                </a:cubicBezTo>
                <a:cubicBezTo>
                  <a:pt x="997" y="1792"/>
                  <a:pt x="997" y="1792"/>
                  <a:pt x="997" y="1792"/>
                </a:cubicBezTo>
                <a:cubicBezTo>
                  <a:pt x="996" y="1792"/>
                  <a:pt x="996" y="1792"/>
                  <a:pt x="996" y="1792"/>
                </a:cubicBezTo>
                <a:cubicBezTo>
                  <a:pt x="995" y="1794"/>
                  <a:pt x="995" y="1794"/>
                  <a:pt x="995" y="1794"/>
                </a:cubicBezTo>
                <a:cubicBezTo>
                  <a:pt x="996" y="1795"/>
                  <a:pt x="996" y="1795"/>
                  <a:pt x="996" y="1795"/>
                </a:cubicBezTo>
                <a:cubicBezTo>
                  <a:pt x="995" y="1795"/>
                  <a:pt x="995" y="1795"/>
                  <a:pt x="995" y="1795"/>
                </a:cubicBezTo>
                <a:cubicBezTo>
                  <a:pt x="996" y="1799"/>
                  <a:pt x="996" y="1799"/>
                  <a:pt x="996" y="1799"/>
                </a:cubicBezTo>
                <a:cubicBezTo>
                  <a:pt x="997" y="1801"/>
                  <a:pt x="997" y="1801"/>
                  <a:pt x="997" y="1801"/>
                </a:cubicBezTo>
                <a:cubicBezTo>
                  <a:pt x="1000" y="1801"/>
                  <a:pt x="1000" y="1801"/>
                  <a:pt x="1000" y="1801"/>
                </a:cubicBezTo>
                <a:cubicBezTo>
                  <a:pt x="997" y="1796"/>
                  <a:pt x="997" y="1796"/>
                  <a:pt x="997" y="1796"/>
                </a:cubicBezTo>
                <a:lnTo>
                  <a:pt x="999" y="1798"/>
                </a:lnTo>
                <a:close/>
                <a:moveTo>
                  <a:pt x="967" y="460"/>
                </a:moveTo>
                <a:cubicBezTo>
                  <a:pt x="967" y="459"/>
                  <a:pt x="967" y="459"/>
                  <a:pt x="967" y="459"/>
                </a:cubicBezTo>
                <a:cubicBezTo>
                  <a:pt x="966" y="459"/>
                  <a:pt x="966" y="459"/>
                  <a:pt x="966" y="459"/>
                </a:cubicBezTo>
                <a:cubicBezTo>
                  <a:pt x="966" y="462"/>
                  <a:pt x="966" y="462"/>
                  <a:pt x="966" y="462"/>
                </a:cubicBezTo>
                <a:lnTo>
                  <a:pt x="967" y="460"/>
                </a:lnTo>
                <a:close/>
                <a:moveTo>
                  <a:pt x="1007" y="210"/>
                </a:moveTo>
                <a:cubicBezTo>
                  <a:pt x="1005" y="211"/>
                  <a:pt x="1005" y="211"/>
                  <a:pt x="1005" y="211"/>
                </a:cubicBezTo>
                <a:cubicBezTo>
                  <a:pt x="1005" y="212"/>
                  <a:pt x="1005" y="212"/>
                  <a:pt x="1005" y="212"/>
                </a:cubicBezTo>
                <a:cubicBezTo>
                  <a:pt x="1006" y="212"/>
                  <a:pt x="1006" y="212"/>
                  <a:pt x="1006" y="212"/>
                </a:cubicBezTo>
                <a:cubicBezTo>
                  <a:pt x="1009" y="214"/>
                  <a:pt x="1009" y="214"/>
                  <a:pt x="1009" y="214"/>
                </a:cubicBezTo>
                <a:cubicBezTo>
                  <a:pt x="1010" y="212"/>
                  <a:pt x="1010" y="212"/>
                  <a:pt x="1010" y="212"/>
                </a:cubicBezTo>
                <a:cubicBezTo>
                  <a:pt x="1009" y="212"/>
                  <a:pt x="1009" y="212"/>
                  <a:pt x="1009" y="212"/>
                </a:cubicBezTo>
                <a:cubicBezTo>
                  <a:pt x="1009" y="211"/>
                  <a:pt x="1009" y="211"/>
                  <a:pt x="1009" y="211"/>
                </a:cubicBezTo>
                <a:lnTo>
                  <a:pt x="1007" y="210"/>
                </a:lnTo>
                <a:close/>
                <a:moveTo>
                  <a:pt x="1039" y="167"/>
                </a:moveTo>
                <a:cubicBezTo>
                  <a:pt x="1043" y="168"/>
                  <a:pt x="1043" y="168"/>
                  <a:pt x="1043" y="168"/>
                </a:cubicBezTo>
                <a:cubicBezTo>
                  <a:pt x="1050" y="167"/>
                  <a:pt x="1050" y="167"/>
                  <a:pt x="1050" y="167"/>
                </a:cubicBezTo>
                <a:cubicBezTo>
                  <a:pt x="1055" y="165"/>
                  <a:pt x="1055" y="165"/>
                  <a:pt x="1055" y="165"/>
                </a:cubicBezTo>
                <a:cubicBezTo>
                  <a:pt x="1059" y="164"/>
                  <a:pt x="1059" y="164"/>
                  <a:pt x="1059" y="164"/>
                </a:cubicBezTo>
                <a:cubicBezTo>
                  <a:pt x="1061" y="159"/>
                  <a:pt x="1061" y="159"/>
                  <a:pt x="1061" y="159"/>
                </a:cubicBezTo>
                <a:cubicBezTo>
                  <a:pt x="1062" y="158"/>
                  <a:pt x="1062" y="158"/>
                  <a:pt x="1062" y="158"/>
                </a:cubicBezTo>
                <a:cubicBezTo>
                  <a:pt x="1063" y="157"/>
                  <a:pt x="1063" y="157"/>
                  <a:pt x="1063" y="157"/>
                </a:cubicBezTo>
                <a:cubicBezTo>
                  <a:pt x="1062" y="155"/>
                  <a:pt x="1062" y="155"/>
                  <a:pt x="1062" y="155"/>
                </a:cubicBezTo>
                <a:cubicBezTo>
                  <a:pt x="1058" y="155"/>
                  <a:pt x="1058" y="155"/>
                  <a:pt x="1058" y="155"/>
                </a:cubicBezTo>
                <a:cubicBezTo>
                  <a:pt x="1052" y="155"/>
                  <a:pt x="1052" y="155"/>
                  <a:pt x="1052" y="155"/>
                </a:cubicBezTo>
                <a:cubicBezTo>
                  <a:pt x="1043" y="159"/>
                  <a:pt x="1043" y="159"/>
                  <a:pt x="1043" y="159"/>
                </a:cubicBezTo>
                <a:cubicBezTo>
                  <a:pt x="1039" y="162"/>
                  <a:pt x="1039" y="162"/>
                  <a:pt x="1039" y="162"/>
                </a:cubicBezTo>
                <a:cubicBezTo>
                  <a:pt x="1038" y="164"/>
                  <a:pt x="1038" y="164"/>
                  <a:pt x="1038" y="164"/>
                </a:cubicBezTo>
                <a:cubicBezTo>
                  <a:pt x="1039" y="165"/>
                  <a:pt x="1039" y="165"/>
                  <a:pt x="1039" y="165"/>
                </a:cubicBezTo>
                <a:cubicBezTo>
                  <a:pt x="1038" y="167"/>
                  <a:pt x="1038" y="167"/>
                  <a:pt x="1038" y="167"/>
                </a:cubicBezTo>
                <a:lnTo>
                  <a:pt x="1039" y="167"/>
                </a:lnTo>
                <a:close/>
                <a:moveTo>
                  <a:pt x="1042" y="141"/>
                </a:moveTo>
                <a:cubicBezTo>
                  <a:pt x="1048" y="141"/>
                  <a:pt x="1048" y="141"/>
                  <a:pt x="1048" y="141"/>
                </a:cubicBezTo>
                <a:cubicBezTo>
                  <a:pt x="1050" y="139"/>
                  <a:pt x="1050" y="139"/>
                  <a:pt x="1050" y="139"/>
                </a:cubicBezTo>
                <a:cubicBezTo>
                  <a:pt x="1050" y="138"/>
                  <a:pt x="1050" y="138"/>
                  <a:pt x="1050" y="138"/>
                </a:cubicBezTo>
                <a:cubicBezTo>
                  <a:pt x="1046" y="139"/>
                  <a:pt x="1046" y="139"/>
                  <a:pt x="1046" y="139"/>
                </a:cubicBezTo>
                <a:lnTo>
                  <a:pt x="1042" y="141"/>
                </a:lnTo>
                <a:close/>
                <a:moveTo>
                  <a:pt x="1038" y="145"/>
                </a:moveTo>
                <a:cubicBezTo>
                  <a:pt x="1035" y="147"/>
                  <a:pt x="1035" y="147"/>
                  <a:pt x="1035" y="147"/>
                </a:cubicBezTo>
                <a:cubicBezTo>
                  <a:pt x="1033" y="148"/>
                  <a:pt x="1033" y="148"/>
                  <a:pt x="1033" y="148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6" y="148"/>
                  <a:pt x="1036" y="148"/>
                  <a:pt x="1036" y="148"/>
                </a:cubicBezTo>
                <a:cubicBezTo>
                  <a:pt x="1039" y="147"/>
                  <a:pt x="1039" y="147"/>
                  <a:pt x="1039" y="147"/>
                </a:cubicBezTo>
                <a:cubicBezTo>
                  <a:pt x="1043" y="145"/>
                  <a:pt x="1043" y="145"/>
                  <a:pt x="1043" y="145"/>
                </a:cubicBezTo>
                <a:cubicBezTo>
                  <a:pt x="1046" y="142"/>
                  <a:pt x="1046" y="142"/>
                  <a:pt x="1046" y="142"/>
                </a:cubicBezTo>
                <a:cubicBezTo>
                  <a:pt x="1045" y="142"/>
                  <a:pt x="1045" y="142"/>
                  <a:pt x="1045" y="142"/>
                </a:cubicBezTo>
                <a:cubicBezTo>
                  <a:pt x="1040" y="144"/>
                  <a:pt x="1040" y="144"/>
                  <a:pt x="1040" y="144"/>
                </a:cubicBezTo>
                <a:lnTo>
                  <a:pt x="1038" y="145"/>
                </a:lnTo>
                <a:close/>
                <a:moveTo>
                  <a:pt x="1059" y="224"/>
                </a:moveTo>
                <a:cubicBezTo>
                  <a:pt x="1061" y="224"/>
                  <a:pt x="1061" y="224"/>
                  <a:pt x="1061" y="224"/>
                </a:cubicBezTo>
                <a:cubicBezTo>
                  <a:pt x="1062" y="222"/>
                  <a:pt x="1062" y="222"/>
                  <a:pt x="1062" y="222"/>
                </a:cubicBezTo>
                <a:cubicBezTo>
                  <a:pt x="1062" y="221"/>
                  <a:pt x="1062" y="221"/>
                  <a:pt x="1062" y="221"/>
                </a:cubicBezTo>
                <a:cubicBezTo>
                  <a:pt x="1061" y="221"/>
                  <a:pt x="1061" y="221"/>
                  <a:pt x="1061" y="221"/>
                </a:cubicBezTo>
                <a:cubicBezTo>
                  <a:pt x="1059" y="220"/>
                  <a:pt x="1059" y="220"/>
                  <a:pt x="1059" y="220"/>
                </a:cubicBezTo>
                <a:cubicBezTo>
                  <a:pt x="1056" y="221"/>
                  <a:pt x="1056" y="221"/>
                  <a:pt x="1056" y="221"/>
                </a:cubicBezTo>
                <a:cubicBezTo>
                  <a:pt x="1058" y="221"/>
                  <a:pt x="1058" y="221"/>
                  <a:pt x="1058" y="221"/>
                </a:cubicBezTo>
                <a:cubicBezTo>
                  <a:pt x="1058" y="222"/>
                  <a:pt x="1058" y="222"/>
                  <a:pt x="1058" y="222"/>
                </a:cubicBezTo>
                <a:lnTo>
                  <a:pt x="1059" y="224"/>
                </a:lnTo>
                <a:close/>
                <a:moveTo>
                  <a:pt x="1066" y="250"/>
                </a:moveTo>
                <a:cubicBezTo>
                  <a:pt x="1063" y="253"/>
                  <a:pt x="1063" y="253"/>
                  <a:pt x="1063" y="253"/>
                </a:cubicBezTo>
                <a:cubicBezTo>
                  <a:pt x="1068" y="251"/>
                  <a:pt x="1068" y="251"/>
                  <a:pt x="1068" y="251"/>
                </a:cubicBezTo>
                <a:cubicBezTo>
                  <a:pt x="1071" y="250"/>
                  <a:pt x="1071" y="250"/>
                  <a:pt x="1071" y="250"/>
                </a:cubicBezTo>
                <a:cubicBezTo>
                  <a:pt x="1069" y="248"/>
                  <a:pt x="1069" y="248"/>
                  <a:pt x="1069" y="248"/>
                </a:cubicBezTo>
                <a:cubicBezTo>
                  <a:pt x="1068" y="248"/>
                  <a:pt x="1068" y="248"/>
                  <a:pt x="1068" y="248"/>
                </a:cubicBezTo>
                <a:lnTo>
                  <a:pt x="1066" y="250"/>
                </a:lnTo>
                <a:close/>
                <a:moveTo>
                  <a:pt x="547" y="767"/>
                </a:moveTo>
                <a:cubicBezTo>
                  <a:pt x="544" y="763"/>
                  <a:pt x="544" y="763"/>
                  <a:pt x="544" y="763"/>
                </a:cubicBezTo>
                <a:cubicBezTo>
                  <a:pt x="547" y="770"/>
                  <a:pt x="547" y="770"/>
                  <a:pt x="547" y="770"/>
                </a:cubicBezTo>
                <a:lnTo>
                  <a:pt x="547" y="767"/>
                </a:lnTo>
                <a:close/>
                <a:moveTo>
                  <a:pt x="1068" y="152"/>
                </a:moveTo>
                <a:cubicBezTo>
                  <a:pt x="1069" y="151"/>
                  <a:pt x="1069" y="151"/>
                  <a:pt x="1069" y="151"/>
                </a:cubicBezTo>
                <a:cubicBezTo>
                  <a:pt x="1068" y="151"/>
                  <a:pt x="1068" y="151"/>
                  <a:pt x="1068" y="151"/>
                </a:cubicBezTo>
                <a:cubicBezTo>
                  <a:pt x="1066" y="151"/>
                  <a:pt x="1066" y="151"/>
                  <a:pt x="1066" y="151"/>
                </a:cubicBezTo>
                <a:cubicBezTo>
                  <a:pt x="1065" y="151"/>
                  <a:pt x="1065" y="151"/>
                  <a:pt x="1065" y="151"/>
                </a:cubicBezTo>
                <a:cubicBezTo>
                  <a:pt x="1065" y="154"/>
                  <a:pt x="1065" y="154"/>
                  <a:pt x="1065" y="154"/>
                </a:cubicBezTo>
                <a:cubicBezTo>
                  <a:pt x="1065" y="155"/>
                  <a:pt x="1065" y="155"/>
                  <a:pt x="1065" y="155"/>
                </a:cubicBezTo>
                <a:cubicBezTo>
                  <a:pt x="1068" y="154"/>
                  <a:pt x="1068" y="154"/>
                  <a:pt x="1068" y="154"/>
                </a:cubicBezTo>
                <a:lnTo>
                  <a:pt x="1068" y="152"/>
                </a:lnTo>
                <a:close/>
                <a:moveTo>
                  <a:pt x="860" y="899"/>
                </a:moveTo>
                <a:cubicBezTo>
                  <a:pt x="858" y="898"/>
                  <a:pt x="858" y="898"/>
                  <a:pt x="858" y="898"/>
                </a:cubicBezTo>
                <a:cubicBezTo>
                  <a:pt x="857" y="898"/>
                  <a:pt x="857" y="898"/>
                  <a:pt x="857" y="898"/>
                </a:cubicBezTo>
                <a:cubicBezTo>
                  <a:pt x="856" y="898"/>
                  <a:pt x="856" y="898"/>
                  <a:pt x="856" y="898"/>
                </a:cubicBezTo>
                <a:cubicBezTo>
                  <a:pt x="856" y="901"/>
                  <a:pt x="856" y="901"/>
                  <a:pt x="856" y="901"/>
                </a:cubicBezTo>
                <a:cubicBezTo>
                  <a:pt x="854" y="906"/>
                  <a:pt x="854" y="906"/>
                  <a:pt x="854" y="906"/>
                </a:cubicBezTo>
                <a:cubicBezTo>
                  <a:pt x="857" y="905"/>
                  <a:pt x="857" y="905"/>
                  <a:pt x="857" y="905"/>
                </a:cubicBezTo>
                <a:cubicBezTo>
                  <a:pt x="860" y="905"/>
                  <a:pt x="860" y="905"/>
                  <a:pt x="860" y="905"/>
                </a:cubicBezTo>
                <a:cubicBezTo>
                  <a:pt x="860" y="902"/>
                  <a:pt x="860" y="902"/>
                  <a:pt x="860" y="902"/>
                </a:cubicBezTo>
                <a:lnTo>
                  <a:pt x="860" y="899"/>
                </a:lnTo>
                <a:close/>
                <a:moveTo>
                  <a:pt x="1033" y="138"/>
                </a:moveTo>
                <a:cubicBezTo>
                  <a:pt x="1030" y="138"/>
                  <a:pt x="1030" y="138"/>
                  <a:pt x="1030" y="138"/>
                </a:cubicBezTo>
                <a:cubicBezTo>
                  <a:pt x="1030" y="139"/>
                  <a:pt x="1030" y="139"/>
                  <a:pt x="1030" y="139"/>
                </a:cubicBezTo>
                <a:cubicBezTo>
                  <a:pt x="1029" y="139"/>
                  <a:pt x="1029" y="139"/>
                  <a:pt x="1029" y="139"/>
                </a:cubicBezTo>
                <a:cubicBezTo>
                  <a:pt x="1032" y="141"/>
                  <a:pt x="1032" y="141"/>
                  <a:pt x="1032" y="141"/>
                </a:cubicBezTo>
                <a:cubicBezTo>
                  <a:pt x="1033" y="141"/>
                  <a:pt x="1033" y="141"/>
                  <a:pt x="1033" y="141"/>
                </a:cubicBezTo>
                <a:cubicBezTo>
                  <a:pt x="1036" y="139"/>
                  <a:pt x="1036" y="139"/>
                  <a:pt x="1036" y="139"/>
                </a:cubicBezTo>
                <a:cubicBezTo>
                  <a:pt x="1039" y="139"/>
                  <a:pt x="1039" y="139"/>
                  <a:pt x="1039" y="139"/>
                </a:cubicBezTo>
                <a:cubicBezTo>
                  <a:pt x="1039" y="138"/>
                  <a:pt x="1039" y="138"/>
                  <a:pt x="1039" y="138"/>
                </a:cubicBezTo>
                <a:cubicBezTo>
                  <a:pt x="1036" y="138"/>
                  <a:pt x="1036" y="138"/>
                  <a:pt x="1036" y="138"/>
                </a:cubicBezTo>
                <a:lnTo>
                  <a:pt x="1033" y="138"/>
                </a:lnTo>
                <a:close/>
                <a:moveTo>
                  <a:pt x="788" y="72"/>
                </a:moveTo>
                <a:cubicBezTo>
                  <a:pt x="792" y="72"/>
                  <a:pt x="792" y="72"/>
                  <a:pt x="792" y="72"/>
                </a:cubicBezTo>
                <a:cubicBezTo>
                  <a:pt x="797" y="69"/>
                  <a:pt x="797" y="69"/>
                  <a:pt x="797" y="69"/>
                </a:cubicBezTo>
                <a:cubicBezTo>
                  <a:pt x="791" y="69"/>
                  <a:pt x="791" y="69"/>
                  <a:pt x="791" y="69"/>
                </a:cubicBezTo>
                <a:cubicBezTo>
                  <a:pt x="785" y="71"/>
                  <a:pt x="785" y="71"/>
                  <a:pt x="785" y="71"/>
                </a:cubicBezTo>
                <a:cubicBezTo>
                  <a:pt x="781" y="72"/>
                  <a:pt x="781" y="72"/>
                  <a:pt x="781" y="72"/>
                </a:cubicBezTo>
                <a:cubicBezTo>
                  <a:pt x="775" y="75"/>
                  <a:pt x="775" y="75"/>
                  <a:pt x="775" y="75"/>
                </a:cubicBezTo>
                <a:cubicBezTo>
                  <a:pt x="778" y="75"/>
                  <a:pt x="778" y="75"/>
                  <a:pt x="778" y="75"/>
                </a:cubicBezTo>
                <a:cubicBezTo>
                  <a:pt x="782" y="75"/>
                  <a:pt x="782" y="75"/>
                  <a:pt x="782" y="75"/>
                </a:cubicBezTo>
                <a:lnTo>
                  <a:pt x="788" y="72"/>
                </a:lnTo>
                <a:close/>
                <a:moveTo>
                  <a:pt x="1073" y="1078"/>
                </a:moveTo>
                <a:cubicBezTo>
                  <a:pt x="1072" y="1080"/>
                  <a:pt x="1072" y="1080"/>
                  <a:pt x="1072" y="1080"/>
                </a:cubicBezTo>
                <a:cubicBezTo>
                  <a:pt x="1071" y="1083"/>
                  <a:pt x="1071" y="1083"/>
                  <a:pt x="1071" y="1083"/>
                </a:cubicBezTo>
                <a:cubicBezTo>
                  <a:pt x="1071" y="1085"/>
                  <a:pt x="1071" y="1085"/>
                  <a:pt x="1071" y="1085"/>
                </a:cubicBezTo>
                <a:cubicBezTo>
                  <a:pt x="1073" y="1083"/>
                  <a:pt x="1073" y="1083"/>
                  <a:pt x="1073" y="1083"/>
                </a:cubicBezTo>
                <a:cubicBezTo>
                  <a:pt x="1076" y="1080"/>
                  <a:pt x="1076" y="1080"/>
                  <a:pt x="1076" y="1080"/>
                </a:cubicBezTo>
                <a:cubicBezTo>
                  <a:pt x="1079" y="1077"/>
                  <a:pt x="1079" y="1077"/>
                  <a:pt x="1079" y="1077"/>
                </a:cubicBezTo>
                <a:cubicBezTo>
                  <a:pt x="1079" y="1073"/>
                  <a:pt x="1079" y="1073"/>
                  <a:pt x="1079" y="1073"/>
                </a:cubicBezTo>
                <a:cubicBezTo>
                  <a:pt x="1078" y="1071"/>
                  <a:pt x="1078" y="1071"/>
                  <a:pt x="1078" y="1071"/>
                </a:cubicBezTo>
                <a:cubicBezTo>
                  <a:pt x="1075" y="1073"/>
                  <a:pt x="1075" y="1073"/>
                  <a:pt x="1075" y="1073"/>
                </a:cubicBezTo>
                <a:cubicBezTo>
                  <a:pt x="1073" y="1077"/>
                  <a:pt x="1073" y="1077"/>
                  <a:pt x="1073" y="1077"/>
                </a:cubicBezTo>
                <a:lnTo>
                  <a:pt x="1073" y="1078"/>
                </a:lnTo>
                <a:close/>
                <a:moveTo>
                  <a:pt x="1065" y="159"/>
                </a:moveTo>
                <a:cubicBezTo>
                  <a:pt x="1066" y="161"/>
                  <a:pt x="1066" y="161"/>
                  <a:pt x="1066" y="161"/>
                </a:cubicBezTo>
                <a:cubicBezTo>
                  <a:pt x="1072" y="161"/>
                  <a:pt x="1072" y="161"/>
                  <a:pt x="1072" y="161"/>
                </a:cubicBezTo>
                <a:cubicBezTo>
                  <a:pt x="1075" y="161"/>
                  <a:pt x="1075" y="161"/>
                  <a:pt x="1075" y="161"/>
                </a:cubicBezTo>
                <a:cubicBezTo>
                  <a:pt x="1076" y="159"/>
                  <a:pt x="1076" y="159"/>
                  <a:pt x="1076" y="159"/>
                </a:cubicBezTo>
                <a:cubicBezTo>
                  <a:pt x="1075" y="158"/>
                  <a:pt x="1075" y="158"/>
                  <a:pt x="1075" y="158"/>
                </a:cubicBezTo>
                <a:cubicBezTo>
                  <a:pt x="1072" y="158"/>
                  <a:pt x="1072" y="158"/>
                  <a:pt x="1072" y="158"/>
                </a:cubicBezTo>
                <a:cubicBezTo>
                  <a:pt x="1071" y="158"/>
                  <a:pt x="1071" y="158"/>
                  <a:pt x="1071" y="158"/>
                </a:cubicBezTo>
                <a:cubicBezTo>
                  <a:pt x="1071" y="157"/>
                  <a:pt x="1071" y="157"/>
                  <a:pt x="1071" y="157"/>
                </a:cubicBezTo>
                <a:cubicBezTo>
                  <a:pt x="1068" y="158"/>
                  <a:pt x="1068" y="158"/>
                  <a:pt x="1068" y="158"/>
                </a:cubicBezTo>
                <a:cubicBezTo>
                  <a:pt x="1065" y="158"/>
                  <a:pt x="1065" y="158"/>
                  <a:pt x="1065" y="158"/>
                </a:cubicBezTo>
                <a:lnTo>
                  <a:pt x="1065" y="159"/>
                </a:lnTo>
                <a:close/>
                <a:moveTo>
                  <a:pt x="1138" y="194"/>
                </a:moveTo>
                <a:cubicBezTo>
                  <a:pt x="1139" y="192"/>
                  <a:pt x="1139" y="192"/>
                  <a:pt x="1139" y="192"/>
                </a:cubicBezTo>
                <a:cubicBezTo>
                  <a:pt x="1138" y="192"/>
                  <a:pt x="1138" y="192"/>
                  <a:pt x="1138" y="192"/>
                </a:cubicBezTo>
                <a:lnTo>
                  <a:pt x="1138" y="194"/>
                </a:lnTo>
                <a:close/>
                <a:moveTo>
                  <a:pt x="772" y="420"/>
                </a:moveTo>
                <a:cubicBezTo>
                  <a:pt x="772" y="419"/>
                  <a:pt x="772" y="419"/>
                  <a:pt x="772" y="419"/>
                </a:cubicBezTo>
                <a:cubicBezTo>
                  <a:pt x="774" y="419"/>
                  <a:pt x="774" y="419"/>
                  <a:pt x="774" y="419"/>
                </a:cubicBezTo>
                <a:cubicBezTo>
                  <a:pt x="775" y="417"/>
                  <a:pt x="775" y="417"/>
                  <a:pt x="775" y="417"/>
                </a:cubicBezTo>
                <a:cubicBezTo>
                  <a:pt x="771" y="417"/>
                  <a:pt x="771" y="417"/>
                  <a:pt x="771" y="417"/>
                </a:cubicBezTo>
                <a:cubicBezTo>
                  <a:pt x="768" y="419"/>
                  <a:pt x="768" y="419"/>
                  <a:pt x="768" y="419"/>
                </a:cubicBezTo>
                <a:cubicBezTo>
                  <a:pt x="765" y="422"/>
                  <a:pt x="765" y="422"/>
                  <a:pt x="765" y="422"/>
                </a:cubicBezTo>
                <a:cubicBezTo>
                  <a:pt x="765" y="423"/>
                  <a:pt x="765" y="423"/>
                  <a:pt x="765" y="423"/>
                </a:cubicBezTo>
                <a:cubicBezTo>
                  <a:pt x="765" y="425"/>
                  <a:pt x="765" y="425"/>
                  <a:pt x="765" y="425"/>
                </a:cubicBezTo>
                <a:cubicBezTo>
                  <a:pt x="768" y="422"/>
                  <a:pt x="768" y="422"/>
                  <a:pt x="768" y="422"/>
                </a:cubicBezTo>
                <a:lnTo>
                  <a:pt x="772" y="420"/>
                </a:lnTo>
                <a:close/>
                <a:moveTo>
                  <a:pt x="768" y="410"/>
                </a:moveTo>
                <a:cubicBezTo>
                  <a:pt x="765" y="412"/>
                  <a:pt x="765" y="412"/>
                  <a:pt x="765" y="412"/>
                </a:cubicBezTo>
                <a:cubicBezTo>
                  <a:pt x="764" y="413"/>
                  <a:pt x="764" y="413"/>
                  <a:pt x="764" y="413"/>
                </a:cubicBezTo>
                <a:cubicBezTo>
                  <a:pt x="772" y="409"/>
                  <a:pt x="772" y="409"/>
                  <a:pt x="772" y="409"/>
                </a:cubicBezTo>
                <a:lnTo>
                  <a:pt x="768" y="410"/>
                </a:lnTo>
                <a:close/>
                <a:moveTo>
                  <a:pt x="688" y="346"/>
                </a:moveTo>
                <a:cubicBezTo>
                  <a:pt x="688" y="346"/>
                  <a:pt x="688" y="346"/>
                  <a:pt x="687" y="345"/>
                </a:cubicBezTo>
                <a:cubicBezTo>
                  <a:pt x="687" y="345"/>
                  <a:pt x="687" y="346"/>
                  <a:pt x="688" y="346"/>
                </a:cubicBezTo>
                <a:close/>
                <a:moveTo>
                  <a:pt x="1018" y="36"/>
                </a:moveTo>
                <a:cubicBezTo>
                  <a:pt x="1019" y="36"/>
                  <a:pt x="1019" y="36"/>
                  <a:pt x="1019" y="36"/>
                </a:cubicBezTo>
                <a:cubicBezTo>
                  <a:pt x="1023" y="36"/>
                  <a:pt x="1023" y="36"/>
                  <a:pt x="1023" y="36"/>
                </a:cubicBezTo>
                <a:cubicBezTo>
                  <a:pt x="1026" y="36"/>
                  <a:pt x="1026" y="36"/>
                  <a:pt x="1026" y="36"/>
                </a:cubicBezTo>
                <a:cubicBezTo>
                  <a:pt x="1029" y="36"/>
                  <a:pt x="1029" y="36"/>
                  <a:pt x="1029" y="36"/>
                </a:cubicBezTo>
                <a:cubicBezTo>
                  <a:pt x="1030" y="36"/>
                  <a:pt x="1030" y="36"/>
                  <a:pt x="1030" y="36"/>
                </a:cubicBezTo>
                <a:cubicBezTo>
                  <a:pt x="1035" y="35"/>
                  <a:pt x="1035" y="35"/>
                  <a:pt x="1035" y="35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5" y="36"/>
                  <a:pt x="1035" y="36"/>
                  <a:pt x="1035" y="36"/>
                </a:cubicBezTo>
                <a:cubicBezTo>
                  <a:pt x="1036" y="35"/>
                  <a:pt x="1036" y="35"/>
                  <a:pt x="1036" y="35"/>
                </a:cubicBezTo>
                <a:cubicBezTo>
                  <a:pt x="1039" y="35"/>
                  <a:pt x="1039" y="35"/>
                  <a:pt x="1039" y="35"/>
                </a:cubicBezTo>
                <a:cubicBezTo>
                  <a:pt x="1043" y="35"/>
                  <a:pt x="1043" y="35"/>
                  <a:pt x="1043" y="35"/>
                </a:cubicBezTo>
                <a:cubicBezTo>
                  <a:pt x="1039" y="36"/>
                  <a:pt x="1039" y="36"/>
                  <a:pt x="1039" y="36"/>
                </a:cubicBezTo>
                <a:cubicBezTo>
                  <a:pt x="1043" y="36"/>
                  <a:pt x="1043" y="36"/>
                  <a:pt x="1043" y="36"/>
                </a:cubicBezTo>
                <a:cubicBezTo>
                  <a:pt x="1038" y="38"/>
                  <a:pt x="1038" y="38"/>
                  <a:pt x="1038" y="38"/>
                </a:cubicBezTo>
                <a:cubicBezTo>
                  <a:pt x="1029" y="38"/>
                  <a:pt x="1029" y="38"/>
                  <a:pt x="1029" y="38"/>
                </a:cubicBezTo>
                <a:cubicBezTo>
                  <a:pt x="1020" y="39"/>
                  <a:pt x="1020" y="39"/>
                  <a:pt x="1020" y="39"/>
                </a:cubicBezTo>
                <a:cubicBezTo>
                  <a:pt x="1022" y="40"/>
                  <a:pt x="1022" y="40"/>
                  <a:pt x="1022" y="40"/>
                </a:cubicBezTo>
                <a:cubicBezTo>
                  <a:pt x="1023" y="42"/>
                  <a:pt x="1023" y="42"/>
                  <a:pt x="1023" y="42"/>
                </a:cubicBezTo>
                <a:cubicBezTo>
                  <a:pt x="1022" y="42"/>
                  <a:pt x="1022" y="42"/>
                  <a:pt x="1022" y="42"/>
                </a:cubicBezTo>
                <a:cubicBezTo>
                  <a:pt x="1025" y="43"/>
                  <a:pt x="1025" y="43"/>
                  <a:pt x="1025" y="43"/>
                </a:cubicBezTo>
                <a:cubicBezTo>
                  <a:pt x="1028" y="43"/>
                  <a:pt x="1028" y="43"/>
                  <a:pt x="1028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5" y="43"/>
                  <a:pt x="1035" y="43"/>
                  <a:pt x="1035" y="43"/>
                </a:cubicBezTo>
                <a:cubicBezTo>
                  <a:pt x="1030" y="45"/>
                  <a:pt x="1030" y="45"/>
                  <a:pt x="1030" y="45"/>
                </a:cubicBezTo>
                <a:cubicBezTo>
                  <a:pt x="1025" y="45"/>
                  <a:pt x="1025" y="45"/>
                  <a:pt x="1025" y="45"/>
                </a:cubicBezTo>
                <a:cubicBezTo>
                  <a:pt x="1028" y="46"/>
                  <a:pt x="1028" y="46"/>
                  <a:pt x="1028" y="46"/>
                </a:cubicBezTo>
                <a:cubicBezTo>
                  <a:pt x="1032" y="48"/>
                  <a:pt x="1032" y="48"/>
                  <a:pt x="1032" y="48"/>
                </a:cubicBezTo>
                <a:cubicBezTo>
                  <a:pt x="1038" y="48"/>
                  <a:pt x="1038" y="48"/>
                  <a:pt x="1038" y="48"/>
                </a:cubicBezTo>
                <a:cubicBezTo>
                  <a:pt x="1040" y="48"/>
                  <a:pt x="1040" y="48"/>
                  <a:pt x="1040" y="48"/>
                </a:cubicBezTo>
                <a:cubicBezTo>
                  <a:pt x="1042" y="48"/>
                  <a:pt x="1042" y="48"/>
                  <a:pt x="1042" y="48"/>
                </a:cubicBezTo>
                <a:cubicBezTo>
                  <a:pt x="1040" y="46"/>
                  <a:pt x="1040" y="46"/>
                  <a:pt x="1040" y="46"/>
                </a:cubicBezTo>
                <a:cubicBezTo>
                  <a:pt x="1043" y="46"/>
                  <a:pt x="1043" y="46"/>
                  <a:pt x="1043" y="46"/>
                </a:cubicBezTo>
                <a:cubicBezTo>
                  <a:pt x="1048" y="48"/>
                  <a:pt x="1048" y="48"/>
                  <a:pt x="1048" y="48"/>
                </a:cubicBezTo>
                <a:cubicBezTo>
                  <a:pt x="1048" y="45"/>
                  <a:pt x="1048" y="45"/>
                  <a:pt x="1048" y="45"/>
                </a:cubicBezTo>
                <a:cubicBezTo>
                  <a:pt x="1048" y="43"/>
                  <a:pt x="1048" y="43"/>
                  <a:pt x="1048" y="43"/>
                </a:cubicBezTo>
                <a:cubicBezTo>
                  <a:pt x="1049" y="43"/>
                  <a:pt x="1049" y="43"/>
                  <a:pt x="1049" y="43"/>
                </a:cubicBezTo>
                <a:cubicBezTo>
                  <a:pt x="1049" y="46"/>
                  <a:pt x="1049" y="46"/>
                  <a:pt x="1049" y="46"/>
                </a:cubicBezTo>
                <a:cubicBezTo>
                  <a:pt x="1052" y="48"/>
                  <a:pt x="1052" y="48"/>
                  <a:pt x="1052" y="48"/>
                </a:cubicBezTo>
                <a:cubicBezTo>
                  <a:pt x="1053" y="48"/>
                  <a:pt x="1053" y="48"/>
                  <a:pt x="1053" y="48"/>
                </a:cubicBezTo>
                <a:cubicBezTo>
                  <a:pt x="1056" y="46"/>
                  <a:pt x="1056" y="46"/>
                  <a:pt x="1056" y="46"/>
                </a:cubicBezTo>
                <a:cubicBezTo>
                  <a:pt x="1058" y="45"/>
                  <a:pt x="1058" y="45"/>
                  <a:pt x="1058" y="45"/>
                </a:cubicBezTo>
                <a:cubicBezTo>
                  <a:pt x="1059" y="43"/>
                  <a:pt x="1059" y="43"/>
                  <a:pt x="1059" y="43"/>
                </a:cubicBezTo>
                <a:cubicBezTo>
                  <a:pt x="1062" y="45"/>
                  <a:pt x="1062" y="45"/>
                  <a:pt x="1062" y="45"/>
                </a:cubicBezTo>
                <a:cubicBezTo>
                  <a:pt x="1065" y="43"/>
                  <a:pt x="1065" y="43"/>
                  <a:pt x="1065" y="43"/>
                </a:cubicBezTo>
                <a:cubicBezTo>
                  <a:pt x="1063" y="43"/>
                  <a:pt x="1063" y="43"/>
                  <a:pt x="1063" y="43"/>
                </a:cubicBezTo>
                <a:cubicBezTo>
                  <a:pt x="1068" y="40"/>
                  <a:pt x="1068" y="40"/>
                  <a:pt x="1068" y="40"/>
                </a:cubicBezTo>
                <a:cubicBezTo>
                  <a:pt x="1072" y="39"/>
                  <a:pt x="1072" y="39"/>
                  <a:pt x="1072" y="39"/>
                </a:cubicBezTo>
                <a:cubicBezTo>
                  <a:pt x="1069" y="40"/>
                  <a:pt x="1069" y="40"/>
                  <a:pt x="1069" y="40"/>
                </a:cubicBezTo>
                <a:cubicBezTo>
                  <a:pt x="1066" y="42"/>
                  <a:pt x="1066" y="42"/>
                  <a:pt x="1066" y="42"/>
                </a:cubicBezTo>
                <a:cubicBezTo>
                  <a:pt x="1069" y="43"/>
                  <a:pt x="1069" y="43"/>
                  <a:pt x="1069" y="43"/>
                </a:cubicBezTo>
                <a:cubicBezTo>
                  <a:pt x="1072" y="42"/>
                  <a:pt x="1072" y="42"/>
                  <a:pt x="1072" y="42"/>
                </a:cubicBezTo>
                <a:cubicBezTo>
                  <a:pt x="1076" y="40"/>
                  <a:pt x="1076" y="40"/>
                  <a:pt x="1076" y="40"/>
                </a:cubicBezTo>
                <a:cubicBezTo>
                  <a:pt x="1079" y="39"/>
                  <a:pt x="1079" y="39"/>
                  <a:pt x="1079" y="39"/>
                </a:cubicBezTo>
                <a:cubicBezTo>
                  <a:pt x="1082" y="39"/>
                  <a:pt x="1082" y="39"/>
                  <a:pt x="1082" y="39"/>
                </a:cubicBezTo>
                <a:cubicBezTo>
                  <a:pt x="1086" y="38"/>
                  <a:pt x="1086" y="38"/>
                  <a:pt x="1086" y="38"/>
                </a:cubicBezTo>
                <a:cubicBezTo>
                  <a:pt x="1096" y="38"/>
                  <a:pt x="1096" y="38"/>
                  <a:pt x="1096" y="38"/>
                </a:cubicBezTo>
                <a:cubicBezTo>
                  <a:pt x="1095" y="35"/>
                  <a:pt x="1095" y="35"/>
                  <a:pt x="1095" y="35"/>
                </a:cubicBezTo>
                <a:cubicBezTo>
                  <a:pt x="1093" y="35"/>
                  <a:pt x="1093" y="35"/>
                  <a:pt x="1093" y="35"/>
                </a:cubicBezTo>
                <a:cubicBezTo>
                  <a:pt x="1091" y="35"/>
                  <a:pt x="1091" y="35"/>
                  <a:pt x="1091" y="35"/>
                </a:cubicBezTo>
                <a:cubicBezTo>
                  <a:pt x="1089" y="33"/>
                  <a:pt x="1089" y="33"/>
                  <a:pt x="1089" y="33"/>
                </a:cubicBezTo>
                <a:cubicBezTo>
                  <a:pt x="1086" y="33"/>
                  <a:pt x="1086" y="33"/>
                  <a:pt x="1086" y="33"/>
                </a:cubicBezTo>
                <a:cubicBezTo>
                  <a:pt x="1083" y="35"/>
                  <a:pt x="1083" y="35"/>
                  <a:pt x="1083" y="35"/>
                </a:cubicBezTo>
                <a:cubicBezTo>
                  <a:pt x="1081" y="35"/>
                  <a:pt x="1081" y="35"/>
                  <a:pt x="1081" y="35"/>
                </a:cubicBezTo>
                <a:cubicBezTo>
                  <a:pt x="1089" y="30"/>
                  <a:pt x="1089" y="30"/>
                  <a:pt x="1089" y="30"/>
                </a:cubicBezTo>
                <a:cubicBezTo>
                  <a:pt x="1088" y="29"/>
                  <a:pt x="1088" y="29"/>
                  <a:pt x="1088" y="29"/>
                </a:cubicBezTo>
                <a:cubicBezTo>
                  <a:pt x="1086" y="29"/>
                  <a:pt x="1086" y="29"/>
                  <a:pt x="1086" y="29"/>
                </a:cubicBezTo>
                <a:cubicBezTo>
                  <a:pt x="1083" y="29"/>
                  <a:pt x="1083" y="29"/>
                  <a:pt x="1083" y="29"/>
                </a:cubicBezTo>
                <a:cubicBezTo>
                  <a:pt x="1086" y="28"/>
                  <a:pt x="1086" y="28"/>
                  <a:pt x="1086" y="28"/>
                </a:cubicBezTo>
                <a:cubicBezTo>
                  <a:pt x="1088" y="28"/>
                  <a:pt x="1088" y="28"/>
                  <a:pt x="1088" y="28"/>
                </a:cubicBezTo>
                <a:cubicBezTo>
                  <a:pt x="1088" y="26"/>
                  <a:pt x="1088" y="26"/>
                  <a:pt x="1088" y="26"/>
                </a:cubicBezTo>
                <a:cubicBezTo>
                  <a:pt x="1086" y="26"/>
                  <a:pt x="1086" y="26"/>
                  <a:pt x="1086" y="26"/>
                </a:cubicBezTo>
                <a:cubicBezTo>
                  <a:pt x="1085" y="26"/>
                  <a:pt x="1085" y="26"/>
                  <a:pt x="1085" y="26"/>
                </a:cubicBezTo>
                <a:cubicBezTo>
                  <a:pt x="1081" y="28"/>
                  <a:pt x="1081" y="28"/>
                  <a:pt x="1081" y="28"/>
                </a:cubicBezTo>
                <a:cubicBezTo>
                  <a:pt x="1082" y="28"/>
                  <a:pt x="1082" y="28"/>
                  <a:pt x="1082" y="28"/>
                </a:cubicBezTo>
                <a:cubicBezTo>
                  <a:pt x="1079" y="29"/>
                  <a:pt x="1079" y="29"/>
                  <a:pt x="1079" y="29"/>
                </a:cubicBezTo>
                <a:cubicBezTo>
                  <a:pt x="1076" y="28"/>
                  <a:pt x="1076" y="28"/>
                  <a:pt x="1076" y="28"/>
                </a:cubicBezTo>
                <a:cubicBezTo>
                  <a:pt x="1078" y="26"/>
                  <a:pt x="1078" y="26"/>
                  <a:pt x="1078" y="26"/>
                </a:cubicBezTo>
                <a:cubicBezTo>
                  <a:pt x="1073" y="25"/>
                  <a:pt x="1073" y="25"/>
                  <a:pt x="1073" y="25"/>
                </a:cubicBezTo>
                <a:cubicBezTo>
                  <a:pt x="1072" y="25"/>
                  <a:pt x="1072" y="25"/>
                  <a:pt x="1072" y="25"/>
                </a:cubicBezTo>
                <a:cubicBezTo>
                  <a:pt x="1071" y="25"/>
                  <a:pt x="1071" y="25"/>
                  <a:pt x="1071" y="25"/>
                </a:cubicBezTo>
                <a:cubicBezTo>
                  <a:pt x="1069" y="23"/>
                  <a:pt x="1069" y="23"/>
                  <a:pt x="1069" y="23"/>
                </a:cubicBezTo>
                <a:cubicBezTo>
                  <a:pt x="1068" y="22"/>
                  <a:pt x="1068" y="22"/>
                  <a:pt x="1068" y="22"/>
                </a:cubicBezTo>
                <a:cubicBezTo>
                  <a:pt x="1066" y="20"/>
                  <a:pt x="1066" y="20"/>
                  <a:pt x="1066" y="20"/>
                </a:cubicBezTo>
                <a:cubicBezTo>
                  <a:pt x="1065" y="19"/>
                  <a:pt x="1065" y="19"/>
                  <a:pt x="1065" y="19"/>
                </a:cubicBezTo>
                <a:cubicBezTo>
                  <a:pt x="1061" y="17"/>
                  <a:pt x="1061" y="17"/>
                  <a:pt x="1061" y="17"/>
                </a:cubicBezTo>
                <a:cubicBezTo>
                  <a:pt x="1056" y="17"/>
                  <a:pt x="1056" y="17"/>
                  <a:pt x="1056" y="17"/>
                </a:cubicBezTo>
                <a:cubicBezTo>
                  <a:pt x="1050" y="19"/>
                  <a:pt x="1050" y="19"/>
                  <a:pt x="1050" y="19"/>
                </a:cubicBezTo>
                <a:cubicBezTo>
                  <a:pt x="1052" y="19"/>
                  <a:pt x="1052" y="19"/>
                  <a:pt x="1052" y="19"/>
                </a:cubicBezTo>
                <a:cubicBezTo>
                  <a:pt x="1055" y="19"/>
                  <a:pt x="1055" y="19"/>
                  <a:pt x="1055" y="19"/>
                </a:cubicBezTo>
                <a:cubicBezTo>
                  <a:pt x="1059" y="19"/>
                  <a:pt x="1059" y="19"/>
                  <a:pt x="1059" y="19"/>
                </a:cubicBezTo>
                <a:cubicBezTo>
                  <a:pt x="1053" y="20"/>
                  <a:pt x="1053" y="20"/>
                  <a:pt x="1053" y="20"/>
                </a:cubicBezTo>
                <a:cubicBezTo>
                  <a:pt x="1050" y="20"/>
                  <a:pt x="1050" y="20"/>
                  <a:pt x="1050" y="20"/>
                </a:cubicBezTo>
                <a:cubicBezTo>
                  <a:pt x="1049" y="20"/>
                  <a:pt x="1049" y="20"/>
                  <a:pt x="1049" y="20"/>
                </a:cubicBezTo>
                <a:cubicBezTo>
                  <a:pt x="1048" y="20"/>
                  <a:pt x="1048" y="20"/>
                  <a:pt x="1048" y="20"/>
                </a:cubicBezTo>
                <a:cubicBezTo>
                  <a:pt x="1043" y="20"/>
                  <a:pt x="1043" y="20"/>
                  <a:pt x="1043" y="20"/>
                </a:cubicBezTo>
                <a:cubicBezTo>
                  <a:pt x="1040" y="20"/>
                  <a:pt x="1040" y="20"/>
                  <a:pt x="1040" y="20"/>
                </a:cubicBezTo>
                <a:cubicBezTo>
                  <a:pt x="1039" y="22"/>
                  <a:pt x="1039" y="22"/>
                  <a:pt x="1039" y="22"/>
                </a:cubicBezTo>
                <a:cubicBezTo>
                  <a:pt x="1038" y="22"/>
                  <a:pt x="1038" y="22"/>
                  <a:pt x="1038" y="22"/>
                </a:cubicBezTo>
                <a:cubicBezTo>
                  <a:pt x="1040" y="23"/>
                  <a:pt x="1040" y="23"/>
                  <a:pt x="1040" y="23"/>
                </a:cubicBezTo>
                <a:cubicBezTo>
                  <a:pt x="1042" y="23"/>
                  <a:pt x="1042" y="23"/>
                  <a:pt x="1042" y="23"/>
                </a:cubicBezTo>
                <a:cubicBezTo>
                  <a:pt x="1043" y="25"/>
                  <a:pt x="1043" y="25"/>
                  <a:pt x="1043" y="25"/>
                </a:cubicBezTo>
                <a:cubicBezTo>
                  <a:pt x="1036" y="25"/>
                  <a:pt x="1036" y="25"/>
                  <a:pt x="1036" y="25"/>
                </a:cubicBezTo>
                <a:cubicBezTo>
                  <a:pt x="1028" y="26"/>
                  <a:pt x="1028" y="26"/>
                  <a:pt x="1028" y="26"/>
                </a:cubicBezTo>
                <a:cubicBezTo>
                  <a:pt x="1022" y="26"/>
                  <a:pt x="1022" y="26"/>
                  <a:pt x="1022" y="26"/>
                </a:cubicBezTo>
                <a:cubicBezTo>
                  <a:pt x="1023" y="28"/>
                  <a:pt x="1023" y="28"/>
                  <a:pt x="1023" y="28"/>
                </a:cubicBezTo>
                <a:cubicBezTo>
                  <a:pt x="1026" y="28"/>
                  <a:pt x="1026" y="28"/>
                  <a:pt x="1026" y="28"/>
                </a:cubicBezTo>
                <a:cubicBezTo>
                  <a:pt x="1028" y="28"/>
                  <a:pt x="1028" y="28"/>
                  <a:pt x="1028" y="28"/>
                </a:cubicBezTo>
                <a:cubicBezTo>
                  <a:pt x="1030" y="29"/>
                  <a:pt x="1030" y="29"/>
                  <a:pt x="1030" y="29"/>
                </a:cubicBezTo>
                <a:cubicBezTo>
                  <a:pt x="1033" y="29"/>
                  <a:pt x="1033" y="29"/>
                  <a:pt x="1033" y="29"/>
                </a:cubicBezTo>
                <a:cubicBezTo>
                  <a:pt x="1035" y="30"/>
                  <a:pt x="1035" y="30"/>
                  <a:pt x="1035" y="30"/>
                </a:cubicBezTo>
                <a:cubicBezTo>
                  <a:pt x="1026" y="29"/>
                  <a:pt x="1026" y="29"/>
                  <a:pt x="1026" y="29"/>
                </a:cubicBezTo>
                <a:cubicBezTo>
                  <a:pt x="1022" y="29"/>
                  <a:pt x="1022" y="29"/>
                  <a:pt x="1022" y="29"/>
                </a:cubicBezTo>
                <a:cubicBezTo>
                  <a:pt x="1019" y="29"/>
                  <a:pt x="1019" y="29"/>
                  <a:pt x="1019" y="29"/>
                </a:cubicBezTo>
                <a:cubicBezTo>
                  <a:pt x="1018" y="30"/>
                  <a:pt x="1018" y="30"/>
                  <a:pt x="1018" y="30"/>
                </a:cubicBezTo>
                <a:cubicBezTo>
                  <a:pt x="1018" y="32"/>
                  <a:pt x="1018" y="32"/>
                  <a:pt x="1018" y="32"/>
                </a:cubicBezTo>
                <a:cubicBezTo>
                  <a:pt x="1018" y="33"/>
                  <a:pt x="1018" y="33"/>
                  <a:pt x="1018" y="33"/>
                </a:cubicBezTo>
                <a:cubicBezTo>
                  <a:pt x="1020" y="33"/>
                  <a:pt x="1020" y="33"/>
                  <a:pt x="1020" y="33"/>
                </a:cubicBezTo>
                <a:cubicBezTo>
                  <a:pt x="1016" y="35"/>
                  <a:pt x="1016" y="35"/>
                  <a:pt x="1016" y="35"/>
                </a:cubicBezTo>
                <a:lnTo>
                  <a:pt x="1018" y="36"/>
                </a:lnTo>
                <a:close/>
                <a:moveTo>
                  <a:pt x="1165" y="178"/>
                </a:moveTo>
                <a:cubicBezTo>
                  <a:pt x="1167" y="178"/>
                  <a:pt x="1167" y="178"/>
                  <a:pt x="1167" y="178"/>
                </a:cubicBezTo>
                <a:cubicBezTo>
                  <a:pt x="1171" y="177"/>
                  <a:pt x="1171" y="177"/>
                  <a:pt x="1171" y="177"/>
                </a:cubicBezTo>
                <a:cubicBezTo>
                  <a:pt x="1171" y="175"/>
                  <a:pt x="1171" y="175"/>
                  <a:pt x="1171" y="175"/>
                </a:cubicBezTo>
                <a:cubicBezTo>
                  <a:pt x="1174" y="175"/>
                  <a:pt x="1174" y="175"/>
                  <a:pt x="1174" y="175"/>
                </a:cubicBezTo>
                <a:cubicBezTo>
                  <a:pt x="1174" y="174"/>
                  <a:pt x="1174" y="174"/>
                  <a:pt x="1174" y="174"/>
                </a:cubicBezTo>
                <a:cubicBezTo>
                  <a:pt x="1174" y="172"/>
                  <a:pt x="1174" y="172"/>
                  <a:pt x="1174" y="172"/>
                </a:cubicBezTo>
                <a:cubicBezTo>
                  <a:pt x="1172" y="172"/>
                  <a:pt x="1172" y="172"/>
                  <a:pt x="1172" y="172"/>
                </a:cubicBezTo>
                <a:cubicBezTo>
                  <a:pt x="1169" y="172"/>
                  <a:pt x="1169" y="172"/>
                  <a:pt x="1169" y="172"/>
                </a:cubicBezTo>
                <a:cubicBezTo>
                  <a:pt x="1172" y="171"/>
                  <a:pt x="1172" y="171"/>
                  <a:pt x="1172" y="171"/>
                </a:cubicBezTo>
                <a:cubicBezTo>
                  <a:pt x="1171" y="171"/>
                  <a:pt x="1171" y="171"/>
                  <a:pt x="1171" y="171"/>
                </a:cubicBezTo>
                <a:cubicBezTo>
                  <a:pt x="1169" y="171"/>
                  <a:pt x="1169" y="171"/>
                  <a:pt x="1169" y="171"/>
                </a:cubicBezTo>
                <a:cubicBezTo>
                  <a:pt x="1169" y="169"/>
                  <a:pt x="1169" y="169"/>
                  <a:pt x="1169" y="169"/>
                </a:cubicBezTo>
                <a:cubicBezTo>
                  <a:pt x="1168" y="171"/>
                  <a:pt x="1168" y="171"/>
                  <a:pt x="1168" y="171"/>
                </a:cubicBezTo>
                <a:cubicBezTo>
                  <a:pt x="1167" y="171"/>
                  <a:pt x="1167" y="171"/>
                  <a:pt x="1167" y="171"/>
                </a:cubicBezTo>
                <a:cubicBezTo>
                  <a:pt x="1167" y="174"/>
                  <a:pt x="1167" y="174"/>
                  <a:pt x="1167" y="174"/>
                </a:cubicBezTo>
                <a:cubicBezTo>
                  <a:pt x="1165" y="172"/>
                  <a:pt x="1165" y="172"/>
                  <a:pt x="1165" y="172"/>
                </a:cubicBezTo>
                <a:cubicBezTo>
                  <a:pt x="1164" y="171"/>
                  <a:pt x="1164" y="171"/>
                  <a:pt x="1164" y="171"/>
                </a:cubicBezTo>
                <a:cubicBezTo>
                  <a:pt x="1162" y="172"/>
                  <a:pt x="1162" y="172"/>
                  <a:pt x="1162" y="172"/>
                </a:cubicBezTo>
                <a:cubicBezTo>
                  <a:pt x="1162" y="171"/>
                  <a:pt x="1162" y="171"/>
                  <a:pt x="1162" y="171"/>
                </a:cubicBezTo>
                <a:cubicBezTo>
                  <a:pt x="1159" y="171"/>
                  <a:pt x="1159" y="171"/>
                  <a:pt x="1159" y="171"/>
                </a:cubicBezTo>
                <a:cubicBezTo>
                  <a:pt x="1161" y="168"/>
                  <a:pt x="1161" y="168"/>
                  <a:pt x="1161" y="168"/>
                </a:cubicBezTo>
                <a:cubicBezTo>
                  <a:pt x="1164" y="167"/>
                  <a:pt x="1164" y="167"/>
                  <a:pt x="1164" y="167"/>
                </a:cubicBezTo>
                <a:cubicBezTo>
                  <a:pt x="1162" y="167"/>
                  <a:pt x="1162" y="167"/>
                  <a:pt x="1162" y="167"/>
                </a:cubicBezTo>
                <a:cubicBezTo>
                  <a:pt x="1159" y="168"/>
                  <a:pt x="1159" y="168"/>
                  <a:pt x="1159" y="168"/>
                </a:cubicBezTo>
                <a:cubicBezTo>
                  <a:pt x="1157" y="167"/>
                  <a:pt x="1157" y="167"/>
                  <a:pt x="1157" y="167"/>
                </a:cubicBezTo>
                <a:cubicBezTo>
                  <a:pt x="1154" y="168"/>
                  <a:pt x="1154" y="168"/>
                  <a:pt x="1154" y="168"/>
                </a:cubicBezTo>
                <a:cubicBezTo>
                  <a:pt x="1152" y="167"/>
                  <a:pt x="1152" y="167"/>
                  <a:pt x="1152" y="167"/>
                </a:cubicBezTo>
                <a:cubicBezTo>
                  <a:pt x="1154" y="167"/>
                  <a:pt x="1154" y="167"/>
                  <a:pt x="1154" y="167"/>
                </a:cubicBezTo>
                <a:cubicBezTo>
                  <a:pt x="1155" y="167"/>
                  <a:pt x="1155" y="167"/>
                  <a:pt x="1155" y="167"/>
                </a:cubicBezTo>
                <a:cubicBezTo>
                  <a:pt x="1155" y="165"/>
                  <a:pt x="1155" y="165"/>
                  <a:pt x="1155" y="165"/>
                </a:cubicBezTo>
                <a:cubicBezTo>
                  <a:pt x="1157" y="164"/>
                  <a:pt x="1157" y="164"/>
                  <a:pt x="1157" y="164"/>
                </a:cubicBezTo>
                <a:cubicBezTo>
                  <a:pt x="1155" y="162"/>
                  <a:pt x="1155" y="162"/>
                  <a:pt x="1155" y="162"/>
                </a:cubicBezTo>
                <a:cubicBezTo>
                  <a:pt x="1154" y="161"/>
                  <a:pt x="1154" y="161"/>
                  <a:pt x="1154" y="161"/>
                </a:cubicBezTo>
                <a:cubicBezTo>
                  <a:pt x="1151" y="162"/>
                  <a:pt x="1151" y="162"/>
                  <a:pt x="1151" y="162"/>
                </a:cubicBezTo>
                <a:cubicBezTo>
                  <a:pt x="1151" y="161"/>
                  <a:pt x="1151" y="161"/>
                  <a:pt x="1151" y="161"/>
                </a:cubicBezTo>
                <a:cubicBezTo>
                  <a:pt x="1149" y="161"/>
                  <a:pt x="1149" y="161"/>
                  <a:pt x="1149" y="161"/>
                </a:cubicBezTo>
                <a:cubicBezTo>
                  <a:pt x="1152" y="159"/>
                  <a:pt x="1152" y="159"/>
                  <a:pt x="1152" y="159"/>
                </a:cubicBezTo>
                <a:cubicBezTo>
                  <a:pt x="1151" y="158"/>
                  <a:pt x="1151" y="158"/>
                  <a:pt x="1151" y="158"/>
                </a:cubicBezTo>
                <a:cubicBezTo>
                  <a:pt x="1149" y="159"/>
                  <a:pt x="1149" y="159"/>
                  <a:pt x="1149" y="159"/>
                </a:cubicBezTo>
                <a:cubicBezTo>
                  <a:pt x="1147" y="161"/>
                  <a:pt x="1147" y="161"/>
                  <a:pt x="1147" y="161"/>
                </a:cubicBezTo>
                <a:cubicBezTo>
                  <a:pt x="1145" y="162"/>
                  <a:pt x="1145" y="162"/>
                  <a:pt x="1145" y="162"/>
                </a:cubicBezTo>
                <a:cubicBezTo>
                  <a:pt x="1145" y="161"/>
                  <a:pt x="1145" y="161"/>
                  <a:pt x="1145" y="161"/>
                </a:cubicBezTo>
                <a:cubicBezTo>
                  <a:pt x="1147" y="159"/>
                  <a:pt x="1147" y="159"/>
                  <a:pt x="1147" y="159"/>
                </a:cubicBezTo>
                <a:cubicBezTo>
                  <a:pt x="1145" y="159"/>
                  <a:pt x="1145" y="159"/>
                  <a:pt x="1145" y="159"/>
                </a:cubicBezTo>
                <a:cubicBezTo>
                  <a:pt x="1144" y="159"/>
                  <a:pt x="1144" y="159"/>
                  <a:pt x="1144" y="159"/>
                </a:cubicBezTo>
                <a:cubicBezTo>
                  <a:pt x="1139" y="162"/>
                  <a:pt x="1139" y="162"/>
                  <a:pt x="1139" y="162"/>
                </a:cubicBezTo>
                <a:cubicBezTo>
                  <a:pt x="1142" y="159"/>
                  <a:pt x="1142" y="159"/>
                  <a:pt x="1142" y="159"/>
                </a:cubicBezTo>
                <a:cubicBezTo>
                  <a:pt x="1145" y="157"/>
                  <a:pt x="1145" y="157"/>
                  <a:pt x="1145" y="157"/>
                </a:cubicBezTo>
                <a:cubicBezTo>
                  <a:pt x="1141" y="159"/>
                  <a:pt x="1141" y="159"/>
                  <a:pt x="1141" y="159"/>
                </a:cubicBezTo>
                <a:cubicBezTo>
                  <a:pt x="1135" y="161"/>
                  <a:pt x="1135" y="161"/>
                  <a:pt x="1135" y="161"/>
                </a:cubicBezTo>
                <a:cubicBezTo>
                  <a:pt x="1138" y="159"/>
                  <a:pt x="1138" y="159"/>
                  <a:pt x="1138" y="159"/>
                </a:cubicBezTo>
                <a:cubicBezTo>
                  <a:pt x="1141" y="158"/>
                  <a:pt x="1141" y="158"/>
                  <a:pt x="1141" y="158"/>
                </a:cubicBezTo>
                <a:cubicBezTo>
                  <a:pt x="1138" y="157"/>
                  <a:pt x="1138" y="157"/>
                  <a:pt x="1138" y="157"/>
                </a:cubicBezTo>
                <a:cubicBezTo>
                  <a:pt x="1136" y="157"/>
                  <a:pt x="1136" y="157"/>
                  <a:pt x="1136" y="157"/>
                </a:cubicBezTo>
                <a:cubicBezTo>
                  <a:pt x="1138" y="155"/>
                  <a:pt x="1138" y="155"/>
                  <a:pt x="1138" y="155"/>
                </a:cubicBezTo>
                <a:cubicBezTo>
                  <a:pt x="1135" y="155"/>
                  <a:pt x="1135" y="155"/>
                  <a:pt x="1135" y="155"/>
                </a:cubicBezTo>
                <a:cubicBezTo>
                  <a:pt x="1134" y="155"/>
                  <a:pt x="1134" y="155"/>
                  <a:pt x="1134" y="155"/>
                </a:cubicBezTo>
                <a:cubicBezTo>
                  <a:pt x="1132" y="155"/>
                  <a:pt x="1132" y="155"/>
                  <a:pt x="1132" y="155"/>
                </a:cubicBezTo>
                <a:cubicBezTo>
                  <a:pt x="1131" y="155"/>
                  <a:pt x="1131" y="155"/>
                  <a:pt x="1131" y="155"/>
                </a:cubicBezTo>
                <a:cubicBezTo>
                  <a:pt x="1129" y="155"/>
                  <a:pt x="1129" y="155"/>
                  <a:pt x="1129" y="155"/>
                </a:cubicBezTo>
                <a:cubicBezTo>
                  <a:pt x="1134" y="154"/>
                  <a:pt x="1134" y="154"/>
                  <a:pt x="1134" y="154"/>
                </a:cubicBezTo>
                <a:cubicBezTo>
                  <a:pt x="1135" y="154"/>
                  <a:pt x="1135" y="154"/>
                  <a:pt x="1135" y="154"/>
                </a:cubicBezTo>
                <a:cubicBezTo>
                  <a:pt x="1132" y="152"/>
                  <a:pt x="1132" y="152"/>
                  <a:pt x="1132" y="152"/>
                </a:cubicBezTo>
                <a:cubicBezTo>
                  <a:pt x="1131" y="152"/>
                  <a:pt x="1131" y="152"/>
                  <a:pt x="1131" y="152"/>
                </a:cubicBezTo>
                <a:cubicBezTo>
                  <a:pt x="1128" y="154"/>
                  <a:pt x="1128" y="154"/>
                  <a:pt x="1128" y="154"/>
                </a:cubicBezTo>
                <a:cubicBezTo>
                  <a:pt x="1129" y="152"/>
                  <a:pt x="1129" y="152"/>
                  <a:pt x="1129" y="152"/>
                </a:cubicBezTo>
                <a:cubicBezTo>
                  <a:pt x="1125" y="152"/>
                  <a:pt x="1125" y="152"/>
                  <a:pt x="1125" y="152"/>
                </a:cubicBezTo>
                <a:cubicBezTo>
                  <a:pt x="1124" y="151"/>
                  <a:pt x="1124" y="151"/>
                  <a:pt x="1124" y="151"/>
                </a:cubicBezTo>
                <a:cubicBezTo>
                  <a:pt x="1125" y="151"/>
                  <a:pt x="1125" y="151"/>
                  <a:pt x="1125" y="151"/>
                </a:cubicBezTo>
                <a:cubicBezTo>
                  <a:pt x="1129" y="151"/>
                  <a:pt x="1129" y="151"/>
                  <a:pt x="1129" y="151"/>
                </a:cubicBezTo>
                <a:cubicBezTo>
                  <a:pt x="1126" y="149"/>
                  <a:pt x="1126" y="149"/>
                  <a:pt x="1126" y="149"/>
                </a:cubicBezTo>
                <a:cubicBezTo>
                  <a:pt x="1132" y="149"/>
                  <a:pt x="1132" y="149"/>
                  <a:pt x="1132" y="149"/>
                </a:cubicBezTo>
                <a:cubicBezTo>
                  <a:pt x="1128" y="148"/>
                  <a:pt x="1128" y="148"/>
                  <a:pt x="1128" y="148"/>
                </a:cubicBezTo>
                <a:cubicBezTo>
                  <a:pt x="1132" y="147"/>
                  <a:pt x="1132" y="147"/>
                  <a:pt x="1132" y="147"/>
                </a:cubicBezTo>
                <a:cubicBezTo>
                  <a:pt x="1135" y="147"/>
                  <a:pt x="1135" y="147"/>
                  <a:pt x="1135" y="147"/>
                </a:cubicBezTo>
                <a:cubicBezTo>
                  <a:pt x="1132" y="145"/>
                  <a:pt x="1132" y="145"/>
                  <a:pt x="1132" y="145"/>
                </a:cubicBezTo>
                <a:cubicBezTo>
                  <a:pt x="1134" y="145"/>
                  <a:pt x="1134" y="145"/>
                  <a:pt x="1134" y="145"/>
                </a:cubicBezTo>
                <a:cubicBezTo>
                  <a:pt x="1131" y="144"/>
                  <a:pt x="1131" y="144"/>
                  <a:pt x="1131" y="144"/>
                </a:cubicBezTo>
                <a:cubicBezTo>
                  <a:pt x="1129" y="144"/>
                  <a:pt x="1129" y="144"/>
                  <a:pt x="1129" y="144"/>
                </a:cubicBezTo>
                <a:cubicBezTo>
                  <a:pt x="1125" y="144"/>
                  <a:pt x="1125" y="144"/>
                  <a:pt x="1125" y="144"/>
                </a:cubicBezTo>
                <a:cubicBezTo>
                  <a:pt x="1128" y="142"/>
                  <a:pt x="1128" y="142"/>
                  <a:pt x="1128" y="142"/>
                </a:cubicBezTo>
                <a:cubicBezTo>
                  <a:pt x="1131" y="142"/>
                  <a:pt x="1131" y="142"/>
                  <a:pt x="1131" y="142"/>
                </a:cubicBezTo>
                <a:cubicBezTo>
                  <a:pt x="1135" y="144"/>
                  <a:pt x="1135" y="144"/>
                  <a:pt x="1135" y="144"/>
                </a:cubicBezTo>
                <a:cubicBezTo>
                  <a:pt x="1138" y="145"/>
                  <a:pt x="1138" y="145"/>
                  <a:pt x="1138" y="145"/>
                </a:cubicBezTo>
                <a:cubicBezTo>
                  <a:pt x="1141" y="145"/>
                  <a:pt x="1141" y="145"/>
                  <a:pt x="1141" y="145"/>
                </a:cubicBezTo>
                <a:cubicBezTo>
                  <a:pt x="1145" y="145"/>
                  <a:pt x="1145" y="145"/>
                  <a:pt x="1145" y="145"/>
                </a:cubicBezTo>
                <a:cubicBezTo>
                  <a:pt x="1147" y="145"/>
                  <a:pt x="1147" y="145"/>
                  <a:pt x="1147" y="145"/>
                </a:cubicBezTo>
                <a:cubicBezTo>
                  <a:pt x="1145" y="144"/>
                  <a:pt x="1145" y="144"/>
                  <a:pt x="1145" y="144"/>
                </a:cubicBezTo>
                <a:cubicBezTo>
                  <a:pt x="1144" y="142"/>
                  <a:pt x="1144" y="142"/>
                  <a:pt x="1144" y="142"/>
                </a:cubicBezTo>
                <a:cubicBezTo>
                  <a:pt x="1141" y="141"/>
                  <a:pt x="1141" y="141"/>
                  <a:pt x="1141" y="141"/>
                </a:cubicBezTo>
                <a:cubicBezTo>
                  <a:pt x="1134" y="141"/>
                  <a:pt x="1134" y="141"/>
                  <a:pt x="1134" y="141"/>
                </a:cubicBezTo>
                <a:cubicBezTo>
                  <a:pt x="1131" y="141"/>
                  <a:pt x="1131" y="141"/>
                  <a:pt x="1131" y="141"/>
                </a:cubicBezTo>
                <a:cubicBezTo>
                  <a:pt x="1128" y="141"/>
                  <a:pt x="1128" y="141"/>
                  <a:pt x="1128" y="141"/>
                </a:cubicBezTo>
                <a:cubicBezTo>
                  <a:pt x="1138" y="138"/>
                  <a:pt x="1138" y="138"/>
                  <a:pt x="1138" y="138"/>
                </a:cubicBezTo>
                <a:cubicBezTo>
                  <a:pt x="1142" y="138"/>
                  <a:pt x="1142" y="138"/>
                  <a:pt x="1142" y="138"/>
                </a:cubicBezTo>
                <a:cubicBezTo>
                  <a:pt x="1145" y="138"/>
                  <a:pt x="1145" y="138"/>
                  <a:pt x="1145" y="138"/>
                </a:cubicBezTo>
                <a:cubicBezTo>
                  <a:pt x="1147" y="136"/>
                  <a:pt x="1147" y="136"/>
                  <a:pt x="1147" y="136"/>
                </a:cubicBezTo>
                <a:cubicBezTo>
                  <a:pt x="1145" y="134"/>
                  <a:pt x="1145" y="134"/>
                  <a:pt x="1145" y="134"/>
                </a:cubicBezTo>
                <a:cubicBezTo>
                  <a:pt x="1144" y="132"/>
                  <a:pt x="1144" y="132"/>
                  <a:pt x="1144" y="132"/>
                </a:cubicBezTo>
                <a:cubicBezTo>
                  <a:pt x="1141" y="132"/>
                  <a:pt x="1141" y="132"/>
                  <a:pt x="1141" y="132"/>
                </a:cubicBezTo>
                <a:cubicBezTo>
                  <a:pt x="1139" y="134"/>
                  <a:pt x="1139" y="134"/>
                  <a:pt x="1139" y="134"/>
                </a:cubicBezTo>
                <a:cubicBezTo>
                  <a:pt x="1135" y="135"/>
                  <a:pt x="1135" y="135"/>
                  <a:pt x="1135" y="135"/>
                </a:cubicBezTo>
                <a:cubicBezTo>
                  <a:pt x="1133" y="136"/>
                  <a:pt x="1133" y="136"/>
                  <a:pt x="1133" y="136"/>
                </a:cubicBezTo>
                <a:cubicBezTo>
                  <a:pt x="1135" y="134"/>
                  <a:pt x="1135" y="134"/>
                  <a:pt x="1135" y="134"/>
                </a:cubicBezTo>
                <a:cubicBezTo>
                  <a:pt x="1134" y="134"/>
                  <a:pt x="1134" y="134"/>
                  <a:pt x="1134" y="134"/>
                </a:cubicBezTo>
                <a:cubicBezTo>
                  <a:pt x="1131" y="134"/>
                  <a:pt x="1131" y="134"/>
                  <a:pt x="1131" y="134"/>
                </a:cubicBezTo>
                <a:cubicBezTo>
                  <a:pt x="1128" y="134"/>
                  <a:pt x="1128" y="134"/>
                  <a:pt x="1128" y="134"/>
                </a:cubicBezTo>
                <a:cubicBezTo>
                  <a:pt x="1135" y="132"/>
                  <a:pt x="1135" y="132"/>
                  <a:pt x="1135" y="132"/>
                </a:cubicBezTo>
                <a:cubicBezTo>
                  <a:pt x="1138" y="131"/>
                  <a:pt x="1138" y="131"/>
                  <a:pt x="1138" y="131"/>
                </a:cubicBezTo>
                <a:cubicBezTo>
                  <a:pt x="1139" y="131"/>
                  <a:pt x="1139" y="131"/>
                  <a:pt x="1139" y="131"/>
                </a:cubicBezTo>
                <a:cubicBezTo>
                  <a:pt x="1141" y="129"/>
                  <a:pt x="1141" y="129"/>
                  <a:pt x="1141" y="129"/>
                </a:cubicBezTo>
                <a:cubicBezTo>
                  <a:pt x="1142" y="129"/>
                  <a:pt x="1142" y="129"/>
                  <a:pt x="1142" y="129"/>
                </a:cubicBezTo>
                <a:cubicBezTo>
                  <a:pt x="1138" y="128"/>
                  <a:pt x="1138" y="128"/>
                  <a:pt x="1138" y="128"/>
                </a:cubicBezTo>
                <a:cubicBezTo>
                  <a:pt x="1134" y="126"/>
                  <a:pt x="1134" y="126"/>
                  <a:pt x="1134" y="126"/>
                </a:cubicBezTo>
                <a:cubicBezTo>
                  <a:pt x="1126" y="128"/>
                  <a:pt x="1126" y="128"/>
                  <a:pt x="1126" y="128"/>
                </a:cubicBezTo>
                <a:cubicBezTo>
                  <a:pt x="1132" y="126"/>
                  <a:pt x="1132" y="126"/>
                  <a:pt x="1132" y="126"/>
                </a:cubicBezTo>
                <a:cubicBezTo>
                  <a:pt x="1129" y="125"/>
                  <a:pt x="1129" y="125"/>
                  <a:pt x="1129" y="125"/>
                </a:cubicBezTo>
                <a:cubicBezTo>
                  <a:pt x="1126" y="126"/>
                  <a:pt x="1126" y="126"/>
                  <a:pt x="1126" y="126"/>
                </a:cubicBezTo>
                <a:cubicBezTo>
                  <a:pt x="1122" y="128"/>
                  <a:pt x="1122" y="128"/>
                  <a:pt x="1122" y="128"/>
                </a:cubicBezTo>
                <a:cubicBezTo>
                  <a:pt x="1116" y="131"/>
                  <a:pt x="1116" y="131"/>
                  <a:pt x="1116" y="131"/>
                </a:cubicBezTo>
                <a:cubicBezTo>
                  <a:pt x="1111" y="135"/>
                  <a:pt x="1111" y="135"/>
                  <a:pt x="1111" y="135"/>
                </a:cubicBezTo>
                <a:cubicBezTo>
                  <a:pt x="1118" y="129"/>
                  <a:pt x="1118" y="129"/>
                  <a:pt x="1118" y="129"/>
                </a:cubicBezTo>
                <a:cubicBezTo>
                  <a:pt x="1115" y="129"/>
                  <a:pt x="1115" y="129"/>
                  <a:pt x="1115" y="129"/>
                </a:cubicBezTo>
                <a:cubicBezTo>
                  <a:pt x="1114" y="129"/>
                  <a:pt x="1114" y="129"/>
                  <a:pt x="1114" y="129"/>
                </a:cubicBezTo>
                <a:cubicBezTo>
                  <a:pt x="1111" y="131"/>
                  <a:pt x="1111" y="131"/>
                  <a:pt x="1111" y="131"/>
                </a:cubicBezTo>
                <a:cubicBezTo>
                  <a:pt x="1109" y="131"/>
                  <a:pt x="1109" y="131"/>
                  <a:pt x="1109" y="131"/>
                </a:cubicBezTo>
                <a:cubicBezTo>
                  <a:pt x="1112" y="129"/>
                  <a:pt x="1112" y="129"/>
                  <a:pt x="1112" y="129"/>
                </a:cubicBezTo>
                <a:cubicBezTo>
                  <a:pt x="1115" y="128"/>
                  <a:pt x="1115" y="128"/>
                  <a:pt x="1115" y="128"/>
                </a:cubicBezTo>
                <a:cubicBezTo>
                  <a:pt x="1119" y="128"/>
                  <a:pt x="1119" y="128"/>
                  <a:pt x="1119" y="128"/>
                </a:cubicBezTo>
                <a:cubicBezTo>
                  <a:pt x="1124" y="126"/>
                  <a:pt x="1124" y="126"/>
                  <a:pt x="1124" y="126"/>
                </a:cubicBezTo>
                <a:cubicBezTo>
                  <a:pt x="1126" y="124"/>
                  <a:pt x="1126" y="124"/>
                  <a:pt x="1126" y="124"/>
                </a:cubicBezTo>
                <a:cubicBezTo>
                  <a:pt x="1124" y="124"/>
                  <a:pt x="1124" y="124"/>
                  <a:pt x="1124" y="124"/>
                </a:cubicBezTo>
                <a:cubicBezTo>
                  <a:pt x="1119" y="125"/>
                  <a:pt x="1119" y="125"/>
                  <a:pt x="1119" y="125"/>
                </a:cubicBezTo>
                <a:cubicBezTo>
                  <a:pt x="1112" y="126"/>
                  <a:pt x="1112" y="126"/>
                  <a:pt x="1112" y="126"/>
                </a:cubicBezTo>
                <a:cubicBezTo>
                  <a:pt x="1109" y="128"/>
                  <a:pt x="1109" y="128"/>
                  <a:pt x="1109" y="128"/>
                </a:cubicBezTo>
                <a:cubicBezTo>
                  <a:pt x="1108" y="128"/>
                  <a:pt x="1108" y="128"/>
                  <a:pt x="1108" y="128"/>
                </a:cubicBezTo>
                <a:cubicBezTo>
                  <a:pt x="1111" y="126"/>
                  <a:pt x="1111" y="126"/>
                  <a:pt x="1111" y="126"/>
                </a:cubicBezTo>
                <a:cubicBezTo>
                  <a:pt x="1109" y="126"/>
                  <a:pt x="1109" y="126"/>
                  <a:pt x="1109" y="126"/>
                </a:cubicBezTo>
                <a:cubicBezTo>
                  <a:pt x="1108" y="126"/>
                  <a:pt x="1108" y="126"/>
                  <a:pt x="1108" y="126"/>
                </a:cubicBezTo>
                <a:cubicBezTo>
                  <a:pt x="1112" y="124"/>
                  <a:pt x="1112" y="124"/>
                  <a:pt x="1112" y="124"/>
                </a:cubicBezTo>
                <a:cubicBezTo>
                  <a:pt x="1115" y="124"/>
                  <a:pt x="1115" y="124"/>
                  <a:pt x="1115" y="124"/>
                </a:cubicBezTo>
                <a:cubicBezTo>
                  <a:pt x="1118" y="124"/>
                  <a:pt x="1118" y="124"/>
                  <a:pt x="1118" y="124"/>
                </a:cubicBezTo>
                <a:cubicBezTo>
                  <a:pt x="1121" y="122"/>
                  <a:pt x="1121" y="122"/>
                  <a:pt x="1121" y="122"/>
                </a:cubicBezTo>
                <a:cubicBezTo>
                  <a:pt x="1122" y="122"/>
                  <a:pt x="1122" y="122"/>
                  <a:pt x="1122" y="122"/>
                </a:cubicBezTo>
                <a:cubicBezTo>
                  <a:pt x="1124" y="121"/>
                  <a:pt x="1124" y="121"/>
                  <a:pt x="1124" y="121"/>
                </a:cubicBezTo>
                <a:cubicBezTo>
                  <a:pt x="1124" y="119"/>
                  <a:pt x="1124" y="119"/>
                  <a:pt x="1124" y="119"/>
                </a:cubicBezTo>
                <a:cubicBezTo>
                  <a:pt x="1121" y="118"/>
                  <a:pt x="1121" y="118"/>
                  <a:pt x="1121" y="118"/>
                </a:cubicBezTo>
                <a:cubicBezTo>
                  <a:pt x="1115" y="118"/>
                  <a:pt x="1115" y="118"/>
                  <a:pt x="1115" y="118"/>
                </a:cubicBezTo>
                <a:cubicBezTo>
                  <a:pt x="1112" y="119"/>
                  <a:pt x="1112" y="119"/>
                  <a:pt x="1112" y="119"/>
                </a:cubicBezTo>
                <a:cubicBezTo>
                  <a:pt x="1109" y="121"/>
                  <a:pt x="1109" y="121"/>
                  <a:pt x="1109" y="121"/>
                </a:cubicBezTo>
                <a:cubicBezTo>
                  <a:pt x="1106" y="122"/>
                  <a:pt x="1106" y="122"/>
                  <a:pt x="1106" y="122"/>
                </a:cubicBezTo>
                <a:cubicBezTo>
                  <a:pt x="1102" y="124"/>
                  <a:pt x="1102" y="124"/>
                  <a:pt x="1102" y="124"/>
                </a:cubicBezTo>
                <a:cubicBezTo>
                  <a:pt x="1105" y="122"/>
                  <a:pt x="1105" y="122"/>
                  <a:pt x="1105" y="122"/>
                </a:cubicBezTo>
                <a:cubicBezTo>
                  <a:pt x="1108" y="121"/>
                  <a:pt x="1108" y="121"/>
                  <a:pt x="1108" y="121"/>
                </a:cubicBezTo>
                <a:cubicBezTo>
                  <a:pt x="1105" y="121"/>
                  <a:pt x="1105" y="121"/>
                  <a:pt x="1105" y="121"/>
                </a:cubicBezTo>
                <a:cubicBezTo>
                  <a:pt x="1104" y="121"/>
                  <a:pt x="1104" y="121"/>
                  <a:pt x="1104" y="121"/>
                </a:cubicBezTo>
                <a:cubicBezTo>
                  <a:pt x="1104" y="119"/>
                  <a:pt x="1104" y="119"/>
                  <a:pt x="1104" y="119"/>
                </a:cubicBezTo>
                <a:cubicBezTo>
                  <a:pt x="1106" y="118"/>
                  <a:pt x="1106" y="118"/>
                  <a:pt x="1106" y="118"/>
                </a:cubicBezTo>
                <a:cubicBezTo>
                  <a:pt x="1104" y="118"/>
                  <a:pt x="1104" y="118"/>
                  <a:pt x="1104" y="118"/>
                </a:cubicBezTo>
                <a:cubicBezTo>
                  <a:pt x="1102" y="119"/>
                  <a:pt x="1102" y="119"/>
                  <a:pt x="1102" y="119"/>
                </a:cubicBezTo>
                <a:cubicBezTo>
                  <a:pt x="1098" y="122"/>
                  <a:pt x="1098" y="122"/>
                  <a:pt x="1098" y="122"/>
                </a:cubicBezTo>
                <a:cubicBezTo>
                  <a:pt x="1101" y="119"/>
                  <a:pt x="1101" y="119"/>
                  <a:pt x="1101" y="119"/>
                </a:cubicBezTo>
                <a:cubicBezTo>
                  <a:pt x="1098" y="119"/>
                  <a:pt x="1098" y="119"/>
                  <a:pt x="1098" y="119"/>
                </a:cubicBezTo>
                <a:cubicBezTo>
                  <a:pt x="1101" y="118"/>
                  <a:pt x="1101" y="118"/>
                  <a:pt x="1101" y="118"/>
                </a:cubicBezTo>
                <a:cubicBezTo>
                  <a:pt x="1101" y="116"/>
                  <a:pt x="1101" y="116"/>
                  <a:pt x="1101" y="116"/>
                </a:cubicBezTo>
                <a:cubicBezTo>
                  <a:pt x="1099" y="116"/>
                  <a:pt x="1099" y="116"/>
                  <a:pt x="1099" y="116"/>
                </a:cubicBezTo>
                <a:cubicBezTo>
                  <a:pt x="1096" y="118"/>
                  <a:pt x="1096" y="118"/>
                  <a:pt x="1096" y="118"/>
                </a:cubicBezTo>
                <a:cubicBezTo>
                  <a:pt x="1095" y="119"/>
                  <a:pt x="1095" y="119"/>
                  <a:pt x="1095" y="119"/>
                </a:cubicBezTo>
                <a:cubicBezTo>
                  <a:pt x="1093" y="119"/>
                  <a:pt x="1093" y="119"/>
                  <a:pt x="1093" y="119"/>
                </a:cubicBezTo>
                <a:cubicBezTo>
                  <a:pt x="1092" y="119"/>
                  <a:pt x="1092" y="119"/>
                  <a:pt x="1092" y="119"/>
                </a:cubicBezTo>
                <a:cubicBezTo>
                  <a:pt x="1098" y="116"/>
                  <a:pt x="1098" y="116"/>
                  <a:pt x="1098" y="116"/>
                </a:cubicBezTo>
                <a:cubicBezTo>
                  <a:pt x="1093" y="118"/>
                  <a:pt x="1093" y="118"/>
                  <a:pt x="1093" y="118"/>
                </a:cubicBezTo>
                <a:cubicBezTo>
                  <a:pt x="1091" y="118"/>
                  <a:pt x="1091" y="118"/>
                  <a:pt x="1091" y="118"/>
                </a:cubicBezTo>
                <a:cubicBezTo>
                  <a:pt x="1095" y="116"/>
                  <a:pt x="1095" y="116"/>
                  <a:pt x="1095" y="116"/>
                </a:cubicBezTo>
                <a:cubicBezTo>
                  <a:pt x="1092" y="116"/>
                  <a:pt x="1092" y="116"/>
                  <a:pt x="1092" y="116"/>
                </a:cubicBezTo>
                <a:cubicBezTo>
                  <a:pt x="1099" y="115"/>
                  <a:pt x="1099" y="115"/>
                  <a:pt x="1099" y="115"/>
                </a:cubicBezTo>
                <a:cubicBezTo>
                  <a:pt x="1105" y="114"/>
                  <a:pt x="1105" y="114"/>
                  <a:pt x="1105" y="114"/>
                </a:cubicBezTo>
                <a:cubicBezTo>
                  <a:pt x="1104" y="112"/>
                  <a:pt x="1104" y="112"/>
                  <a:pt x="1104" y="112"/>
                </a:cubicBezTo>
                <a:cubicBezTo>
                  <a:pt x="1102" y="111"/>
                  <a:pt x="1102" y="111"/>
                  <a:pt x="1102" y="111"/>
                </a:cubicBezTo>
                <a:cubicBezTo>
                  <a:pt x="1096" y="112"/>
                  <a:pt x="1096" y="112"/>
                  <a:pt x="1096" y="112"/>
                </a:cubicBezTo>
                <a:cubicBezTo>
                  <a:pt x="1099" y="111"/>
                  <a:pt x="1099" y="111"/>
                  <a:pt x="1099" y="111"/>
                </a:cubicBezTo>
                <a:cubicBezTo>
                  <a:pt x="1101" y="108"/>
                  <a:pt x="1101" y="108"/>
                  <a:pt x="1101" y="108"/>
                </a:cubicBezTo>
                <a:cubicBezTo>
                  <a:pt x="1099" y="106"/>
                  <a:pt x="1099" y="106"/>
                  <a:pt x="1099" y="106"/>
                </a:cubicBezTo>
                <a:cubicBezTo>
                  <a:pt x="1096" y="106"/>
                  <a:pt x="1096" y="106"/>
                  <a:pt x="1096" y="106"/>
                </a:cubicBezTo>
                <a:cubicBezTo>
                  <a:pt x="1093" y="108"/>
                  <a:pt x="1093" y="108"/>
                  <a:pt x="1093" y="108"/>
                </a:cubicBezTo>
                <a:cubicBezTo>
                  <a:pt x="1092" y="106"/>
                  <a:pt x="1092" y="106"/>
                  <a:pt x="1092" y="106"/>
                </a:cubicBezTo>
                <a:cubicBezTo>
                  <a:pt x="1091" y="105"/>
                  <a:pt x="1091" y="105"/>
                  <a:pt x="1091" y="105"/>
                </a:cubicBezTo>
                <a:cubicBezTo>
                  <a:pt x="1085" y="105"/>
                  <a:pt x="1085" y="105"/>
                  <a:pt x="1085" y="105"/>
                </a:cubicBezTo>
                <a:cubicBezTo>
                  <a:pt x="1076" y="106"/>
                  <a:pt x="1076" y="106"/>
                  <a:pt x="1076" y="106"/>
                </a:cubicBezTo>
                <a:cubicBezTo>
                  <a:pt x="1073" y="106"/>
                  <a:pt x="1073" y="106"/>
                  <a:pt x="1073" y="106"/>
                </a:cubicBezTo>
                <a:cubicBezTo>
                  <a:pt x="1072" y="108"/>
                  <a:pt x="1072" y="108"/>
                  <a:pt x="1072" y="108"/>
                </a:cubicBezTo>
                <a:cubicBezTo>
                  <a:pt x="1073" y="109"/>
                  <a:pt x="1073" y="109"/>
                  <a:pt x="1073" y="109"/>
                </a:cubicBezTo>
                <a:cubicBezTo>
                  <a:pt x="1072" y="109"/>
                  <a:pt x="1072" y="109"/>
                  <a:pt x="1072" y="109"/>
                </a:cubicBezTo>
                <a:cubicBezTo>
                  <a:pt x="1071" y="111"/>
                  <a:pt x="1071" y="111"/>
                  <a:pt x="1071" y="111"/>
                </a:cubicBezTo>
                <a:cubicBezTo>
                  <a:pt x="1071" y="109"/>
                  <a:pt x="1071" y="109"/>
                  <a:pt x="1071" y="109"/>
                </a:cubicBezTo>
                <a:cubicBezTo>
                  <a:pt x="1068" y="111"/>
                  <a:pt x="1068" y="111"/>
                  <a:pt x="1068" y="111"/>
                </a:cubicBezTo>
                <a:cubicBezTo>
                  <a:pt x="1069" y="112"/>
                  <a:pt x="1069" y="112"/>
                  <a:pt x="1069" y="112"/>
                </a:cubicBezTo>
                <a:cubicBezTo>
                  <a:pt x="1068" y="112"/>
                  <a:pt x="1068" y="112"/>
                  <a:pt x="1068" y="112"/>
                </a:cubicBezTo>
                <a:cubicBezTo>
                  <a:pt x="1065" y="112"/>
                  <a:pt x="1065" y="112"/>
                  <a:pt x="1065" y="112"/>
                </a:cubicBezTo>
                <a:cubicBezTo>
                  <a:pt x="1066" y="114"/>
                  <a:pt x="1066" y="114"/>
                  <a:pt x="1066" y="114"/>
                </a:cubicBezTo>
                <a:cubicBezTo>
                  <a:pt x="1062" y="114"/>
                  <a:pt x="1062" y="114"/>
                  <a:pt x="1062" y="114"/>
                </a:cubicBezTo>
                <a:cubicBezTo>
                  <a:pt x="1068" y="109"/>
                  <a:pt x="1068" y="109"/>
                  <a:pt x="1068" y="109"/>
                </a:cubicBezTo>
                <a:cubicBezTo>
                  <a:pt x="1065" y="109"/>
                  <a:pt x="1065" y="109"/>
                  <a:pt x="1065" y="109"/>
                </a:cubicBezTo>
                <a:cubicBezTo>
                  <a:pt x="1063" y="109"/>
                  <a:pt x="1063" y="109"/>
                  <a:pt x="1063" y="109"/>
                </a:cubicBezTo>
                <a:cubicBezTo>
                  <a:pt x="1061" y="111"/>
                  <a:pt x="1061" y="111"/>
                  <a:pt x="1061" y="111"/>
                </a:cubicBezTo>
                <a:cubicBezTo>
                  <a:pt x="1062" y="109"/>
                  <a:pt x="1062" y="109"/>
                  <a:pt x="1062" y="109"/>
                </a:cubicBezTo>
                <a:cubicBezTo>
                  <a:pt x="1062" y="108"/>
                  <a:pt x="1062" y="108"/>
                  <a:pt x="1062" y="108"/>
                </a:cubicBezTo>
                <a:cubicBezTo>
                  <a:pt x="1059" y="109"/>
                  <a:pt x="1059" y="109"/>
                  <a:pt x="1059" y="109"/>
                </a:cubicBezTo>
                <a:cubicBezTo>
                  <a:pt x="1058" y="111"/>
                  <a:pt x="1058" y="111"/>
                  <a:pt x="1058" y="111"/>
                </a:cubicBezTo>
                <a:cubicBezTo>
                  <a:pt x="1056" y="111"/>
                  <a:pt x="1056" y="111"/>
                  <a:pt x="1056" y="111"/>
                </a:cubicBezTo>
                <a:cubicBezTo>
                  <a:pt x="1055" y="111"/>
                  <a:pt x="1055" y="111"/>
                  <a:pt x="1055" y="111"/>
                </a:cubicBezTo>
                <a:cubicBezTo>
                  <a:pt x="1050" y="114"/>
                  <a:pt x="1050" y="114"/>
                  <a:pt x="1050" y="114"/>
                </a:cubicBezTo>
                <a:cubicBezTo>
                  <a:pt x="1048" y="114"/>
                  <a:pt x="1048" y="114"/>
                  <a:pt x="1048" y="114"/>
                </a:cubicBezTo>
                <a:cubicBezTo>
                  <a:pt x="1048" y="112"/>
                  <a:pt x="1048" y="112"/>
                  <a:pt x="1048" y="112"/>
                </a:cubicBezTo>
                <a:cubicBezTo>
                  <a:pt x="1049" y="112"/>
                  <a:pt x="1049" y="112"/>
                  <a:pt x="1049" y="112"/>
                </a:cubicBezTo>
                <a:cubicBezTo>
                  <a:pt x="1052" y="112"/>
                  <a:pt x="1052" y="112"/>
                  <a:pt x="1052" y="112"/>
                </a:cubicBezTo>
                <a:cubicBezTo>
                  <a:pt x="1050" y="111"/>
                  <a:pt x="1050" y="111"/>
                  <a:pt x="1050" y="111"/>
                </a:cubicBezTo>
                <a:cubicBezTo>
                  <a:pt x="1052" y="109"/>
                  <a:pt x="1052" y="109"/>
                  <a:pt x="1052" y="109"/>
                </a:cubicBezTo>
                <a:cubicBezTo>
                  <a:pt x="1056" y="108"/>
                  <a:pt x="1056" y="108"/>
                  <a:pt x="1056" y="108"/>
                </a:cubicBezTo>
                <a:cubicBezTo>
                  <a:pt x="1053" y="108"/>
                  <a:pt x="1053" y="108"/>
                  <a:pt x="1053" y="108"/>
                </a:cubicBezTo>
                <a:cubicBezTo>
                  <a:pt x="1061" y="105"/>
                  <a:pt x="1061" y="105"/>
                  <a:pt x="1061" y="105"/>
                </a:cubicBezTo>
                <a:cubicBezTo>
                  <a:pt x="1059" y="104"/>
                  <a:pt x="1059" y="104"/>
                  <a:pt x="1059" y="104"/>
                </a:cubicBezTo>
                <a:cubicBezTo>
                  <a:pt x="1061" y="102"/>
                  <a:pt x="1061" y="102"/>
                  <a:pt x="1061" y="102"/>
                </a:cubicBezTo>
                <a:cubicBezTo>
                  <a:pt x="1062" y="101"/>
                  <a:pt x="1062" y="101"/>
                  <a:pt x="1062" y="101"/>
                </a:cubicBezTo>
                <a:cubicBezTo>
                  <a:pt x="1061" y="99"/>
                  <a:pt x="1061" y="99"/>
                  <a:pt x="1061" y="99"/>
                </a:cubicBezTo>
                <a:cubicBezTo>
                  <a:pt x="1058" y="99"/>
                  <a:pt x="1058" y="99"/>
                  <a:pt x="1058" y="99"/>
                </a:cubicBezTo>
                <a:cubicBezTo>
                  <a:pt x="1061" y="96"/>
                  <a:pt x="1061" y="96"/>
                  <a:pt x="1061" y="96"/>
                </a:cubicBezTo>
                <a:cubicBezTo>
                  <a:pt x="1059" y="95"/>
                  <a:pt x="1059" y="95"/>
                  <a:pt x="1059" y="95"/>
                </a:cubicBezTo>
                <a:cubicBezTo>
                  <a:pt x="1058" y="93"/>
                  <a:pt x="1058" y="93"/>
                  <a:pt x="1058" y="93"/>
                </a:cubicBezTo>
                <a:cubicBezTo>
                  <a:pt x="1055" y="93"/>
                  <a:pt x="1055" y="93"/>
                  <a:pt x="1055" y="93"/>
                </a:cubicBezTo>
                <a:cubicBezTo>
                  <a:pt x="1046" y="95"/>
                  <a:pt x="1046" y="95"/>
                  <a:pt x="1046" y="95"/>
                </a:cubicBezTo>
                <a:cubicBezTo>
                  <a:pt x="1038" y="96"/>
                  <a:pt x="1038" y="96"/>
                  <a:pt x="1038" y="96"/>
                </a:cubicBezTo>
                <a:cubicBezTo>
                  <a:pt x="1035" y="96"/>
                  <a:pt x="1035" y="96"/>
                  <a:pt x="1035" y="96"/>
                </a:cubicBezTo>
                <a:cubicBezTo>
                  <a:pt x="1032" y="98"/>
                  <a:pt x="1032" y="98"/>
                  <a:pt x="1032" y="98"/>
                </a:cubicBezTo>
                <a:cubicBezTo>
                  <a:pt x="1030" y="98"/>
                  <a:pt x="1030" y="98"/>
                  <a:pt x="1030" y="98"/>
                </a:cubicBezTo>
                <a:cubicBezTo>
                  <a:pt x="1029" y="98"/>
                  <a:pt x="1029" y="98"/>
                  <a:pt x="1029" y="98"/>
                </a:cubicBezTo>
                <a:cubicBezTo>
                  <a:pt x="1028" y="98"/>
                  <a:pt x="1028" y="98"/>
                  <a:pt x="1028" y="98"/>
                </a:cubicBezTo>
                <a:cubicBezTo>
                  <a:pt x="1025" y="99"/>
                  <a:pt x="1025" y="99"/>
                  <a:pt x="1025" y="99"/>
                </a:cubicBezTo>
                <a:cubicBezTo>
                  <a:pt x="1028" y="101"/>
                  <a:pt x="1028" y="101"/>
                  <a:pt x="1028" y="101"/>
                </a:cubicBezTo>
                <a:cubicBezTo>
                  <a:pt x="1029" y="101"/>
                  <a:pt x="1029" y="101"/>
                  <a:pt x="1029" y="101"/>
                </a:cubicBezTo>
                <a:cubicBezTo>
                  <a:pt x="1035" y="102"/>
                  <a:pt x="1035" y="102"/>
                  <a:pt x="1035" y="102"/>
                </a:cubicBezTo>
                <a:cubicBezTo>
                  <a:pt x="1030" y="102"/>
                  <a:pt x="1030" y="102"/>
                  <a:pt x="1030" y="102"/>
                </a:cubicBezTo>
                <a:cubicBezTo>
                  <a:pt x="1026" y="101"/>
                  <a:pt x="1026" y="101"/>
                  <a:pt x="1026" y="101"/>
                </a:cubicBezTo>
                <a:cubicBezTo>
                  <a:pt x="1023" y="101"/>
                  <a:pt x="1023" y="101"/>
                  <a:pt x="1023" y="101"/>
                </a:cubicBezTo>
                <a:cubicBezTo>
                  <a:pt x="1020" y="101"/>
                  <a:pt x="1020" y="101"/>
                  <a:pt x="1020" y="101"/>
                </a:cubicBezTo>
                <a:cubicBezTo>
                  <a:pt x="1025" y="104"/>
                  <a:pt x="1025" y="104"/>
                  <a:pt x="1025" y="104"/>
                </a:cubicBezTo>
                <a:cubicBezTo>
                  <a:pt x="1020" y="102"/>
                  <a:pt x="1020" y="102"/>
                  <a:pt x="1020" y="102"/>
                </a:cubicBezTo>
                <a:cubicBezTo>
                  <a:pt x="1016" y="104"/>
                  <a:pt x="1016" y="104"/>
                  <a:pt x="1016" y="104"/>
                </a:cubicBezTo>
                <a:cubicBezTo>
                  <a:pt x="1015" y="105"/>
                  <a:pt x="1015" y="105"/>
                  <a:pt x="1015" y="105"/>
                </a:cubicBezTo>
                <a:cubicBezTo>
                  <a:pt x="1015" y="106"/>
                  <a:pt x="1015" y="106"/>
                  <a:pt x="1015" y="106"/>
                </a:cubicBezTo>
                <a:cubicBezTo>
                  <a:pt x="1015" y="108"/>
                  <a:pt x="1015" y="108"/>
                  <a:pt x="1015" y="108"/>
                </a:cubicBezTo>
                <a:cubicBezTo>
                  <a:pt x="1018" y="109"/>
                  <a:pt x="1018" y="109"/>
                  <a:pt x="1018" y="109"/>
                </a:cubicBezTo>
                <a:cubicBezTo>
                  <a:pt x="1019" y="109"/>
                  <a:pt x="1019" y="109"/>
                  <a:pt x="1019" y="109"/>
                </a:cubicBezTo>
                <a:cubicBezTo>
                  <a:pt x="1019" y="111"/>
                  <a:pt x="1019" y="111"/>
                  <a:pt x="1019" y="111"/>
                </a:cubicBezTo>
                <a:cubicBezTo>
                  <a:pt x="1020" y="112"/>
                  <a:pt x="1020" y="112"/>
                  <a:pt x="1020" y="112"/>
                </a:cubicBezTo>
                <a:cubicBezTo>
                  <a:pt x="1020" y="114"/>
                  <a:pt x="1020" y="114"/>
                  <a:pt x="1020" y="114"/>
                </a:cubicBezTo>
                <a:cubicBezTo>
                  <a:pt x="1019" y="112"/>
                  <a:pt x="1019" y="112"/>
                  <a:pt x="1019" y="112"/>
                </a:cubicBezTo>
                <a:cubicBezTo>
                  <a:pt x="1018" y="111"/>
                  <a:pt x="1018" y="111"/>
                  <a:pt x="1018" y="111"/>
                </a:cubicBezTo>
                <a:cubicBezTo>
                  <a:pt x="1015" y="111"/>
                  <a:pt x="1015" y="111"/>
                  <a:pt x="1015" y="111"/>
                </a:cubicBezTo>
                <a:cubicBezTo>
                  <a:pt x="1012" y="111"/>
                  <a:pt x="1012" y="111"/>
                  <a:pt x="1012" y="111"/>
                </a:cubicBezTo>
                <a:cubicBezTo>
                  <a:pt x="1010" y="111"/>
                  <a:pt x="1010" y="111"/>
                  <a:pt x="1010" y="111"/>
                </a:cubicBezTo>
                <a:cubicBezTo>
                  <a:pt x="1007" y="112"/>
                  <a:pt x="1007" y="112"/>
                  <a:pt x="1007" y="112"/>
                </a:cubicBezTo>
                <a:cubicBezTo>
                  <a:pt x="1005" y="112"/>
                  <a:pt x="1005" y="112"/>
                  <a:pt x="1005" y="112"/>
                </a:cubicBezTo>
                <a:cubicBezTo>
                  <a:pt x="1006" y="114"/>
                  <a:pt x="1006" y="114"/>
                  <a:pt x="1006" y="114"/>
                </a:cubicBezTo>
                <a:cubicBezTo>
                  <a:pt x="1007" y="115"/>
                  <a:pt x="1007" y="115"/>
                  <a:pt x="1007" y="115"/>
                </a:cubicBezTo>
                <a:cubicBezTo>
                  <a:pt x="1006" y="115"/>
                  <a:pt x="1006" y="115"/>
                  <a:pt x="1006" y="115"/>
                </a:cubicBezTo>
                <a:cubicBezTo>
                  <a:pt x="1009" y="116"/>
                  <a:pt x="1009" y="116"/>
                  <a:pt x="1009" y="116"/>
                </a:cubicBezTo>
                <a:cubicBezTo>
                  <a:pt x="1012" y="116"/>
                  <a:pt x="1012" y="116"/>
                  <a:pt x="1012" y="116"/>
                </a:cubicBezTo>
                <a:cubicBezTo>
                  <a:pt x="1012" y="118"/>
                  <a:pt x="1012" y="118"/>
                  <a:pt x="1012" y="118"/>
                </a:cubicBezTo>
                <a:cubicBezTo>
                  <a:pt x="1010" y="119"/>
                  <a:pt x="1010" y="119"/>
                  <a:pt x="1010" y="119"/>
                </a:cubicBezTo>
                <a:cubicBezTo>
                  <a:pt x="1007" y="121"/>
                  <a:pt x="1007" y="121"/>
                  <a:pt x="1007" y="121"/>
                </a:cubicBezTo>
                <a:cubicBezTo>
                  <a:pt x="1006" y="119"/>
                  <a:pt x="1006" y="119"/>
                  <a:pt x="1006" y="119"/>
                </a:cubicBezTo>
                <a:cubicBezTo>
                  <a:pt x="1003" y="116"/>
                  <a:pt x="1003" y="116"/>
                  <a:pt x="1003" y="116"/>
                </a:cubicBezTo>
                <a:cubicBezTo>
                  <a:pt x="1002" y="115"/>
                  <a:pt x="1002" y="115"/>
                  <a:pt x="1002" y="115"/>
                </a:cubicBezTo>
                <a:cubicBezTo>
                  <a:pt x="1002" y="114"/>
                  <a:pt x="1002" y="114"/>
                  <a:pt x="1002" y="114"/>
                </a:cubicBezTo>
                <a:cubicBezTo>
                  <a:pt x="1003" y="111"/>
                  <a:pt x="1003" y="111"/>
                  <a:pt x="1003" y="111"/>
                </a:cubicBezTo>
                <a:cubicBezTo>
                  <a:pt x="1007" y="108"/>
                  <a:pt x="1007" y="108"/>
                  <a:pt x="1007" y="108"/>
                </a:cubicBezTo>
                <a:cubicBezTo>
                  <a:pt x="1006" y="106"/>
                  <a:pt x="1006" y="106"/>
                  <a:pt x="1006" y="106"/>
                </a:cubicBezTo>
                <a:cubicBezTo>
                  <a:pt x="1006" y="105"/>
                  <a:pt x="1006" y="105"/>
                  <a:pt x="1006" y="105"/>
                </a:cubicBezTo>
                <a:cubicBezTo>
                  <a:pt x="1009" y="104"/>
                  <a:pt x="1009" y="104"/>
                  <a:pt x="1009" y="104"/>
                </a:cubicBezTo>
                <a:cubicBezTo>
                  <a:pt x="1013" y="102"/>
                  <a:pt x="1013" y="102"/>
                  <a:pt x="1013" y="102"/>
                </a:cubicBezTo>
                <a:cubicBezTo>
                  <a:pt x="1022" y="98"/>
                  <a:pt x="1022" y="98"/>
                  <a:pt x="1022" y="98"/>
                </a:cubicBezTo>
                <a:cubicBezTo>
                  <a:pt x="1030" y="95"/>
                  <a:pt x="1030" y="95"/>
                  <a:pt x="1030" y="95"/>
                </a:cubicBezTo>
                <a:cubicBezTo>
                  <a:pt x="1032" y="93"/>
                  <a:pt x="1032" y="93"/>
                  <a:pt x="1032" y="93"/>
                </a:cubicBezTo>
                <a:cubicBezTo>
                  <a:pt x="1029" y="93"/>
                  <a:pt x="1029" y="93"/>
                  <a:pt x="1029" y="93"/>
                </a:cubicBezTo>
                <a:cubicBezTo>
                  <a:pt x="1019" y="93"/>
                  <a:pt x="1019" y="93"/>
                  <a:pt x="1019" y="93"/>
                </a:cubicBezTo>
                <a:cubicBezTo>
                  <a:pt x="1010" y="93"/>
                  <a:pt x="1010" y="93"/>
                  <a:pt x="1010" y="93"/>
                </a:cubicBezTo>
                <a:cubicBezTo>
                  <a:pt x="1000" y="96"/>
                  <a:pt x="1000" y="96"/>
                  <a:pt x="1000" y="96"/>
                </a:cubicBezTo>
                <a:cubicBezTo>
                  <a:pt x="992" y="99"/>
                  <a:pt x="992" y="99"/>
                  <a:pt x="992" y="99"/>
                </a:cubicBezTo>
                <a:cubicBezTo>
                  <a:pt x="989" y="101"/>
                  <a:pt x="989" y="101"/>
                  <a:pt x="989" y="101"/>
                </a:cubicBezTo>
                <a:cubicBezTo>
                  <a:pt x="986" y="104"/>
                  <a:pt x="986" y="104"/>
                  <a:pt x="986" y="104"/>
                </a:cubicBezTo>
                <a:cubicBezTo>
                  <a:pt x="985" y="105"/>
                  <a:pt x="985" y="105"/>
                  <a:pt x="985" y="105"/>
                </a:cubicBezTo>
                <a:cubicBezTo>
                  <a:pt x="983" y="105"/>
                  <a:pt x="983" y="105"/>
                  <a:pt x="983" y="105"/>
                </a:cubicBezTo>
                <a:cubicBezTo>
                  <a:pt x="977" y="108"/>
                  <a:pt x="977" y="108"/>
                  <a:pt x="977" y="108"/>
                </a:cubicBezTo>
                <a:cubicBezTo>
                  <a:pt x="975" y="109"/>
                  <a:pt x="975" y="109"/>
                  <a:pt x="975" y="109"/>
                </a:cubicBezTo>
                <a:cubicBezTo>
                  <a:pt x="975" y="111"/>
                  <a:pt x="975" y="111"/>
                  <a:pt x="975" y="111"/>
                </a:cubicBezTo>
                <a:cubicBezTo>
                  <a:pt x="976" y="111"/>
                  <a:pt x="976" y="111"/>
                  <a:pt x="976" y="111"/>
                </a:cubicBezTo>
                <a:cubicBezTo>
                  <a:pt x="972" y="112"/>
                  <a:pt x="972" y="112"/>
                  <a:pt x="972" y="112"/>
                </a:cubicBezTo>
                <a:cubicBezTo>
                  <a:pt x="970" y="115"/>
                  <a:pt x="970" y="115"/>
                  <a:pt x="970" y="115"/>
                </a:cubicBezTo>
                <a:cubicBezTo>
                  <a:pt x="964" y="119"/>
                  <a:pt x="964" y="119"/>
                  <a:pt x="964" y="119"/>
                </a:cubicBezTo>
                <a:cubicBezTo>
                  <a:pt x="966" y="119"/>
                  <a:pt x="966" y="119"/>
                  <a:pt x="966" y="119"/>
                </a:cubicBezTo>
                <a:cubicBezTo>
                  <a:pt x="967" y="121"/>
                  <a:pt x="967" y="121"/>
                  <a:pt x="967" y="121"/>
                </a:cubicBezTo>
                <a:cubicBezTo>
                  <a:pt x="973" y="121"/>
                  <a:pt x="973" y="121"/>
                  <a:pt x="973" y="121"/>
                </a:cubicBezTo>
                <a:cubicBezTo>
                  <a:pt x="982" y="121"/>
                  <a:pt x="982" y="121"/>
                  <a:pt x="982" y="121"/>
                </a:cubicBezTo>
                <a:cubicBezTo>
                  <a:pt x="982" y="122"/>
                  <a:pt x="982" y="122"/>
                  <a:pt x="982" y="122"/>
                </a:cubicBezTo>
                <a:cubicBezTo>
                  <a:pt x="983" y="124"/>
                  <a:pt x="983" y="124"/>
                  <a:pt x="983" y="124"/>
                </a:cubicBezTo>
                <a:cubicBezTo>
                  <a:pt x="986" y="124"/>
                  <a:pt x="986" y="124"/>
                  <a:pt x="986" y="124"/>
                </a:cubicBezTo>
                <a:cubicBezTo>
                  <a:pt x="980" y="125"/>
                  <a:pt x="980" y="125"/>
                  <a:pt x="980" y="125"/>
                </a:cubicBezTo>
                <a:cubicBezTo>
                  <a:pt x="975" y="125"/>
                  <a:pt x="975" y="125"/>
                  <a:pt x="975" y="125"/>
                </a:cubicBezTo>
                <a:cubicBezTo>
                  <a:pt x="970" y="124"/>
                  <a:pt x="970" y="124"/>
                  <a:pt x="970" y="124"/>
                </a:cubicBezTo>
                <a:cubicBezTo>
                  <a:pt x="966" y="124"/>
                  <a:pt x="966" y="124"/>
                  <a:pt x="966" y="124"/>
                </a:cubicBezTo>
                <a:cubicBezTo>
                  <a:pt x="964" y="126"/>
                  <a:pt x="964" y="126"/>
                  <a:pt x="964" y="126"/>
                </a:cubicBezTo>
                <a:cubicBezTo>
                  <a:pt x="964" y="128"/>
                  <a:pt x="964" y="128"/>
                  <a:pt x="964" y="128"/>
                </a:cubicBezTo>
                <a:cubicBezTo>
                  <a:pt x="964" y="129"/>
                  <a:pt x="964" y="129"/>
                  <a:pt x="964" y="129"/>
                </a:cubicBezTo>
                <a:cubicBezTo>
                  <a:pt x="966" y="129"/>
                  <a:pt x="966" y="129"/>
                  <a:pt x="966" y="129"/>
                </a:cubicBezTo>
                <a:cubicBezTo>
                  <a:pt x="967" y="131"/>
                  <a:pt x="967" y="131"/>
                  <a:pt x="967" y="131"/>
                </a:cubicBezTo>
                <a:cubicBezTo>
                  <a:pt x="970" y="132"/>
                  <a:pt x="970" y="132"/>
                  <a:pt x="970" y="132"/>
                </a:cubicBezTo>
                <a:cubicBezTo>
                  <a:pt x="972" y="132"/>
                  <a:pt x="972" y="132"/>
                  <a:pt x="972" y="132"/>
                </a:cubicBezTo>
                <a:cubicBezTo>
                  <a:pt x="976" y="132"/>
                  <a:pt x="976" y="132"/>
                  <a:pt x="976" y="132"/>
                </a:cubicBezTo>
                <a:cubicBezTo>
                  <a:pt x="979" y="132"/>
                  <a:pt x="979" y="132"/>
                  <a:pt x="979" y="132"/>
                </a:cubicBezTo>
                <a:cubicBezTo>
                  <a:pt x="977" y="131"/>
                  <a:pt x="977" y="131"/>
                  <a:pt x="977" y="131"/>
                </a:cubicBezTo>
                <a:cubicBezTo>
                  <a:pt x="980" y="131"/>
                  <a:pt x="980" y="131"/>
                  <a:pt x="980" y="131"/>
                </a:cubicBezTo>
                <a:cubicBezTo>
                  <a:pt x="982" y="131"/>
                  <a:pt x="982" y="131"/>
                  <a:pt x="982" y="131"/>
                </a:cubicBezTo>
                <a:cubicBezTo>
                  <a:pt x="983" y="131"/>
                  <a:pt x="983" y="131"/>
                  <a:pt x="983" y="131"/>
                </a:cubicBezTo>
                <a:cubicBezTo>
                  <a:pt x="986" y="129"/>
                  <a:pt x="986" y="129"/>
                  <a:pt x="986" y="129"/>
                </a:cubicBezTo>
                <a:cubicBezTo>
                  <a:pt x="985" y="131"/>
                  <a:pt x="985" y="131"/>
                  <a:pt x="985" y="131"/>
                </a:cubicBezTo>
                <a:cubicBezTo>
                  <a:pt x="983" y="132"/>
                  <a:pt x="983" y="132"/>
                  <a:pt x="983" y="132"/>
                </a:cubicBezTo>
                <a:cubicBezTo>
                  <a:pt x="983" y="134"/>
                  <a:pt x="983" y="134"/>
                  <a:pt x="983" y="134"/>
                </a:cubicBezTo>
                <a:cubicBezTo>
                  <a:pt x="985" y="135"/>
                  <a:pt x="985" y="135"/>
                  <a:pt x="985" y="135"/>
                </a:cubicBezTo>
                <a:cubicBezTo>
                  <a:pt x="986" y="135"/>
                  <a:pt x="986" y="135"/>
                  <a:pt x="986" y="135"/>
                </a:cubicBezTo>
                <a:cubicBezTo>
                  <a:pt x="987" y="135"/>
                  <a:pt x="987" y="135"/>
                  <a:pt x="987" y="135"/>
                </a:cubicBezTo>
                <a:cubicBezTo>
                  <a:pt x="990" y="134"/>
                  <a:pt x="990" y="134"/>
                  <a:pt x="990" y="134"/>
                </a:cubicBezTo>
                <a:cubicBezTo>
                  <a:pt x="992" y="135"/>
                  <a:pt x="992" y="135"/>
                  <a:pt x="992" y="135"/>
                </a:cubicBezTo>
                <a:cubicBezTo>
                  <a:pt x="995" y="135"/>
                  <a:pt x="995" y="135"/>
                  <a:pt x="995" y="135"/>
                </a:cubicBezTo>
                <a:cubicBezTo>
                  <a:pt x="996" y="135"/>
                  <a:pt x="996" y="135"/>
                  <a:pt x="996" y="135"/>
                </a:cubicBezTo>
                <a:cubicBezTo>
                  <a:pt x="999" y="136"/>
                  <a:pt x="999" y="136"/>
                  <a:pt x="999" y="136"/>
                </a:cubicBezTo>
                <a:cubicBezTo>
                  <a:pt x="1003" y="136"/>
                  <a:pt x="1003" y="136"/>
                  <a:pt x="1003" y="136"/>
                </a:cubicBezTo>
                <a:cubicBezTo>
                  <a:pt x="1007" y="135"/>
                  <a:pt x="1007" y="135"/>
                  <a:pt x="1007" y="135"/>
                </a:cubicBezTo>
                <a:cubicBezTo>
                  <a:pt x="1012" y="136"/>
                  <a:pt x="1012" y="136"/>
                  <a:pt x="1012" y="136"/>
                </a:cubicBezTo>
                <a:cubicBezTo>
                  <a:pt x="1013" y="136"/>
                  <a:pt x="1013" y="136"/>
                  <a:pt x="1013" y="136"/>
                </a:cubicBezTo>
                <a:cubicBezTo>
                  <a:pt x="1016" y="138"/>
                  <a:pt x="1016" y="138"/>
                  <a:pt x="1016" y="138"/>
                </a:cubicBezTo>
                <a:cubicBezTo>
                  <a:pt x="1020" y="136"/>
                  <a:pt x="1020" y="136"/>
                  <a:pt x="1020" y="136"/>
                </a:cubicBezTo>
                <a:cubicBezTo>
                  <a:pt x="1018" y="135"/>
                  <a:pt x="1018" y="135"/>
                  <a:pt x="1018" y="135"/>
                </a:cubicBezTo>
                <a:cubicBezTo>
                  <a:pt x="1013" y="132"/>
                  <a:pt x="1013" y="132"/>
                  <a:pt x="1013" y="132"/>
                </a:cubicBezTo>
                <a:cubicBezTo>
                  <a:pt x="1019" y="135"/>
                  <a:pt x="1019" y="135"/>
                  <a:pt x="1019" y="135"/>
                </a:cubicBezTo>
                <a:cubicBezTo>
                  <a:pt x="1025" y="138"/>
                  <a:pt x="1025" y="138"/>
                  <a:pt x="1025" y="138"/>
                </a:cubicBezTo>
                <a:cubicBezTo>
                  <a:pt x="1026" y="138"/>
                  <a:pt x="1026" y="138"/>
                  <a:pt x="1026" y="138"/>
                </a:cubicBezTo>
                <a:cubicBezTo>
                  <a:pt x="1028" y="138"/>
                  <a:pt x="1028" y="138"/>
                  <a:pt x="1028" y="138"/>
                </a:cubicBezTo>
                <a:cubicBezTo>
                  <a:pt x="1028" y="136"/>
                  <a:pt x="1028" y="136"/>
                  <a:pt x="1028" y="136"/>
                </a:cubicBezTo>
                <a:cubicBezTo>
                  <a:pt x="1025" y="135"/>
                  <a:pt x="1025" y="135"/>
                  <a:pt x="1025" y="135"/>
                </a:cubicBezTo>
                <a:cubicBezTo>
                  <a:pt x="1023" y="135"/>
                  <a:pt x="1023" y="135"/>
                  <a:pt x="1023" y="135"/>
                </a:cubicBezTo>
                <a:cubicBezTo>
                  <a:pt x="1026" y="134"/>
                  <a:pt x="1026" y="134"/>
                  <a:pt x="1026" y="134"/>
                </a:cubicBezTo>
                <a:cubicBezTo>
                  <a:pt x="1030" y="135"/>
                  <a:pt x="1030" y="135"/>
                  <a:pt x="1030" y="135"/>
                </a:cubicBezTo>
                <a:cubicBezTo>
                  <a:pt x="1033" y="136"/>
                  <a:pt x="1033" y="136"/>
                  <a:pt x="1033" y="136"/>
                </a:cubicBezTo>
                <a:cubicBezTo>
                  <a:pt x="1038" y="135"/>
                  <a:pt x="1038" y="135"/>
                  <a:pt x="1038" y="135"/>
                </a:cubicBezTo>
                <a:cubicBezTo>
                  <a:pt x="1039" y="136"/>
                  <a:pt x="1039" y="136"/>
                  <a:pt x="1039" y="136"/>
                </a:cubicBezTo>
                <a:cubicBezTo>
                  <a:pt x="1040" y="138"/>
                  <a:pt x="1040" y="138"/>
                  <a:pt x="1040" y="138"/>
                </a:cubicBezTo>
                <a:cubicBezTo>
                  <a:pt x="1046" y="136"/>
                  <a:pt x="1046" y="136"/>
                  <a:pt x="1046" y="136"/>
                </a:cubicBezTo>
                <a:cubicBezTo>
                  <a:pt x="1048" y="135"/>
                  <a:pt x="1048" y="135"/>
                  <a:pt x="1048" y="135"/>
                </a:cubicBezTo>
                <a:cubicBezTo>
                  <a:pt x="1049" y="132"/>
                  <a:pt x="1049" y="132"/>
                  <a:pt x="1049" y="132"/>
                </a:cubicBezTo>
                <a:cubicBezTo>
                  <a:pt x="1046" y="131"/>
                  <a:pt x="1046" y="131"/>
                  <a:pt x="1046" y="131"/>
                </a:cubicBezTo>
                <a:cubicBezTo>
                  <a:pt x="1048" y="131"/>
                  <a:pt x="1048" y="131"/>
                  <a:pt x="1048" y="131"/>
                </a:cubicBezTo>
                <a:cubicBezTo>
                  <a:pt x="1049" y="129"/>
                  <a:pt x="1049" y="129"/>
                  <a:pt x="1049" y="129"/>
                </a:cubicBezTo>
                <a:cubicBezTo>
                  <a:pt x="1049" y="131"/>
                  <a:pt x="1049" y="131"/>
                  <a:pt x="1049" y="131"/>
                </a:cubicBezTo>
                <a:cubicBezTo>
                  <a:pt x="1050" y="131"/>
                  <a:pt x="1050" y="131"/>
                  <a:pt x="1050" y="131"/>
                </a:cubicBezTo>
                <a:cubicBezTo>
                  <a:pt x="1052" y="131"/>
                  <a:pt x="1052" y="131"/>
                  <a:pt x="1052" y="131"/>
                </a:cubicBezTo>
                <a:cubicBezTo>
                  <a:pt x="1053" y="132"/>
                  <a:pt x="1053" y="132"/>
                  <a:pt x="1053" y="132"/>
                </a:cubicBezTo>
                <a:cubicBezTo>
                  <a:pt x="1056" y="132"/>
                  <a:pt x="1056" y="132"/>
                  <a:pt x="1056" y="132"/>
                </a:cubicBezTo>
                <a:cubicBezTo>
                  <a:pt x="1058" y="134"/>
                  <a:pt x="1058" y="134"/>
                  <a:pt x="1058" y="134"/>
                </a:cubicBezTo>
                <a:cubicBezTo>
                  <a:pt x="1058" y="135"/>
                  <a:pt x="1058" y="135"/>
                  <a:pt x="1058" y="135"/>
                </a:cubicBezTo>
                <a:cubicBezTo>
                  <a:pt x="1055" y="138"/>
                  <a:pt x="1055" y="138"/>
                  <a:pt x="1055" y="138"/>
                </a:cubicBezTo>
                <a:cubicBezTo>
                  <a:pt x="1059" y="138"/>
                  <a:pt x="1059" y="138"/>
                  <a:pt x="1059" y="138"/>
                </a:cubicBezTo>
                <a:cubicBezTo>
                  <a:pt x="1060" y="137"/>
                  <a:pt x="1060" y="137"/>
                  <a:pt x="1060" y="137"/>
                </a:cubicBezTo>
                <a:cubicBezTo>
                  <a:pt x="1061" y="138"/>
                  <a:pt x="1061" y="138"/>
                  <a:pt x="1061" y="138"/>
                </a:cubicBezTo>
                <a:cubicBezTo>
                  <a:pt x="1062" y="138"/>
                  <a:pt x="1062" y="138"/>
                  <a:pt x="1062" y="138"/>
                </a:cubicBezTo>
                <a:cubicBezTo>
                  <a:pt x="1062" y="139"/>
                  <a:pt x="1062" y="139"/>
                  <a:pt x="1062" y="139"/>
                </a:cubicBezTo>
                <a:cubicBezTo>
                  <a:pt x="1061" y="139"/>
                  <a:pt x="1061" y="139"/>
                  <a:pt x="1061" y="139"/>
                </a:cubicBezTo>
                <a:cubicBezTo>
                  <a:pt x="1058" y="139"/>
                  <a:pt x="1058" y="139"/>
                  <a:pt x="1058" y="139"/>
                </a:cubicBezTo>
                <a:cubicBezTo>
                  <a:pt x="1061" y="141"/>
                  <a:pt x="1061" y="141"/>
                  <a:pt x="1061" y="141"/>
                </a:cubicBezTo>
                <a:cubicBezTo>
                  <a:pt x="1062" y="141"/>
                  <a:pt x="1062" y="141"/>
                  <a:pt x="1062" y="141"/>
                </a:cubicBezTo>
                <a:cubicBezTo>
                  <a:pt x="1065" y="142"/>
                  <a:pt x="1065" y="142"/>
                  <a:pt x="1065" y="142"/>
                </a:cubicBezTo>
                <a:cubicBezTo>
                  <a:pt x="1066" y="144"/>
                  <a:pt x="1066" y="144"/>
                  <a:pt x="1066" y="144"/>
                </a:cubicBezTo>
                <a:cubicBezTo>
                  <a:pt x="1068" y="145"/>
                  <a:pt x="1068" y="145"/>
                  <a:pt x="1068" y="145"/>
                </a:cubicBezTo>
                <a:cubicBezTo>
                  <a:pt x="1066" y="147"/>
                  <a:pt x="1066" y="147"/>
                  <a:pt x="1066" y="147"/>
                </a:cubicBezTo>
                <a:cubicBezTo>
                  <a:pt x="1065" y="147"/>
                  <a:pt x="1065" y="147"/>
                  <a:pt x="1065" y="147"/>
                </a:cubicBezTo>
                <a:cubicBezTo>
                  <a:pt x="1061" y="147"/>
                  <a:pt x="1061" y="147"/>
                  <a:pt x="1061" y="147"/>
                </a:cubicBezTo>
                <a:cubicBezTo>
                  <a:pt x="1058" y="147"/>
                  <a:pt x="1058" y="147"/>
                  <a:pt x="1058" y="147"/>
                </a:cubicBezTo>
                <a:cubicBezTo>
                  <a:pt x="1056" y="148"/>
                  <a:pt x="1056" y="148"/>
                  <a:pt x="1056" y="148"/>
                </a:cubicBezTo>
                <a:cubicBezTo>
                  <a:pt x="1056" y="149"/>
                  <a:pt x="1056" y="149"/>
                  <a:pt x="1056" y="149"/>
                </a:cubicBezTo>
                <a:cubicBezTo>
                  <a:pt x="1055" y="151"/>
                  <a:pt x="1055" y="151"/>
                  <a:pt x="1055" y="151"/>
                </a:cubicBezTo>
                <a:cubicBezTo>
                  <a:pt x="1061" y="149"/>
                  <a:pt x="1061" y="149"/>
                  <a:pt x="1061" y="149"/>
                </a:cubicBezTo>
                <a:cubicBezTo>
                  <a:pt x="1066" y="148"/>
                  <a:pt x="1066" y="148"/>
                  <a:pt x="1066" y="148"/>
                </a:cubicBezTo>
                <a:cubicBezTo>
                  <a:pt x="1068" y="147"/>
                  <a:pt x="1068" y="147"/>
                  <a:pt x="1068" y="147"/>
                </a:cubicBezTo>
                <a:cubicBezTo>
                  <a:pt x="1069" y="148"/>
                  <a:pt x="1069" y="148"/>
                  <a:pt x="1069" y="148"/>
                </a:cubicBezTo>
                <a:cubicBezTo>
                  <a:pt x="1072" y="147"/>
                  <a:pt x="1072" y="147"/>
                  <a:pt x="1072" y="147"/>
                </a:cubicBezTo>
                <a:cubicBezTo>
                  <a:pt x="1073" y="147"/>
                  <a:pt x="1073" y="147"/>
                  <a:pt x="1073" y="147"/>
                </a:cubicBezTo>
                <a:cubicBezTo>
                  <a:pt x="1072" y="148"/>
                  <a:pt x="1072" y="148"/>
                  <a:pt x="1072" y="148"/>
                </a:cubicBezTo>
                <a:cubicBezTo>
                  <a:pt x="1073" y="148"/>
                  <a:pt x="1073" y="148"/>
                  <a:pt x="1073" y="148"/>
                </a:cubicBezTo>
                <a:cubicBezTo>
                  <a:pt x="1071" y="149"/>
                  <a:pt x="1071" y="149"/>
                  <a:pt x="1071" y="149"/>
                </a:cubicBezTo>
                <a:cubicBezTo>
                  <a:pt x="1072" y="149"/>
                  <a:pt x="1072" y="149"/>
                  <a:pt x="1072" y="149"/>
                </a:cubicBezTo>
                <a:cubicBezTo>
                  <a:pt x="1072" y="151"/>
                  <a:pt x="1072" y="151"/>
                  <a:pt x="1072" y="151"/>
                </a:cubicBezTo>
                <a:cubicBezTo>
                  <a:pt x="1073" y="152"/>
                  <a:pt x="1073" y="152"/>
                  <a:pt x="1073" y="152"/>
                </a:cubicBezTo>
                <a:cubicBezTo>
                  <a:pt x="1076" y="152"/>
                  <a:pt x="1076" y="152"/>
                  <a:pt x="1076" y="152"/>
                </a:cubicBezTo>
                <a:cubicBezTo>
                  <a:pt x="1076" y="151"/>
                  <a:pt x="1076" y="151"/>
                  <a:pt x="1076" y="151"/>
                </a:cubicBezTo>
                <a:cubicBezTo>
                  <a:pt x="1079" y="151"/>
                  <a:pt x="1079" y="151"/>
                  <a:pt x="1079" y="151"/>
                </a:cubicBezTo>
                <a:cubicBezTo>
                  <a:pt x="1076" y="154"/>
                  <a:pt x="1076" y="154"/>
                  <a:pt x="1076" y="154"/>
                </a:cubicBezTo>
                <a:cubicBezTo>
                  <a:pt x="1076" y="155"/>
                  <a:pt x="1076" y="155"/>
                  <a:pt x="1076" y="155"/>
                </a:cubicBezTo>
                <a:cubicBezTo>
                  <a:pt x="1078" y="155"/>
                  <a:pt x="1078" y="155"/>
                  <a:pt x="1078" y="155"/>
                </a:cubicBezTo>
                <a:cubicBezTo>
                  <a:pt x="1081" y="154"/>
                  <a:pt x="1081" y="154"/>
                  <a:pt x="1081" y="154"/>
                </a:cubicBezTo>
                <a:cubicBezTo>
                  <a:pt x="1079" y="155"/>
                  <a:pt x="1079" y="155"/>
                  <a:pt x="1079" y="155"/>
                </a:cubicBezTo>
                <a:cubicBezTo>
                  <a:pt x="1081" y="155"/>
                  <a:pt x="1081" y="155"/>
                  <a:pt x="1081" y="155"/>
                </a:cubicBezTo>
                <a:cubicBezTo>
                  <a:pt x="1082" y="157"/>
                  <a:pt x="1082" y="157"/>
                  <a:pt x="1082" y="157"/>
                </a:cubicBezTo>
                <a:cubicBezTo>
                  <a:pt x="1082" y="158"/>
                  <a:pt x="1082" y="158"/>
                  <a:pt x="1082" y="158"/>
                </a:cubicBezTo>
                <a:cubicBezTo>
                  <a:pt x="1081" y="159"/>
                  <a:pt x="1081" y="159"/>
                  <a:pt x="1081" y="159"/>
                </a:cubicBezTo>
                <a:cubicBezTo>
                  <a:pt x="1082" y="161"/>
                  <a:pt x="1082" y="161"/>
                  <a:pt x="1082" y="161"/>
                </a:cubicBezTo>
                <a:cubicBezTo>
                  <a:pt x="1081" y="162"/>
                  <a:pt x="1081" y="162"/>
                  <a:pt x="1081" y="162"/>
                </a:cubicBezTo>
                <a:cubicBezTo>
                  <a:pt x="1081" y="165"/>
                  <a:pt x="1081" y="165"/>
                  <a:pt x="1081" y="165"/>
                </a:cubicBezTo>
                <a:cubicBezTo>
                  <a:pt x="1082" y="167"/>
                  <a:pt x="1082" y="167"/>
                  <a:pt x="1082" y="167"/>
                </a:cubicBezTo>
                <a:cubicBezTo>
                  <a:pt x="1076" y="169"/>
                  <a:pt x="1076" y="169"/>
                  <a:pt x="1076" y="169"/>
                </a:cubicBezTo>
                <a:cubicBezTo>
                  <a:pt x="1072" y="171"/>
                  <a:pt x="1072" y="171"/>
                  <a:pt x="1072" y="171"/>
                </a:cubicBezTo>
                <a:cubicBezTo>
                  <a:pt x="1072" y="172"/>
                  <a:pt x="1072" y="172"/>
                  <a:pt x="1072" y="172"/>
                </a:cubicBezTo>
                <a:cubicBezTo>
                  <a:pt x="1072" y="174"/>
                  <a:pt x="1072" y="174"/>
                  <a:pt x="1072" y="174"/>
                </a:cubicBezTo>
                <a:cubicBezTo>
                  <a:pt x="1061" y="177"/>
                  <a:pt x="1061" y="177"/>
                  <a:pt x="1061" y="177"/>
                </a:cubicBezTo>
                <a:cubicBezTo>
                  <a:pt x="1055" y="179"/>
                  <a:pt x="1055" y="179"/>
                  <a:pt x="1055" y="179"/>
                </a:cubicBezTo>
                <a:cubicBezTo>
                  <a:pt x="1052" y="179"/>
                  <a:pt x="1052" y="179"/>
                  <a:pt x="1052" y="179"/>
                </a:cubicBezTo>
                <a:cubicBezTo>
                  <a:pt x="1052" y="181"/>
                  <a:pt x="1052" y="181"/>
                  <a:pt x="1052" y="181"/>
                </a:cubicBezTo>
                <a:cubicBezTo>
                  <a:pt x="1053" y="184"/>
                  <a:pt x="1053" y="184"/>
                  <a:pt x="1053" y="184"/>
                </a:cubicBezTo>
                <a:cubicBezTo>
                  <a:pt x="1055" y="185"/>
                  <a:pt x="1055" y="185"/>
                  <a:pt x="1055" y="185"/>
                </a:cubicBezTo>
                <a:cubicBezTo>
                  <a:pt x="1056" y="188"/>
                  <a:pt x="1056" y="188"/>
                  <a:pt x="1056" y="188"/>
                </a:cubicBezTo>
                <a:cubicBezTo>
                  <a:pt x="1055" y="188"/>
                  <a:pt x="1055" y="188"/>
                  <a:pt x="1055" y="188"/>
                </a:cubicBezTo>
                <a:cubicBezTo>
                  <a:pt x="1050" y="188"/>
                  <a:pt x="1050" y="188"/>
                  <a:pt x="1050" y="188"/>
                </a:cubicBezTo>
                <a:cubicBezTo>
                  <a:pt x="1045" y="190"/>
                  <a:pt x="1045" y="190"/>
                  <a:pt x="1045" y="190"/>
                </a:cubicBezTo>
                <a:cubicBezTo>
                  <a:pt x="1040" y="190"/>
                  <a:pt x="1040" y="190"/>
                  <a:pt x="1040" y="190"/>
                </a:cubicBezTo>
                <a:cubicBezTo>
                  <a:pt x="1039" y="191"/>
                  <a:pt x="1039" y="191"/>
                  <a:pt x="1039" y="191"/>
                </a:cubicBezTo>
                <a:cubicBezTo>
                  <a:pt x="1038" y="191"/>
                  <a:pt x="1038" y="191"/>
                  <a:pt x="1038" y="191"/>
                </a:cubicBezTo>
                <a:cubicBezTo>
                  <a:pt x="1035" y="191"/>
                  <a:pt x="1035" y="191"/>
                  <a:pt x="1035" y="191"/>
                </a:cubicBezTo>
                <a:cubicBezTo>
                  <a:pt x="1032" y="191"/>
                  <a:pt x="1032" y="191"/>
                  <a:pt x="1032" y="191"/>
                </a:cubicBezTo>
                <a:cubicBezTo>
                  <a:pt x="1029" y="191"/>
                  <a:pt x="1029" y="191"/>
                  <a:pt x="1029" y="191"/>
                </a:cubicBezTo>
                <a:cubicBezTo>
                  <a:pt x="1023" y="190"/>
                  <a:pt x="1023" y="190"/>
                  <a:pt x="1023" y="190"/>
                </a:cubicBezTo>
                <a:cubicBezTo>
                  <a:pt x="1020" y="190"/>
                  <a:pt x="1020" y="190"/>
                  <a:pt x="1020" y="190"/>
                </a:cubicBezTo>
                <a:cubicBezTo>
                  <a:pt x="1019" y="190"/>
                  <a:pt x="1019" y="190"/>
                  <a:pt x="1019" y="190"/>
                </a:cubicBezTo>
                <a:cubicBezTo>
                  <a:pt x="1018" y="191"/>
                  <a:pt x="1018" y="191"/>
                  <a:pt x="1018" y="191"/>
                </a:cubicBezTo>
                <a:cubicBezTo>
                  <a:pt x="1018" y="192"/>
                  <a:pt x="1018" y="192"/>
                  <a:pt x="1018" y="192"/>
                </a:cubicBezTo>
                <a:cubicBezTo>
                  <a:pt x="1015" y="192"/>
                  <a:pt x="1015" y="192"/>
                  <a:pt x="1015" y="192"/>
                </a:cubicBezTo>
                <a:cubicBezTo>
                  <a:pt x="1013" y="192"/>
                  <a:pt x="1013" y="192"/>
                  <a:pt x="1013" y="192"/>
                </a:cubicBezTo>
                <a:cubicBezTo>
                  <a:pt x="1009" y="194"/>
                  <a:pt x="1009" y="194"/>
                  <a:pt x="1009" y="194"/>
                </a:cubicBezTo>
                <a:cubicBezTo>
                  <a:pt x="1007" y="197"/>
                  <a:pt x="1007" y="197"/>
                  <a:pt x="1007" y="197"/>
                </a:cubicBezTo>
                <a:cubicBezTo>
                  <a:pt x="1005" y="198"/>
                  <a:pt x="1005" y="198"/>
                  <a:pt x="1005" y="198"/>
                </a:cubicBezTo>
                <a:cubicBezTo>
                  <a:pt x="1006" y="198"/>
                  <a:pt x="1006" y="198"/>
                  <a:pt x="1006" y="198"/>
                </a:cubicBezTo>
                <a:cubicBezTo>
                  <a:pt x="1006" y="200"/>
                  <a:pt x="1006" y="200"/>
                  <a:pt x="1006" y="200"/>
                </a:cubicBezTo>
                <a:cubicBezTo>
                  <a:pt x="1007" y="202"/>
                  <a:pt x="1007" y="202"/>
                  <a:pt x="1007" y="202"/>
                </a:cubicBezTo>
                <a:cubicBezTo>
                  <a:pt x="1012" y="202"/>
                  <a:pt x="1012" y="202"/>
                  <a:pt x="1012" y="202"/>
                </a:cubicBezTo>
                <a:cubicBezTo>
                  <a:pt x="1015" y="204"/>
                  <a:pt x="1015" y="204"/>
                  <a:pt x="1015" y="204"/>
                </a:cubicBezTo>
                <a:cubicBezTo>
                  <a:pt x="1016" y="204"/>
                  <a:pt x="1016" y="204"/>
                  <a:pt x="1016" y="204"/>
                </a:cubicBezTo>
                <a:cubicBezTo>
                  <a:pt x="1016" y="202"/>
                  <a:pt x="1016" y="202"/>
                  <a:pt x="1016" y="202"/>
                </a:cubicBezTo>
                <a:cubicBezTo>
                  <a:pt x="1018" y="202"/>
                  <a:pt x="1018" y="202"/>
                  <a:pt x="1018" y="202"/>
                </a:cubicBezTo>
                <a:cubicBezTo>
                  <a:pt x="1020" y="202"/>
                  <a:pt x="1020" y="202"/>
                  <a:pt x="1020" y="202"/>
                </a:cubicBezTo>
                <a:cubicBezTo>
                  <a:pt x="1023" y="202"/>
                  <a:pt x="1023" y="202"/>
                  <a:pt x="1023" y="202"/>
                </a:cubicBezTo>
                <a:cubicBezTo>
                  <a:pt x="1026" y="201"/>
                  <a:pt x="1026" y="201"/>
                  <a:pt x="1026" y="201"/>
                </a:cubicBezTo>
                <a:cubicBezTo>
                  <a:pt x="1026" y="200"/>
                  <a:pt x="1026" y="200"/>
                  <a:pt x="1026" y="200"/>
                </a:cubicBezTo>
                <a:cubicBezTo>
                  <a:pt x="1028" y="200"/>
                  <a:pt x="1028" y="200"/>
                  <a:pt x="1028" y="200"/>
                </a:cubicBezTo>
                <a:cubicBezTo>
                  <a:pt x="1032" y="201"/>
                  <a:pt x="1032" y="201"/>
                  <a:pt x="1032" y="201"/>
                </a:cubicBezTo>
                <a:cubicBezTo>
                  <a:pt x="1035" y="201"/>
                  <a:pt x="1035" y="201"/>
                  <a:pt x="1035" y="201"/>
                </a:cubicBezTo>
                <a:cubicBezTo>
                  <a:pt x="1038" y="201"/>
                  <a:pt x="1038" y="201"/>
                  <a:pt x="1038" y="201"/>
                </a:cubicBezTo>
                <a:cubicBezTo>
                  <a:pt x="1038" y="198"/>
                  <a:pt x="1038" y="198"/>
                  <a:pt x="1038" y="198"/>
                </a:cubicBezTo>
                <a:cubicBezTo>
                  <a:pt x="1036" y="197"/>
                  <a:pt x="1036" y="197"/>
                  <a:pt x="1036" y="197"/>
                </a:cubicBezTo>
                <a:cubicBezTo>
                  <a:pt x="1040" y="195"/>
                  <a:pt x="1040" y="195"/>
                  <a:pt x="1040" y="195"/>
                </a:cubicBezTo>
                <a:cubicBezTo>
                  <a:pt x="1039" y="197"/>
                  <a:pt x="1039" y="197"/>
                  <a:pt x="1039" y="197"/>
                </a:cubicBezTo>
                <a:cubicBezTo>
                  <a:pt x="1039" y="198"/>
                  <a:pt x="1039" y="198"/>
                  <a:pt x="1039" y="198"/>
                </a:cubicBezTo>
                <a:cubicBezTo>
                  <a:pt x="1042" y="198"/>
                  <a:pt x="1042" y="198"/>
                  <a:pt x="1042" y="198"/>
                </a:cubicBezTo>
                <a:cubicBezTo>
                  <a:pt x="1042" y="200"/>
                  <a:pt x="1042" y="200"/>
                  <a:pt x="1042" y="200"/>
                </a:cubicBezTo>
                <a:cubicBezTo>
                  <a:pt x="1043" y="200"/>
                  <a:pt x="1043" y="200"/>
                  <a:pt x="1043" y="200"/>
                </a:cubicBezTo>
                <a:cubicBezTo>
                  <a:pt x="1042" y="201"/>
                  <a:pt x="1042" y="201"/>
                  <a:pt x="1042" y="201"/>
                </a:cubicBezTo>
                <a:cubicBezTo>
                  <a:pt x="1043" y="201"/>
                  <a:pt x="1043" y="201"/>
                  <a:pt x="1043" y="201"/>
                </a:cubicBezTo>
                <a:cubicBezTo>
                  <a:pt x="1045" y="200"/>
                  <a:pt x="1045" y="200"/>
                  <a:pt x="1045" y="200"/>
                </a:cubicBezTo>
                <a:cubicBezTo>
                  <a:pt x="1046" y="200"/>
                  <a:pt x="1046" y="200"/>
                  <a:pt x="1046" y="200"/>
                </a:cubicBezTo>
                <a:cubicBezTo>
                  <a:pt x="1048" y="198"/>
                  <a:pt x="1048" y="198"/>
                  <a:pt x="1048" y="198"/>
                </a:cubicBezTo>
                <a:cubicBezTo>
                  <a:pt x="1048" y="200"/>
                  <a:pt x="1048" y="200"/>
                  <a:pt x="1048" y="200"/>
                </a:cubicBezTo>
                <a:cubicBezTo>
                  <a:pt x="1049" y="200"/>
                  <a:pt x="1049" y="200"/>
                  <a:pt x="1049" y="200"/>
                </a:cubicBezTo>
                <a:cubicBezTo>
                  <a:pt x="1048" y="201"/>
                  <a:pt x="1048" y="201"/>
                  <a:pt x="1048" y="201"/>
                </a:cubicBezTo>
                <a:cubicBezTo>
                  <a:pt x="1048" y="202"/>
                  <a:pt x="1048" y="202"/>
                  <a:pt x="1048" y="202"/>
                </a:cubicBezTo>
                <a:cubicBezTo>
                  <a:pt x="1049" y="204"/>
                  <a:pt x="1049" y="204"/>
                  <a:pt x="1049" y="204"/>
                </a:cubicBezTo>
                <a:cubicBezTo>
                  <a:pt x="1050" y="205"/>
                  <a:pt x="1050" y="205"/>
                  <a:pt x="1050" y="205"/>
                </a:cubicBezTo>
                <a:cubicBezTo>
                  <a:pt x="1050" y="207"/>
                  <a:pt x="1050" y="207"/>
                  <a:pt x="1050" y="207"/>
                </a:cubicBezTo>
                <a:cubicBezTo>
                  <a:pt x="1052" y="205"/>
                  <a:pt x="1052" y="205"/>
                  <a:pt x="1052" y="205"/>
                </a:cubicBezTo>
                <a:cubicBezTo>
                  <a:pt x="1050" y="208"/>
                  <a:pt x="1050" y="208"/>
                  <a:pt x="1050" y="208"/>
                </a:cubicBezTo>
                <a:cubicBezTo>
                  <a:pt x="1052" y="208"/>
                  <a:pt x="1052" y="208"/>
                  <a:pt x="1052" y="208"/>
                </a:cubicBezTo>
                <a:cubicBezTo>
                  <a:pt x="1053" y="208"/>
                  <a:pt x="1053" y="208"/>
                  <a:pt x="1053" y="208"/>
                </a:cubicBezTo>
                <a:cubicBezTo>
                  <a:pt x="1052" y="210"/>
                  <a:pt x="1052" y="210"/>
                  <a:pt x="1052" y="210"/>
                </a:cubicBezTo>
                <a:cubicBezTo>
                  <a:pt x="1055" y="210"/>
                  <a:pt x="1055" y="210"/>
                  <a:pt x="1055" y="210"/>
                </a:cubicBezTo>
                <a:cubicBezTo>
                  <a:pt x="1056" y="208"/>
                  <a:pt x="1056" y="208"/>
                  <a:pt x="1056" y="208"/>
                </a:cubicBezTo>
                <a:cubicBezTo>
                  <a:pt x="1058" y="210"/>
                  <a:pt x="1058" y="210"/>
                  <a:pt x="1058" y="210"/>
                </a:cubicBezTo>
                <a:cubicBezTo>
                  <a:pt x="1059" y="210"/>
                  <a:pt x="1059" y="210"/>
                  <a:pt x="1059" y="210"/>
                </a:cubicBezTo>
                <a:cubicBezTo>
                  <a:pt x="1061" y="211"/>
                  <a:pt x="1061" y="211"/>
                  <a:pt x="1061" y="211"/>
                </a:cubicBezTo>
                <a:cubicBezTo>
                  <a:pt x="1056" y="212"/>
                  <a:pt x="1056" y="212"/>
                  <a:pt x="1056" y="212"/>
                </a:cubicBezTo>
                <a:cubicBezTo>
                  <a:pt x="1052" y="212"/>
                  <a:pt x="1052" y="212"/>
                  <a:pt x="1052" y="212"/>
                </a:cubicBezTo>
                <a:cubicBezTo>
                  <a:pt x="1053" y="214"/>
                  <a:pt x="1053" y="214"/>
                  <a:pt x="1053" y="214"/>
                </a:cubicBezTo>
                <a:cubicBezTo>
                  <a:pt x="1055" y="217"/>
                  <a:pt x="1055" y="217"/>
                  <a:pt x="1055" y="217"/>
                </a:cubicBezTo>
                <a:cubicBezTo>
                  <a:pt x="1056" y="217"/>
                  <a:pt x="1056" y="217"/>
                  <a:pt x="1056" y="217"/>
                </a:cubicBezTo>
                <a:cubicBezTo>
                  <a:pt x="1058" y="218"/>
                  <a:pt x="1058" y="218"/>
                  <a:pt x="1058" y="218"/>
                </a:cubicBezTo>
                <a:cubicBezTo>
                  <a:pt x="1061" y="220"/>
                  <a:pt x="1061" y="220"/>
                  <a:pt x="1061" y="220"/>
                </a:cubicBezTo>
                <a:cubicBezTo>
                  <a:pt x="1063" y="221"/>
                  <a:pt x="1063" y="221"/>
                  <a:pt x="1063" y="221"/>
                </a:cubicBezTo>
                <a:cubicBezTo>
                  <a:pt x="1068" y="221"/>
                  <a:pt x="1068" y="221"/>
                  <a:pt x="1068" y="221"/>
                </a:cubicBezTo>
                <a:cubicBezTo>
                  <a:pt x="1071" y="221"/>
                  <a:pt x="1071" y="221"/>
                  <a:pt x="1071" y="221"/>
                </a:cubicBezTo>
                <a:cubicBezTo>
                  <a:pt x="1071" y="222"/>
                  <a:pt x="1071" y="222"/>
                  <a:pt x="1071" y="222"/>
                </a:cubicBezTo>
                <a:cubicBezTo>
                  <a:pt x="1072" y="225"/>
                  <a:pt x="1072" y="225"/>
                  <a:pt x="1072" y="225"/>
                </a:cubicBezTo>
                <a:cubicBezTo>
                  <a:pt x="1075" y="227"/>
                  <a:pt x="1075" y="227"/>
                  <a:pt x="1075" y="227"/>
                </a:cubicBezTo>
                <a:cubicBezTo>
                  <a:pt x="1079" y="228"/>
                  <a:pt x="1079" y="228"/>
                  <a:pt x="1079" y="228"/>
                </a:cubicBezTo>
                <a:cubicBezTo>
                  <a:pt x="1083" y="228"/>
                  <a:pt x="1083" y="228"/>
                  <a:pt x="1083" y="228"/>
                </a:cubicBezTo>
                <a:cubicBezTo>
                  <a:pt x="1089" y="230"/>
                  <a:pt x="1089" y="230"/>
                  <a:pt x="1089" y="230"/>
                </a:cubicBezTo>
                <a:cubicBezTo>
                  <a:pt x="1093" y="231"/>
                  <a:pt x="1093" y="231"/>
                  <a:pt x="1093" y="231"/>
                </a:cubicBezTo>
                <a:cubicBezTo>
                  <a:pt x="1098" y="233"/>
                  <a:pt x="1098" y="233"/>
                  <a:pt x="1098" y="233"/>
                </a:cubicBezTo>
                <a:cubicBezTo>
                  <a:pt x="1098" y="230"/>
                  <a:pt x="1098" y="230"/>
                  <a:pt x="1098" y="230"/>
                </a:cubicBezTo>
                <a:cubicBezTo>
                  <a:pt x="1099" y="230"/>
                  <a:pt x="1099" y="230"/>
                  <a:pt x="1099" y="230"/>
                </a:cubicBezTo>
                <a:cubicBezTo>
                  <a:pt x="1099" y="228"/>
                  <a:pt x="1099" y="228"/>
                  <a:pt x="1099" y="228"/>
                </a:cubicBezTo>
                <a:cubicBezTo>
                  <a:pt x="1099" y="227"/>
                  <a:pt x="1099" y="227"/>
                  <a:pt x="1099" y="227"/>
                </a:cubicBezTo>
                <a:cubicBezTo>
                  <a:pt x="1098" y="227"/>
                  <a:pt x="1098" y="227"/>
                  <a:pt x="1098" y="227"/>
                </a:cubicBezTo>
                <a:cubicBezTo>
                  <a:pt x="1096" y="225"/>
                  <a:pt x="1096" y="225"/>
                  <a:pt x="1096" y="225"/>
                </a:cubicBezTo>
                <a:cubicBezTo>
                  <a:pt x="1098" y="224"/>
                  <a:pt x="1098" y="224"/>
                  <a:pt x="1098" y="224"/>
                </a:cubicBezTo>
                <a:cubicBezTo>
                  <a:pt x="1096" y="222"/>
                  <a:pt x="1096" y="222"/>
                  <a:pt x="1096" y="222"/>
                </a:cubicBezTo>
                <a:cubicBezTo>
                  <a:pt x="1095" y="222"/>
                  <a:pt x="1095" y="222"/>
                  <a:pt x="1095" y="222"/>
                </a:cubicBezTo>
                <a:cubicBezTo>
                  <a:pt x="1093" y="222"/>
                  <a:pt x="1093" y="222"/>
                  <a:pt x="1093" y="222"/>
                </a:cubicBezTo>
                <a:cubicBezTo>
                  <a:pt x="1093" y="221"/>
                  <a:pt x="1093" y="221"/>
                  <a:pt x="1093" y="221"/>
                </a:cubicBezTo>
                <a:cubicBezTo>
                  <a:pt x="1092" y="220"/>
                  <a:pt x="1092" y="220"/>
                  <a:pt x="1092" y="220"/>
                </a:cubicBezTo>
                <a:cubicBezTo>
                  <a:pt x="1092" y="218"/>
                  <a:pt x="1092" y="218"/>
                  <a:pt x="1092" y="218"/>
                </a:cubicBezTo>
                <a:cubicBezTo>
                  <a:pt x="1091" y="220"/>
                  <a:pt x="1091" y="220"/>
                  <a:pt x="1091" y="220"/>
                </a:cubicBezTo>
                <a:cubicBezTo>
                  <a:pt x="1091" y="218"/>
                  <a:pt x="1091" y="218"/>
                  <a:pt x="1091" y="218"/>
                </a:cubicBezTo>
                <a:cubicBezTo>
                  <a:pt x="1086" y="215"/>
                  <a:pt x="1086" y="215"/>
                  <a:pt x="1086" y="215"/>
                </a:cubicBezTo>
                <a:cubicBezTo>
                  <a:pt x="1083" y="211"/>
                  <a:pt x="1083" y="211"/>
                  <a:pt x="1083" y="211"/>
                </a:cubicBezTo>
                <a:cubicBezTo>
                  <a:pt x="1085" y="210"/>
                  <a:pt x="1085" y="210"/>
                  <a:pt x="1085" y="210"/>
                </a:cubicBezTo>
                <a:cubicBezTo>
                  <a:pt x="1086" y="210"/>
                  <a:pt x="1086" y="210"/>
                  <a:pt x="1086" y="210"/>
                </a:cubicBezTo>
                <a:cubicBezTo>
                  <a:pt x="1089" y="210"/>
                  <a:pt x="1089" y="210"/>
                  <a:pt x="1089" y="210"/>
                </a:cubicBezTo>
                <a:cubicBezTo>
                  <a:pt x="1091" y="212"/>
                  <a:pt x="1091" y="212"/>
                  <a:pt x="1091" y="212"/>
                </a:cubicBezTo>
                <a:cubicBezTo>
                  <a:pt x="1092" y="214"/>
                  <a:pt x="1092" y="214"/>
                  <a:pt x="1092" y="214"/>
                </a:cubicBezTo>
                <a:cubicBezTo>
                  <a:pt x="1093" y="210"/>
                  <a:pt x="1093" y="210"/>
                  <a:pt x="1093" y="210"/>
                </a:cubicBezTo>
                <a:cubicBezTo>
                  <a:pt x="1095" y="214"/>
                  <a:pt x="1095" y="214"/>
                  <a:pt x="1095" y="214"/>
                </a:cubicBezTo>
                <a:cubicBezTo>
                  <a:pt x="1098" y="215"/>
                  <a:pt x="1098" y="215"/>
                  <a:pt x="1098" y="215"/>
                </a:cubicBezTo>
                <a:cubicBezTo>
                  <a:pt x="1099" y="214"/>
                  <a:pt x="1099" y="214"/>
                  <a:pt x="1099" y="214"/>
                </a:cubicBezTo>
                <a:cubicBezTo>
                  <a:pt x="1098" y="217"/>
                  <a:pt x="1098" y="217"/>
                  <a:pt x="1098" y="217"/>
                </a:cubicBezTo>
                <a:cubicBezTo>
                  <a:pt x="1099" y="215"/>
                  <a:pt x="1099" y="215"/>
                  <a:pt x="1099" y="215"/>
                </a:cubicBezTo>
                <a:cubicBezTo>
                  <a:pt x="1099" y="217"/>
                  <a:pt x="1099" y="217"/>
                  <a:pt x="1099" y="217"/>
                </a:cubicBezTo>
                <a:cubicBezTo>
                  <a:pt x="1101" y="218"/>
                  <a:pt x="1101" y="218"/>
                  <a:pt x="1101" y="218"/>
                </a:cubicBezTo>
                <a:cubicBezTo>
                  <a:pt x="1101" y="217"/>
                  <a:pt x="1101" y="217"/>
                  <a:pt x="1101" y="217"/>
                </a:cubicBezTo>
                <a:cubicBezTo>
                  <a:pt x="1101" y="215"/>
                  <a:pt x="1101" y="215"/>
                  <a:pt x="1101" y="215"/>
                </a:cubicBezTo>
                <a:cubicBezTo>
                  <a:pt x="1102" y="217"/>
                  <a:pt x="1102" y="217"/>
                  <a:pt x="1102" y="217"/>
                </a:cubicBezTo>
                <a:cubicBezTo>
                  <a:pt x="1104" y="220"/>
                  <a:pt x="1104" y="220"/>
                  <a:pt x="1104" y="220"/>
                </a:cubicBezTo>
                <a:cubicBezTo>
                  <a:pt x="1104" y="217"/>
                  <a:pt x="1104" y="217"/>
                  <a:pt x="1104" y="217"/>
                </a:cubicBezTo>
                <a:cubicBezTo>
                  <a:pt x="1105" y="218"/>
                  <a:pt x="1105" y="218"/>
                  <a:pt x="1105" y="218"/>
                </a:cubicBezTo>
                <a:cubicBezTo>
                  <a:pt x="1106" y="218"/>
                  <a:pt x="1106" y="218"/>
                  <a:pt x="1106" y="218"/>
                </a:cubicBezTo>
                <a:cubicBezTo>
                  <a:pt x="1108" y="218"/>
                  <a:pt x="1108" y="218"/>
                  <a:pt x="1108" y="218"/>
                </a:cubicBezTo>
                <a:cubicBezTo>
                  <a:pt x="1108" y="220"/>
                  <a:pt x="1108" y="220"/>
                  <a:pt x="1108" y="220"/>
                </a:cubicBezTo>
                <a:cubicBezTo>
                  <a:pt x="1109" y="220"/>
                  <a:pt x="1109" y="220"/>
                  <a:pt x="1109" y="220"/>
                </a:cubicBezTo>
                <a:cubicBezTo>
                  <a:pt x="1111" y="220"/>
                  <a:pt x="1111" y="220"/>
                  <a:pt x="1111" y="220"/>
                </a:cubicBezTo>
                <a:cubicBezTo>
                  <a:pt x="1111" y="222"/>
                  <a:pt x="1111" y="222"/>
                  <a:pt x="1111" y="222"/>
                </a:cubicBezTo>
                <a:cubicBezTo>
                  <a:pt x="1111" y="224"/>
                  <a:pt x="1111" y="224"/>
                  <a:pt x="1111" y="224"/>
                </a:cubicBezTo>
                <a:cubicBezTo>
                  <a:pt x="1112" y="224"/>
                  <a:pt x="1112" y="224"/>
                  <a:pt x="1112" y="224"/>
                </a:cubicBezTo>
                <a:cubicBezTo>
                  <a:pt x="1112" y="222"/>
                  <a:pt x="1112" y="222"/>
                  <a:pt x="1112" y="222"/>
                </a:cubicBezTo>
                <a:cubicBezTo>
                  <a:pt x="1112" y="221"/>
                  <a:pt x="1112" y="221"/>
                  <a:pt x="1112" y="221"/>
                </a:cubicBezTo>
                <a:cubicBezTo>
                  <a:pt x="1112" y="218"/>
                  <a:pt x="1112" y="218"/>
                  <a:pt x="1112" y="218"/>
                </a:cubicBezTo>
                <a:cubicBezTo>
                  <a:pt x="1114" y="220"/>
                  <a:pt x="1114" y="220"/>
                  <a:pt x="1114" y="220"/>
                </a:cubicBezTo>
                <a:cubicBezTo>
                  <a:pt x="1116" y="220"/>
                  <a:pt x="1116" y="220"/>
                  <a:pt x="1116" y="220"/>
                </a:cubicBezTo>
                <a:cubicBezTo>
                  <a:pt x="1116" y="218"/>
                  <a:pt x="1116" y="218"/>
                  <a:pt x="1116" y="218"/>
                </a:cubicBezTo>
                <a:cubicBezTo>
                  <a:pt x="1116" y="217"/>
                  <a:pt x="1116" y="217"/>
                  <a:pt x="1116" y="217"/>
                </a:cubicBezTo>
                <a:cubicBezTo>
                  <a:pt x="1115" y="215"/>
                  <a:pt x="1115" y="215"/>
                  <a:pt x="1115" y="215"/>
                </a:cubicBezTo>
                <a:cubicBezTo>
                  <a:pt x="1118" y="214"/>
                  <a:pt x="1118" y="214"/>
                  <a:pt x="1118" y="214"/>
                </a:cubicBezTo>
                <a:cubicBezTo>
                  <a:pt x="1116" y="214"/>
                  <a:pt x="1116" y="214"/>
                  <a:pt x="1116" y="214"/>
                </a:cubicBezTo>
                <a:cubicBezTo>
                  <a:pt x="1118" y="212"/>
                  <a:pt x="1118" y="212"/>
                  <a:pt x="1118" y="212"/>
                </a:cubicBezTo>
                <a:cubicBezTo>
                  <a:pt x="1119" y="211"/>
                  <a:pt x="1119" y="211"/>
                  <a:pt x="1119" y="211"/>
                </a:cubicBezTo>
                <a:cubicBezTo>
                  <a:pt x="1119" y="212"/>
                  <a:pt x="1119" y="212"/>
                  <a:pt x="1119" y="212"/>
                </a:cubicBezTo>
                <a:cubicBezTo>
                  <a:pt x="1119" y="214"/>
                  <a:pt x="1119" y="214"/>
                  <a:pt x="1119" y="214"/>
                </a:cubicBezTo>
                <a:cubicBezTo>
                  <a:pt x="1121" y="215"/>
                  <a:pt x="1121" y="215"/>
                  <a:pt x="1121" y="215"/>
                </a:cubicBezTo>
                <a:cubicBezTo>
                  <a:pt x="1121" y="214"/>
                  <a:pt x="1121" y="214"/>
                  <a:pt x="1121" y="214"/>
                </a:cubicBezTo>
                <a:cubicBezTo>
                  <a:pt x="1122" y="212"/>
                  <a:pt x="1122" y="212"/>
                  <a:pt x="1122" y="212"/>
                </a:cubicBezTo>
                <a:cubicBezTo>
                  <a:pt x="1124" y="212"/>
                  <a:pt x="1124" y="212"/>
                  <a:pt x="1124" y="212"/>
                </a:cubicBezTo>
                <a:cubicBezTo>
                  <a:pt x="1124" y="210"/>
                  <a:pt x="1124" y="210"/>
                  <a:pt x="1124" y="210"/>
                </a:cubicBezTo>
                <a:cubicBezTo>
                  <a:pt x="1122" y="210"/>
                  <a:pt x="1122" y="210"/>
                  <a:pt x="1122" y="210"/>
                </a:cubicBezTo>
                <a:cubicBezTo>
                  <a:pt x="1122" y="208"/>
                  <a:pt x="1122" y="208"/>
                  <a:pt x="1122" y="208"/>
                </a:cubicBezTo>
                <a:cubicBezTo>
                  <a:pt x="1125" y="207"/>
                  <a:pt x="1125" y="207"/>
                  <a:pt x="1125" y="207"/>
                </a:cubicBezTo>
                <a:cubicBezTo>
                  <a:pt x="1121" y="205"/>
                  <a:pt x="1121" y="205"/>
                  <a:pt x="1121" y="205"/>
                </a:cubicBezTo>
                <a:cubicBezTo>
                  <a:pt x="1119" y="204"/>
                  <a:pt x="1119" y="204"/>
                  <a:pt x="1119" y="204"/>
                </a:cubicBezTo>
                <a:cubicBezTo>
                  <a:pt x="1121" y="202"/>
                  <a:pt x="1121" y="202"/>
                  <a:pt x="1121" y="202"/>
                </a:cubicBezTo>
                <a:cubicBezTo>
                  <a:pt x="1122" y="202"/>
                  <a:pt x="1122" y="202"/>
                  <a:pt x="1122" y="202"/>
                </a:cubicBezTo>
                <a:cubicBezTo>
                  <a:pt x="1125" y="200"/>
                  <a:pt x="1125" y="200"/>
                  <a:pt x="1125" y="200"/>
                </a:cubicBezTo>
                <a:cubicBezTo>
                  <a:pt x="1122" y="201"/>
                  <a:pt x="1122" y="201"/>
                  <a:pt x="1122" y="201"/>
                </a:cubicBezTo>
                <a:cubicBezTo>
                  <a:pt x="1122" y="200"/>
                  <a:pt x="1122" y="200"/>
                  <a:pt x="1122" y="200"/>
                </a:cubicBezTo>
                <a:cubicBezTo>
                  <a:pt x="1119" y="200"/>
                  <a:pt x="1119" y="200"/>
                  <a:pt x="1119" y="200"/>
                </a:cubicBezTo>
                <a:cubicBezTo>
                  <a:pt x="1121" y="198"/>
                  <a:pt x="1121" y="198"/>
                  <a:pt x="1121" y="198"/>
                </a:cubicBezTo>
                <a:cubicBezTo>
                  <a:pt x="1122" y="198"/>
                  <a:pt x="1122" y="198"/>
                  <a:pt x="1122" y="198"/>
                </a:cubicBezTo>
                <a:cubicBezTo>
                  <a:pt x="1121" y="197"/>
                  <a:pt x="1121" y="197"/>
                  <a:pt x="1121" y="197"/>
                </a:cubicBezTo>
                <a:cubicBezTo>
                  <a:pt x="1122" y="195"/>
                  <a:pt x="1122" y="195"/>
                  <a:pt x="1122" y="195"/>
                </a:cubicBezTo>
                <a:cubicBezTo>
                  <a:pt x="1121" y="195"/>
                  <a:pt x="1121" y="195"/>
                  <a:pt x="1121" y="195"/>
                </a:cubicBezTo>
                <a:cubicBezTo>
                  <a:pt x="1119" y="197"/>
                  <a:pt x="1119" y="197"/>
                  <a:pt x="1119" y="197"/>
                </a:cubicBezTo>
                <a:cubicBezTo>
                  <a:pt x="1116" y="198"/>
                  <a:pt x="1116" y="198"/>
                  <a:pt x="1116" y="198"/>
                </a:cubicBezTo>
                <a:cubicBezTo>
                  <a:pt x="1118" y="195"/>
                  <a:pt x="1118" y="195"/>
                  <a:pt x="1118" y="195"/>
                </a:cubicBezTo>
                <a:cubicBezTo>
                  <a:pt x="1116" y="195"/>
                  <a:pt x="1116" y="195"/>
                  <a:pt x="1116" y="195"/>
                </a:cubicBezTo>
                <a:cubicBezTo>
                  <a:pt x="1115" y="194"/>
                  <a:pt x="1115" y="194"/>
                  <a:pt x="1115" y="194"/>
                </a:cubicBezTo>
                <a:cubicBezTo>
                  <a:pt x="1112" y="197"/>
                  <a:pt x="1112" y="197"/>
                  <a:pt x="1112" y="197"/>
                </a:cubicBezTo>
                <a:cubicBezTo>
                  <a:pt x="1114" y="194"/>
                  <a:pt x="1114" y="194"/>
                  <a:pt x="1114" y="194"/>
                </a:cubicBezTo>
                <a:cubicBezTo>
                  <a:pt x="1112" y="194"/>
                  <a:pt x="1112" y="194"/>
                  <a:pt x="1112" y="194"/>
                </a:cubicBezTo>
                <a:cubicBezTo>
                  <a:pt x="1115" y="192"/>
                  <a:pt x="1115" y="192"/>
                  <a:pt x="1115" y="192"/>
                </a:cubicBezTo>
                <a:cubicBezTo>
                  <a:pt x="1113" y="192"/>
                  <a:pt x="1113" y="192"/>
                  <a:pt x="1113" y="192"/>
                </a:cubicBezTo>
                <a:cubicBezTo>
                  <a:pt x="1114" y="191"/>
                  <a:pt x="1114" y="191"/>
                  <a:pt x="1114" y="191"/>
                </a:cubicBezTo>
                <a:cubicBezTo>
                  <a:pt x="1112" y="191"/>
                  <a:pt x="1112" y="191"/>
                  <a:pt x="1112" y="191"/>
                </a:cubicBezTo>
                <a:cubicBezTo>
                  <a:pt x="1111" y="190"/>
                  <a:pt x="1111" y="190"/>
                  <a:pt x="1111" y="190"/>
                </a:cubicBezTo>
                <a:cubicBezTo>
                  <a:pt x="1112" y="190"/>
                  <a:pt x="1112" y="190"/>
                  <a:pt x="1112" y="190"/>
                </a:cubicBezTo>
                <a:cubicBezTo>
                  <a:pt x="1114" y="188"/>
                  <a:pt x="1114" y="188"/>
                  <a:pt x="1114" y="188"/>
                </a:cubicBezTo>
                <a:cubicBezTo>
                  <a:pt x="1112" y="188"/>
                  <a:pt x="1112" y="188"/>
                  <a:pt x="1112" y="188"/>
                </a:cubicBezTo>
                <a:cubicBezTo>
                  <a:pt x="1112" y="187"/>
                  <a:pt x="1112" y="187"/>
                  <a:pt x="1112" y="187"/>
                </a:cubicBezTo>
                <a:cubicBezTo>
                  <a:pt x="1111" y="187"/>
                  <a:pt x="1111" y="187"/>
                  <a:pt x="1111" y="187"/>
                </a:cubicBezTo>
                <a:cubicBezTo>
                  <a:pt x="1109" y="187"/>
                  <a:pt x="1109" y="187"/>
                  <a:pt x="1109" y="187"/>
                </a:cubicBezTo>
                <a:cubicBezTo>
                  <a:pt x="1106" y="188"/>
                  <a:pt x="1106" y="188"/>
                  <a:pt x="1106" y="188"/>
                </a:cubicBezTo>
                <a:cubicBezTo>
                  <a:pt x="1109" y="185"/>
                  <a:pt x="1109" y="185"/>
                  <a:pt x="1109" y="185"/>
                </a:cubicBezTo>
                <a:cubicBezTo>
                  <a:pt x="1106" y="185"/>
                  <a:pt x="1106" y="185"/>
                  <a:pt x="1106" y="185"/>
                </a:cubicBezTo>
                <a:cubicBezTo>
                  <a:pt x="1108" y="184"/>
                  <a:pt x="1108" y="184"/>
                  <a:pt x="1108" y="184"/>
                </a:cubicBezTo>
                <a:cubicBezTo>
                  <a:pt x="1106" y="184"/>
                  <a:pt x="1106" y="184"/>
                  <a:pt x="1106" y="184"/>
                </a:cubicBezTo>
                <a:cubicBezTo>
                  <a:pt x="1108" y="182"/>
                  <a:pt x="1108" y="182"/>
                  <a:pt x="1108" y="182"/>
                </a:cubicBezTo>
                <a:cubicBezTo>
                  <a:pt x="1109" y="181"/>
                  <a:pt x="1109" y="181"/>
                  <a:pt x="1109" y="181"/>
                </a:cubicBezTo>
                <a:cubicBezTo>
                  <a:pt x="1108" y="181"/>
                  <a:pt x="1108" y="181"/>
                  <a:pt x="1108" y="181"/>
                </a:cubicBezTo>
                <a:cubicBezTo>
                  <a:pt x="1104" y="179"/>
                  <a:pt x="1104" y="179"/>
                  <a:pt x="1104" y="179"/>
                </a:cubicBezTo>
                <a:cubicBezTo>
                  <a:pt x="1106" y="179"/>
                  <a:pt x="1106" y="179"/>
                  <a:pt x="1106" y="179"/>
                </a:cubicBezTo>
                <a:cubicBezTo>
                  <a:pt x="1111" y="181"/>
                  <a:pt x="1111" y="181"/>
                  <a:pt x="1111" y="181"/>
                </a:cubicBezTo>
                <a:cubicBezTo>
                  <a:pt x="1109" y="182"/>
                  <a:pt x="1109" y="182"/>
                  <a:pt x="1109" y="182"/>
                </a:cubicBezTo>
                <a:cubicBezTo>
                  <a:pt x="1109" y="184"/>
                  <a:pt x="1109" y="184"/>
                  <a:pt x="1109" y="184"/>
                </a:cubicBezTo>
                <a:cubicBezTo>
                  <a:pt x="1111" y="184"/>
                  <a:pt x="1111" y="184"/>
                  <a:pt x="1111" y="184"/>
                </a:cubicBezTo>
                <a:cubicBezTo>
                  <a:pt x="1116" y="182"/>
                  <a:pt x="1116" y="182"/>
                  <a:pt x="1116" y="182"/>
                </a:cubicBezTo>
                <a:cubicBezTo>
                  <a:pt x="1116" y="181"/>
                  <a:pt x="1116" y="181"/>
                  <a:pt x="1116" y="181"/>
                </a:cubicBezTo>
                <a:cubicBezTo>
                  <a:pt x="1115" y="179"/>
                  <a:pt x="1115" y="179"/>
                  <a:pt x="1115" y="179"/>
                </a:cubicBezTo>
                <a:cubicBezTo>
                  <a:pt x="1114" y="178"/>
                  <a:pt x="1114" y="178"/>
                  <a:pt x="1114" y="178"/>
                </a:cubicBezTo>
                <a:cubicBezTo>
                  <a:pt x="1114" y="177"/>
                  <a:pt x="1114" y="177"/>
                  <a:pt x="1114" y="177"/>
                </a:cubicBezTo>
                <a:cubicBezTo>
                  <a:pt x="1115" y="177"/>
                  <a:pt x="1115" y="177"/>
                  <a:pt x="1115" y="177"/>
                </a:cubicBezTo>
                <a:cubicBezTo>
                  <a:pt x="1116" y="178"/>
                  <a:pt x="1116" y="178"/>
                  <a:pt x="1116" y="178"/>
                </a:cubicBezTo>
                <a:cubicBezTo>
                  <a:pt x="1118" y="178"/>
                  <a:pt x="1118" y="178"/>
                  <a:pt x="1118" y="178"/>
                </a:cubicBezTo>
                <a:cubicBezTo>
                  <a:pt x="1121" y="177"/>
                  <a:pt x="1121" y="177"/>
                  <a:pt x="1121" y="177"/>
                </a:cubicBezTo>
                <a:cubicBezTo>
                  <a:pt x="1119" y="175"/>
                  <a:pt x="1119" y="175"/>
                  <a:pt x="1119" y="175"/>
                </a:cubicBezTo>
                <a:cubicBezTo>
                  <a:pt x="1121" y="175"/>
                  <a:pt x="1121" y="175"/>
                  <a:pt x="1121" y="175"/>
                </a:cubicBezTo>
                <a:cubicBezTo>
                  <a:pt x="1122" y="175"/>
                  <a:pt x="1122" y="175"/>
                  <a:pt x="1122" y="175"/>
                </a:cubicBezTo>
                <a:cubicBezTo>
                  <a:pt x="1124" y="175"/>
                  <a:pt x="1124" y="175"/>
                  <a:pt x="1124" y="175"/>
                </a:cubicBezTo>
                <a:cubicBezTo>
                  <a:pt x="1124" y="177"/>
                  <a:pt x="1124" y="177"/>
                  <a:pt x="1124" y="177"/>
                </a:cubicBezTo>
                <a:cubicBezTo>
                  <a:pt x="1125" y="178"/>
                  <a:pt x="1125" y="178"/>
                  <a:pt x="1125" y="178"/>
                </a:cubicBezTo>
                <a:cubicBezTo>
                  <a:pt x="1126" y="177"/>
                  <a:pt x="1126" y="177"/>
                  <a:pt x="1126" y="177"/>
                </a:cubicBezTo>
                <a:cubicBezTo>
                  <a:pt x="1125" y="179"/>
                  <a:pt x="1125" y="179"/>
                  <a:pt x="1125" y="179"/>
                </a:cubicBezTo>
                <a:cubicBezTo>
                  <a:pt x="1126" y="179"/>
                  <a:pt x="1126" y="179"/>
                  <a:pt x="1126" y="179"/>
                </a:cubicBezTo>
                <a:cubicBezTo>
                  <a:pt x="1128" y="179"/>
                  <a:pt x="1128" y="179"/>
                  <a:pt x="1128" y="179"/>
                </a:cubicBezTo>
                <a:cubicBezTo>
                  <a:pt x="1129" y="181"/>
                  <a:pt x="1129" y="181"/>
                  <a:pt x="1129" y="181"/>
                </a:cubicBezTo>
                <a:cubicBezTo>
                  <a:pt x="1128" y="182"/>
                  <a:pt x="1128" y="182"/>
                  <a:pt x="1128" y="182"/>
                </a:cubicBezTo>
                <a:cubicBezTo>
                  <a:pt x="1134" y="182"/>
                  <a:pt x="1134" y="182"/>
                  <a:pt x="1134" y="182"/>
                </a:cubicBezTo>
                <a:cubicBezTo>
                  <a:pt x="1131" y="184"/>
                  <a:pt x="1131" y="184"/>
                  <a:pt x="1131" y="184"/>
                </a:cubicBezTo>
                <a:cubicBezTo>
                  <a:pt x="1131" y="185"/>
                  <a:pt x="1131" y="185"/>
                  <a:pt x="1131" y="185"/>
                </a:cubicBezTo>
                <a:cubicBezTo>
                  <a:pt x="1134" y="185"/>
                  <a:pt x="1134" y="185"/>
                  <a:pt x="1134" y="185"/>
                </a:cubicBezTo>
                <a:cubicBezTo>
                  <a:pt x="1136" y="185"/>
                  <a:pt x="1136" y="185"/>
                  <a:pt x="1136" y="185"/>
                </a:cubicBezTo>
                <a:cubicBezTo>
                  <a:pt x="1134" y="187"/>
                  <a:pt x="1134" y="187"/>
                  <a:pt x="1134" y="187"/>
                </a:cubicBezTo>
                <a:cubicBezTo>
                  <a:pt x="1136" y="187"/>
                  <a:pt x="1136" y="187"/>
                  <a:pt x="1136" y="187"/>
                </a:cubicBezTo>
                <a:cubicBezTo>
                  <a:pt x="1131" y="190"/>
                  <a:pt x="1131" y="190"/>
                  <a:pt x="1131" y="190"/>
                </a:cubicBezTo>
                <a:cubicBezTo>
                  <a:pt x="1134" y="190"/>
                  <a:pt x="1134" y="190"/>
                  <a:pt x="1134" y="190"/>
                </a:cubicBezTo>
                <a:cubicBezTo>
                  <a:pt x="1132" y="191"/>
                  <a:pt x="1132" y="191"/>
                  <a:pt x="1132" y="191"/>
                </a:cubicBezTo>
                <a:cubicBezTo>
                  <a:pt x="1134" y="191"/>
                  <a:pt x="1134" y="191"/>
                  <a:pt x="1134" y="191"/>
                </a:cubicBezTo>
                <a:cubicBezTo>
                  <a:pt x="1134" y="192"/>
                  <a:pt x="1134" y="192"/>
                  <a:pt x="1134" y="192"/>
                </a:cubicBezTo>
                <a:cubicBezTo>
                  <a:pt x="1135" y="192"/>
                  <a:pt x="1135" y="192"/>
                  <a:pt x="1135" y="192"/>
                </a:cubicBezTo>
                <a:cubicBezTo>
                  <a:pt x="1136" y="191"/>
                  <a:pt x="1136" y="191"/>
                  <a:pt x="1136" y="191"/>
                </a:cubicBezTo>
                <a:cubicBezTo>
                  <a:pt x="1139" y="192"/>
                  <a:pt x="1139" y="192"/>
                  <a:pt x="1139" y="192"/>
                </a:cubicBezTo>
                <a:cubicBezTo>
                  <a:pt x="1141" y="192"/>
                  <a:pt x="1141" y="192"/>
                  <a:pt x="1141" y="192"/>
                </a:cubicBezTo>
                <a:cubicBezTo>
                  <a:pt x="1141" y="194"/>
                  <a:pt x="1141" y="194"/>
                  <a:pt x="1141" y="194"/>
                </a:cubicBezTo>
                <a:cubicBezTo>
                  <a:pt x="1142" y="195"/>
                  <a:pt x="1142" y="195"/>
                  <a:pt x="1142" y="195"/>
                </a:cubicBezTo>
                <a:cubicBezTo>
                  <a:pt x="1145" y="192"/>
                  <a:pt x="1145" y="192"/>
                  <a:pt x="1145" y="192"/>
                </a:cubicBezTo>
                <a:cubicBezTo>
                  <a:pt x="1147" y="191"/>
                  <a:pt x="1147" y="191"/>
                  <a:pt x="1147" y="191"/>
                </a:cubicBezTo>
                <a:cubicBezTo>
                  <a:pt x="1147" y="190"/>
                  <a:pt x="1147" y="190"/>
                  <a:pt x="1147" y="190"/>
                </a:cubicBezTo>
                <a:cubicBezTo>
                  <a:pt x="1147" y="188"/>
                  <a:pt x="1147" y="188"/>
                  <a:pt x="1147" y="188"/>
                </a:cubicBezTo>
                <a:cubicBezTo>
                  <a:pt x="1148" y="187"/>
                  <a:pt x="1148" y="187"/>
                  <a:pt x="1148" y="187"/>
                </a:cubicBezTo>
                <a:cubicBezTo>
                  <a:pt x="1147" y="187"/>
                  <a:pt x="1147" y="187"/>
                  <a:pt x="1147" y="187"/>
                </a:cubicBezTo>
                <a:cubicBezTo>
                  <a:pt x="1148" y="185"/>
                  <a:pt x="1148" y="185"/>
                  <a:pt x="1148" y="185"/>
                </a:cubicBezTo>
                <a:cubicBezTo>
                  <a:pt x="1149" y="185"/>
                  <a:pt x="1149" y="185"/>
                  <a:pt x="1149" y="185"/>
                </a:cubicBezTo>
                <a:cubicBezTo>
                  <a:pt x="1149" y="184"/>
                  <a:pt x="1149" y="184"/>
                  <a:pt x="1149" y="184"/>
                </a:cubicBezTo>
                <a:cubicBezTo>
                  <a:pt x="1151" y="187"/>
                  <a:pt x="1151" y="187"/>
                  <a:pt x="1151" y="187"/>
                </a:cubicBezTo>
                <a:cubicBezTo>
                  <a:pt x="1152" y="187"/>
                  <a:pt x="1152" y="187"/>
                  <a:pt x="1152" y="187"/>
                </a:cubicBezTo>
                <a:cubicBezTo>
                  <a:pt x="1154" y="185"/>
                  <a:pt x="1154" y="185"/>
                  <a:pt x="1154" y="185"/>
                </a:cubicBezTo>
                <a:cubicBezTo>
                  <a:pt x="1154" y="187"/>
                  <a:pt x="1154" y="187"/>
                  <a:pt x="1154" y="187"/>
                </a:cubicBezTo>
                <a:cubicBezTo>
                  <a:pt x="1155" y="187"/>
                  <a:pt x="1155" y="187"/>
                  <a:pt x="1155" y="187"/>
                </a:cubicBezTo>
                <a:cubicBezTo>
                  <a:pt x="1155" y="185"/>
                  <a:pt x="1155" y="185"/>
                  <a:pt x="1155" y="185"/>
                </a:cubicBezTo>
                <a:cubicBezTo>
                  <a:pt x="1155" y="184"/>
                  <a:pt x="1155" y="184"/>
                  <a:pt x="1155" y="184"/>
                </a:cubicBezTo>
                <a:cubicBezTo>
                  <a:pt x="1158" y="184"/>
                  <a:pt x="1158" y="184"/>
                  <a:pt x="1158" y="184"/>
                </a:cubicBezTo>
                <a:cubicBezTo>
                  <a:pt x="1159" y="184"/>
                  <a:pt x="1159" y="184"/>
                  <a:pt x="1159" y="184"/>
                </a:cubicBezTo>
                <a:cubicBezTo>
                  <a:pt x="1159" y="182"/>
                  <a:pt x="1159" y="182"/>
                  <a:pt x="1159" y="182"/>
                </a:cubicBezTo>
                <a:cubicBezTo>
                  <a:pt x="1164" y="182"/>
                  <a:pt x="1164" y="182"/>
                  <a:pt x="1164" y="182"/>
                </a:cubicBezTo>
                <a:cubicBezTo>
                  <a:pt x="1162" y="181"/>
                  <a:pt x="1162" y="181"/>
                  <a:pt x="1162" y="181"/>
                </a:cubicBezTo>
                <a:cubicBezTo>
                  <a:pt x="1161" y="179"/>
                  <a:pt x="1161" y="179"/>
                  <a:pt x="1161" y="179"/>
                </a:cubicBezTo>
                <a:cubicBezTo>
                  <a:pt x="1162" y="178"/>
                  <a:pt x="1162" y="178"/>
                  <a:pt x="1162" y="178"/>
                </a:cubicBezTo>
                <a:cubicBezTo>
                  <a:pt x="1161" y="178"/>
                  <a:pt x="1161" y="178"/>
                  <a:pt x="1161" y="178"/>
                </a:cubicBezTo>
                <a:cubicBezTo>
                  <a:pt x="1164" y="177"/>
                  <a:pt x="1164" y="177"/>
                  <a:pt x="1164" y="177"/>
                </a:cubicBezTo>
                <a:lnTo>
                  <a:pt x="1165" y="178"/>
                </a:lnTo>
                <a:close/>
                <a:moveTo>
                  <a:pt x="1141" y="409"/>
                </a:moveTo>
                <a:cubicBezTo>
                  <a:pt x="1142" y="409"/>
                  <a:pt x="1142" y="409"/>
                  <a:pt x="1142" y="409"/>
                </a:cubicBezTo>
                <a:cubicBezTo>
                  <a:pt x="1144" y="407"/>
                  <a:pt x="1144" y="407"/>
                  <a:pt x="1144" y="407"/>
                </a:cubicBezTo>
                <a:cubicBezTo>
                  <a:pt x="1149" y="405"/>
                  <a:pt x="1149" y="405"/>
                  <a:pt x="1149" y="405"/>
                </a:cubicBezTo>
                <a:cubicBezTo>
                  <a:pt x="1151" y="405"/>
                  <a:pt x="1151" y="405"/>
                  <a:pt x="1151" y="405"/>
                </a:cubicBezTo>
                <a:cubicBezTo>
                  <a:pt x="1151" y="403"/>
                  <a:pt x="1151" y="403"/>
                  <a:pt x="1151" y="403"/>
                </a:cubicBezTo>
                <a:cubicBezTo>
                  <a:pt x="1149" y="402"/>
                  <a:pt x="1149" y="402"/>
                  <a:pt x="1149" y="402"/>
                </a:cubicBezTo>
                <a:cubicBezTo>
                  <a:pt x="1149" y="403"/>
                  <a:pt x="1149" y="403"/>
                  <a:pt x="1149" y="403"/>
                </a:cubicBezTo>
                <a:cubicBezTo>
                  <a:pt x="1148" y="403"/>
                  <a:pt x="1148" y="403"/>
                  <a:pt x="1148" y="403"/>
                </a:cubicBezTo>
                <a:cubicBezTo>
                  <a:pt x="1147" y="403"/>
                  <a:pt x="1147" y="403"/>
                  <a:pt x="1147" y="403"/>
                </a:cubicBezTo>
                <a:cubicBezTo>
                  <a:pt x="1145" y="403"/>
                  <a:pt x="1145" y="403"/>
                  <a:pt x="1145" y="403"/>
                </a:cubicBezTo>
                <a:cubicBezTo>
                  <a:pt x="1144" y="405"/>
                  <a:pt x="1144" y="405"/>
                  <a:pt x="1144" y="405"/>
                </a:cubicBezTo>
                <a:cubicBezTo>
                  <a:pt x="1142" y="405"/>
                  <a:pt x="1142" y="405"/>
                  <a:pt x="1142" y="405"/>
                </a:cubicBezTo>
                <a:cubicBezTo>
                  <a:pt x="1141" y="406"/>
                  <a:pt x="1141" y="406"/>
                  <a:pt x="1141" y="406"/>
                </a:cubicBezTo>
                <a:cubicBezTo>
                  <a:pt x="1141" y="405"/>
                  <a:pt x="1141" y="405"/>
                  <a:pt x="1141" y="405"/>
                </a:cubicBezTo>
                <a:cubicBezTo>
                  <a:pt x="1142" y="403"/>
                  <a:pt x="1142" y="403"/>
                  <a:pt x="1142" y="403"/>
                </a:cubicBezTo>
                <a:cubicBezTo>
                  <a:pt x="1145" y="402"/>
                  <a:pt x="1145" y="402"/>
                  <a:pt x="1145" y="402"/>
                </a:cubicBezTo>
                <a:cubicBezTo>
                  <a:pt x="1144" y="402"/>
                  <a:pt x="1144" y="402"/>
                  <a:pt x="1144" y="402"/>
                </a:cubicBezTo>
                <a:cubicBezTo>
                  <a:pt x="1142" y="400"/>
                  <a:pt x="1142" y="400"/>
                  <a:pt x="1142" y="400"/>
                </a:cubicBezTo>
                <a:cubicBezTo>
                  <a:pt x="1142" y="402"/>
                  <a:pt x="1142" y="402"/>
                  <a:pt x="1142" y="402"/>
                </a:cubicBezTo>
                <a:cubicBezTo>
                  <a:pt x="1141" y="403"/>
                  <a:pt x="1141" y="403"/>
                  <a:pt x="1141" y="403"/>
                </a:cubicBezTo>
                <a:cubicBezTo>
                  <a:pt x="1141" y="400"/>
                  <a:pt x="1141" y="400"/>
                  <a:pt x="1141" y="400"/>
                </a:cubicBezTo>
                <a:cubicBezTo>
                  <a:pt x="1139" y="400"/>
                  <a:pt x="1139" y="400"/>
                  <a:pt x="1139" y="400"/>
                </a:cubicBezTo>
                <a:cubicBezTo>
                  <a:pt x="1145" y="397"/>
                  <a:pt x="1145" y="397"/>
                  <a:pt x="1145" y="397"/>
                </a:cubicBezTo>
                <a:cubicBezTo>
                  <a:pt x="1149" y="395"/>
                  <a:pt x="1149" y="395"/>
                  <a:pt x="1149" y="395"/>
                </a:cubicBezTo>
                <a:cubicBezTo>
                  <a:pt x="1147" y="392"/>
                  <a:pt x="1147" y="392"/>
                  <a:pt x="1147" y="392"/>
                </a:cubicBezTo>
                <a:cubicBezTo>
                  <a:pt x="1145" y="392"/>
                  <a:pt x="1145" y="392"/>
                  <a:pt x="1145" y="392"/>
                </a:cubicBezTo>
                <a:cubicBezTo>
                  <a:pt x="1144" y="392"/>
                  <a:pt x="1144" y="392"/>
                  <a:pt x="1144" y="392"/>
                </a:cubicBezTo>
                <a:cubicBezTo>
                  <a:pt x="1141" y="392"/>
                  <a:pt x="1141" y="392"/>
                  <a:pt x="1141" y="392"/>
                </a:cubicBezTo>
                <a:cubicBezTo>
                  <a:pt x="1138" y="395"/>
                  <a:pt x="1138" y="395"/>
                  <a:pt x="1138" y="395"/>
                </a:cubicBezTo>
                <a:cubicBezTo>
                  <a:pt x="1139" y="390"/>
                  <a:pt x="1139" y="390"/>
                  <a:pt x="1139" y="390"/>
                </a:cubicBezTo>
                <a:cubicBezTo>
                  <a:pt x="1136" y="393"/>
                  <a:pt x="1136" y="393"/>
                  <a:pt x="1136" y="393"/>
                </a:cubicBezTo>
                <a:cubicBezTo>
                  <a:pt x="1135" y="393"/>
                  <a:pt x="1135" y="393"/>
                  <a:pt x="1135" y="393"/>
                </a:cubicBezTo>
                <a:cubicBezTo>
                  <a:pt x="1134" y="393"/>
                  <a:pt x="1134" y="393"/>
                  <a:pt x="1134" y="393"/>
                </a:cubicBezTo>
                <a:cubicBezTo>
                  <a:pt x="1132" y="395"/>
                  <a:pt x="1132" y="395"/>
                  <a:pt x="1132" y="395"/>
                </a:cubicBezTo>
                <a:cubicBezTo>
                  <a:pt x="1131" y="395"/>
                  <a:pt x="1131" y="395"/>
                  <a:pt x="1131" y="395"/>
                </a:cubicBezTo>
                <a:cubicBezTo>
                  <a:pt x="1132" y="392"/>
                  <a:pt x="1132" y="392"/>
                  <a:pt x="1132" y="392"/>
                </a:cubicBezTo>
                <a:cubicBezTo>
                  <a:pt x="1132" y="390"/>
                  <a:pt x="1132" y="390"/>
                  <a:pt x="1132" y="390"/>
                </a:cubicBezTo>
                <a:cubicBezTo>
                  <a:pt x="1131" y="392"/>
                  <a:pt x="1131" y="392"/>
                  <a:pt x="1131" y="392"/>
                </a:cubicBezTo>
                <a:cubicBezTo>
                  <a:pt x="1129" y="393"/>
                  <a:pt x="1129" y="393"/>
                  <a:pt x="1129" y="393"/>
                </a:cubicBezTo>
                <a:cubicBezTo>
                  <a:pt x="1129" y="392"/>
                  <a:pt x="1129" y="392"/>
                  <a:pt x="1129" y="392"/>
                </a:cubicBezTo>
                <a:cubicBezTo>
                  <a:pt x="1128" y="393"/>
                  <a:pt x="1128" y="393"/>
                  <a:pt x="1128" y="393"/>
                </a:cubicBezTo>
                <a:cubicBezTo>
                  <a:pt x="1128" y="392"/>
                  <a:pt x="1128" y="392"/>
                  <a:pt x="1128" y="392"/>
                </a:cubicBezTo>
                <a:cubicBezTo>
                  <a:pt x="1126" y="392"/>
                  <a:pt x="1126" y="392"/>
                  <a:pt x="1126" y="392"/>
                </a:cubicBezTo>
                <a:cubicBezTo>
                  <a:pt x="1125" y="390"/>
                  <a:pt x="1125" y="390"/>
                  <a:pt x="1125" y="390"/>
                </a:cubicBezTo>
                <a:cubicBezTo>
                  <a:pt x="1122" y="392"/>
                  <a:pt x="1122" y="392"/>
                  <a:pt x="1122" y="392"/>
                </a:cubicBezTo>
                <a:cubicBezTo>
                  <a:pt x="1124" y="390"/>
                  <a:pt x="1124" y="390"/>
                  <a:pt x="1124" y="390"/>
                </a:cubicBezTo>
                <a:cubicBezTo>
                  <a:pt x="1126" y="389"/>
                  <a:pt x="1126" y="389"/>
                  <a:pt x="1126" y="389"/>
                </a:cubicBezTo>
                <a:cubicBezTo>
                  <a:pt x="1124" y="389"/>
                  <a:pt x="1124" y="389"/>
                  <a:pt x="1124" y="389"/>
                </a:cubicBezTo>
                <a:cubicBezTo>
                  <a:pt x="1122" y="389"/>
                  <a:pt x="1122" y="389"/>
                  <a:pt x="1122" y="389"/>
                </a:cubicBezTo>
                <a:cubicBezTo>
                  <a:pt x="1128" y="387"/>
                  <a:pt x="1128" y="387"/>
                  <a:pt x="1128" y="387"/>
                </a:cubicBezTo>
                <a:cubicBezTo>
                  <a:pt x="1129" y="386"/>
                  <a:pt x="1129" y="386"/>
                  <a:pt x="1129" y="386"/>
                </a:cubicBezTo>
                <a:cubicBezTo>
                  <a:pt x="1131" y="384"/>
                  <a:pt x="1131" y="384"/>
                  <a:pt x="1131" y="384"/>
                </a:cubicBezTo>
                <a:cubicBezTo>
                  <a:pt x="1128" y="384"/>
                  <a:pt x="1128" y="384"/>
                  <a:pt x="1128" y="384"/>
                </a:cubicBezTo>
                <a:cubicBezTo>
                  <a:pt x="1125" y="384"/>
                  <a:pt x="1125" y="384"/>
                  <a:pt x="1125" y="384"/>
                </a:cubicBezTo>
                <a:cubicBezTo>
                  <a:pt x="1125" y="383"/>
                  <a:pt x="1125" y="383"/>
                  <a:pt x="1125" y="383"/>
                </a:cubicBezTo>
                <a:cubicBezTo>
                  <a:pt x="1115" y="390"/>
                  <a:pt x="1115" y="390"/>
                  <a:pt x="1115" y="390"/>
                </a:cubicBezTo>
                <a:cubicBezTo>
                  <a:pt x="1115" y="389"/>
                  <a:pt x="1115" y="389"/>
                  <a:pt x="1115" y="389"/>
                </a:cubicBezTo>
                <a:cubicBezTo>
                  <a:pt x="1115" y="387"/>
                  <a:pt x="1115" y="387"/>
                  <a:pt x="1115" y="387"/>
                </a:cubicBezTo>
                <a:cubicBezTo>
                  <a:pt x="1118" y="386"/>
                  <a:pt x="1118" y="386"/>
                  <a:pt x="1118" y="386"/>
                </a:cubicBezTo>
                <a:cubicBezTo>
                  <a:pt x="1121" y="382"/>
                  <a:pt x="1121" y="382"/>
                  <a:pt x="1121" y="382"/>
                </a:cubicBezTo>
                <a:cubicBezTo>
                  <a:pt x="1126" y="377"/>
                  <a:pt x="1126" y="377"/>
                  <a:pt x="1126" y="377"/>
                </a:cubicBezTo>
                <a:cubicBezTo>
                  <a:pt x="1128" y="373"/>
                  <a:pt x="1128" y="373"/>
                  <a:pt x="1128" y="373"/>
                </a:cubicBezTo>
                <a:cubicBezTo>
                  <a:pt x="1129" y="374"/>
                  <a:pt x="1129" y="374"/>
                  <a:pt x="1129" y="374"/>
                </a:cubicBezTo>
                <a:cubicBezTo>
                  <a:pt x="1131" y="373"/>
                  <a:pt x="1131" y="373"/>
                  <a:pt x="1131" y="373"/>
                </a:cubicBezTo>
                <a:cubicBezTo>
                  <a:pt x="1132" y="372"/>
                  <a:pt x="1132" y="372"/>
                  <a:pt x="1132" y="372"/>
                </a:cubicBezTo>
                <a:cubicBezTo>
                  <a:pt x="1134" y="370"/>
                  <a:pt x="1134" y="370"/>
                  <a:pt x="1134" y="370"/>
                </a:cubicBezTo>
                <a:cubicBezTo>
                  <a:pt x="1135" y="369"/>
                  <a:pt x="1135" y="369"/>
                  <a:pt x="1135" y="369"/>
                </a:cubicBezTo>
                <a:cubicBezTo>
                  <a:pt x="1134" y="369"/>
                  <a:pt x="1134" y="369"/>
                  <a:pt x="1134" y="369"/>
                </a:cubicBezTo>
                <a:cubicBezTo>
                  <a:pt x="1131" y="369"/>
                  <a:pt x="1131" y="369"/>
                  <a:pt x="1131" y="369"/>
                </a:cubicBezTo>
                <a:cubicBezTo>
                  <a:pt x="1132" y="367"/>
                  <a:pt x="1132" y="367"/>
                  <a:pt x="1132" y="367"/>
                </a:cubicBezTo>
                <a:cubicBezTo>
                  <a:pt x="1134" y="366"/>
                  <a:pt x="1134" y="366"/>
                  <a:pt x="1134" y="366"/>
                </a:cubicBezTo>
                <a:cubicBezTo>
                  <a:pt x="1136" y="366"/>
                  <a:pt x="1136" y="366"/>
                  <a:pt x="1136" y="366"/>
                </a:cubicBezTo>
                <a:cubicBezTo>
                  <a:pt x="1138" y="366"/>
                  <a:pt x="1138" y="366"/>
                  <a:pt x="1138" y="366"/>
                </a:cubicBezTo>
                <a:cubicBezTo>
                  <a:pt x="1138" y="364"/>
                  <a:pt x="1138" y="364"/>
                  <a:pt x="1138" y="364"/>
                </a:cubicBezTo>
                <a:cubicBezTo>
                  <a:pt x="1138" y="363"/>
                  <a:pt x="1138" y="363"/>
                  <a:pt x="1138" y="363"/>
                </a:cubicBezTo>
                <a:cubicBezTo>
                  <a:pt x="1136" y="363"/>
                  <a:pt x="1136" y="363"/>
                  <a:pt x="1136" y="363"/>
                </a:cubicBezTo>
                <a:cubicBezTo>
                  <a:pt x="1136" y="364"/>
                  <a:pt x="1136" y="364"/>
                  <a:pt x="1136" y="364"/>
                </a:cubicBezTo>
                <a:cubicBezTo>
                  <a:pt x="1135" y="364"/>
                  <a:pt x="1135" y="364"/>
                  <a:pt x="1135" y="364"/>
                </a:cubicBezTo>
                <a:cubicBezTo>
                  <a:pt x="1135" y="363"/>
                  <a:pt x="1135" y="363"/>
                  <a:pt x="1135" y="363"/>
                </a:cubicBezTo>
                <a:cubicBezTo>
                  <a:pt x="1129" y="366"/>
                  <a:pt x="1129" y="366"/>
                  <a:pt x="1129" y="366"/>
                </a:cubicBezTo>
                <a:cubicBezTo>
                  <a:pt x="1126" y="366"/>
                  <a:pt x="1126" y="366"/>
                  <a:pt x="1126" y="366"/>
                </a:cubicBezTo>
                <a:cubicBezTo>
                  <a:pt x="1124" y="369"/>
                  <a:pt x="1124" y="369"/>
                  <a:pt x="1124" y="369"/>
                </a:cubicBezTo>
                <a:cubicBezTo>
                  <a:pt x="1119" y="373"/>
                  <a:pt x="1119" y="373"/>
                  <a:pt x="1119" y="373"/>
                </a:cubicBezTo>
                <a:cubicBezTo>
                  <a:pt x="1115" y="374"/>
                  <a:pt x="1115" y="374"/>
                  <a:pt x="1115" y="374"/>
                </a:cubicBezTo>
                <a:cubicBezTo>
                  <a:pt x="1116" y="376"/>
                  <a:pt x="1116" y="376"/>
                  <a:pt x="1116" y="376"/>
                </a:cubicBezTo>
                <a:cubicBezTo>
                  <a:pt x="1114" y="377"/>
                  <a:pt x="1114" y="377"/>
                  <a:pt x="1114" y="377"/>
                </a:cubicBezTo>
                <a:cubicBezTo>
                  <a:pt x="1112" y="379"/>
                  <a:pt x="1112" y="379"/>
                  <a:pt x="1112" y="379"/>
                </a:cubicBezTo>
                <a:cubicBezTo>
                  <a:pt x="1109" y="383"/>
                  <a:pt x="1109" y="383"/>
                  <a:pt x="1109" y="383"/>
                </a:cubicBezTo>
                <a:cubicBezTo>
                  <a:pt x="1105" y="387"/>
                  <a:pt x="1105" y="387"/>
                  <a:pt x="1105" y="387"/>
                </a:cubicBezTo>
                <a:cubicBezTo>
                  <a:pt x="1104" y="390"/>
                  <a:pt x="1104" y="390"/>
                  <a:pt x="1104" y="390"/>
                </a:cubicBezTo>
                <a:cubicBezTo>
                  <a:pt x="1102" y="390"/>
                  <a:pt x="1102" y="390"/>
                  <a:pt x="1102" y="390"/>
                </a:cubicBezTo>
                <a:cubicBezTo>
                  <a:pt x="1101" y="392"/>
                  <a:pt x="1101" y="392"/>
                  <a:pt x="1101" y="392"/>
                </a:cubicBezTo>
                <a:cubicBezTo>
                  <a:pt x="1099" y="395"/>
                  <a:pt x="1099" y="395"/>
                  <a:pt x="1099" y="395"/>
                </a:cubicBezTo>
                <a:cubicBezTo>
                  <a:pt x="1101" y="395"/>
                  <a:pt x="1101" y="395"/>
                  <a:pt x="1101" y="395"/>
                </a:cubicBezTo>
                <a:cubicBezTo>
                  <a:pt x="1101" y="396"/>
                  <a:pt x="1101" y="396"/>
                  <a:pt x="1101" y="396"/>
                </a:cubicBezTo>
                <a:cubicBezTo>
                  <a:pt x="1099" y="396"/>
                  <a:pt x="1099" y="396"/>
                  <a:pt x="1099" y="396"/>
                </a:cubicBezTo>
                <a:cubicBezTo>
                  <a:pt x="1099" y="397"/>
                  <a:pt x="1099" y="397"/>
                  <a:pt x="1099" y="397"/>
                </a:cubicBezTo>
                <a:cubicBezTo>
                  <a:pt x="1098" y="396"/>
                  <a:pt x="1098" y="396"/>
                  <a:pt x="1098" y="396"/>
                </a:cubicBezTo>
                <a:cubicBezTo>
                  <a:pt x="1095" y="397"/>
                  <a:pt x="1095" y="397"/>
                  <a:pt x="1095" y="397"/>
                </a:cubicBezTo>
                <a:cubicBezTo>
                  <a:pt x="1093" y="399"/>
                  <a:pt x="1093" y="399"/>
                  <a:pt x="1093" y="399"/>
                </a:cubicBezTo>
                <a:cubicBezTo>
                  <a:pt x="1091" y="403"/>
                  <a:pt x="1091" y="403"/>
                  <a:pt x="1091" y="403"/>
                </a:cubicBezTo>
                <a:cubicBezTo>
                  <a:pt x="1089" y="403"/>
                  <a:pt x="1089" y="403"/>
                  <a:pt x="1089" y="403"/>
                </a:cubicBezTo>
                <a:cubicBezTo>
                  <a:pt x="1088" y="403"/>
                  <a:pt x="1088" y="403"/>
                  <a:pt x="1088" y="403"/>
                </a:cubicBezTo>
                <a:cubicBezTo>
                  <a:pt x="1091" y="400"/>
                  <a:pt x="1091" y="400"/>
                  <a:pt x="1091" y="400"/>
                </a:cubicBezTo>
                <a:cubicBezTo>
                  <a:pt x="1088" y="402"/>
                  <a:pt x="1088" y="402"/>
                  <a:pt x="1088" y="402"/>
                </a:cubicBezTo>
                <a:cubicBezTo>
                  <a:pt x="1086" y="403"/>
                  <a:pt x="1086" y="403"/>
                  <a:pt x="1086" y="403"/>
                </a:cubicBezTo>
                <a:cubicBezTo>
                  <a:pt x="1085" y="405"/>
                  <a:pt x="1085" y="405"/>
                  <a:pt x="1085" y="405"/>
                </a:cubicBezTo>
                <a:cubicBezTo>
                  <a:pt x="1089" y="405"/>
                  <a:pt x="1089" y="405"/>
                  <a:pt x="1089" y="405"/>
                </a:cubicBezTo>
                <a:cubicBezTo>
                  <a:pt x="1093" y="405"/>
                  <a:pt x="1093" y="405"/>
                  <a:pt x="1093" y="405"/>
                </a:cubicBezTo>
                <a:cubicBezTo>
                  <a:pt x="1089" y="406"/>
                  <a:pt x="1089" y="406"/>
                  <a:pt x="1089" y="406"/>
                </a:cubicBezTo>
                <a:cubicBezTo>
                  <a:pt x="1086" y="409"/>
                  <a:pt x="1086" y="409"/>
                  <a:pt x="1086" y="409"/>
                </a:cubicBezTo>
                <a:cubicBezTo>
                  <a:pt x="1082" y="410"/>
                  <a:pt x="1082" y="410"/>
                  <a:pt x="1082" y="410"/>
                </a:cubicBezTo>
                <a:cubicBezTo>
                  <a:pt x="1081" y="412"/>
                  <a:pt x="1081" y="412"/>
                  <a:pt x="1081" y="412"/>
                </a:cubicBezTo>
                <a:cubicBezTo>
                  <a:pt x="1079" y="415"/>
                  <a:pt x="1079" y="415"/>
                  <a:pt x="1079" y="415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2" y="416"/>
                  <a:pt x="1082" y="416"/>
                  <a:pt x="1082" y="416"/>
                </a:cubicBezTo>
                <a:cubicBezTo>
                  <a:pt x="1089" y="416"/>
                  <a:pt x="1089" y="416"/>
                  <a:pt x="1089" y="416"/>
                </a:cubicBezTo>
                <a:cubicBezTo>
                  <a:pt x="1091" y="415"/>
                  <a:pt x="1091" y="415"/>
                  <a:pt x="1091" y="415"/>
                </a:cubicBezTo>
                <a:cubicBezTo>
                  <a:pt x="1091" y="416"/>
                  <a:pt x="1091" y="416"/>
                  <a:pt x="1091" y="416"/>
                </a:cubicBezTo>
                <a:cubicBezTo>
                  <a:pt x="1092" y="416"/>
                  <a:pt x="1092" y="416"/>
                  <a:pt x="1092" y="416"/>
                </a:cubicBezTo>
                <a:cubicBezTo>
                  <a:pt x="1095" y="416"/>
                  <a:pt x="1095" y="416"/>
                  <a:pt x="1095" y="416"/>
                </a:cubicBezTo>
                <a:cubicBezTo>
                  <a:pt x="1098" y="416"/>
                  <a:pt x="1098" y="416"/>
                  <a:pt x="1098" y="416"/>
                </a:cubicBezTo>
                <a:cubicBezTo>
                  <a:pt x="1101" y="416"/>
                  <a:pt x="1101" y="416"/>
                  <a:pt x="1101" y="416"/>
                </a:cubicBezTo>
                <a:cubicBezTo>
                  <a:pt x="1104" y="416"/>
                  <a:pt x="1104" y="416"/>
                  <a:pt x="1104" y="416"/>
                </a:cubicBezTo>
                <a:cubicBezTo>
                  <a:pt x="1105" y="417"/>
                  <a:pt x="1105" y="417"/>
                  <a:pt x="1105" y="417"/>
                </a:cubicBezTo>
                <a:cubicBezTo>
                  <a:pt x="1106" y="417"/>
                  <a:pt x="1106" y="417"/>
                  <a:pt x="1106" y="417"/>
                </a:cubicBezTo>
                <a:cubicBezTo>
                  <a:pt x="1109" y="416"/>
                  <a:pt x="1109" y="416"/>
                  <a:pt x="1109" y="416"/>
                </a:cubicBezTo>
                <a:cubicBezTo>
                  <a:pt x="1111" y="416"/>
                  <a:pt x="1111" y="416"/>
                  <a:pt x="1111" y="416"/>
                </a:cubicBezTo>
                <a:cubicBezTo>
                  <a:pt x="1112" y="415"/>
                  <a:pt x="1112" y="415"/>
                  <a:pt x="1112" y="415"/>
                </a:cubicBezTo>
                <a:cubicBezTo>
                  <a:pt x="1112" y="416"/>
                  <a:pt x="1112" y="416"/>
                  <a:pt x="1112" y="416"/>
                </a:cubicBezTo>
                <a:cubicBezTo>
                  <a:pt x="1114" y="413"/>
                  <a:pt x="1114" y="413"/>
                  <a:pt x="1114" y="413"/>
                </a:cubicBezTo>
                <a:cubicBezTo>
                  <a:pt x="1115" y="415"/>
                  <a:pt x="1115" y="415"/>
                  <a:pt x="1115" y="415"/>
                </a:cubicBezTo>
                <a:cubicBezTo>
                  <a:pt x="1116" y="413"/>
                  <a:pt x="1116" y="413"/>
                  <a:pt x="1116" y="413"/>
                </a:cubicBezTo>
                <a:cubicBezTo>
                  <a:pt x="1118" y="412"/>
                  <a:pt x="1118" y="412"/>
                  <a:pt x="1118" y="412"/>
                </a:cubicBezTo>
                <a:cubicBezTo>
                  <a:pt x="1116" y="415"/>
                  <a:pt x="1116" y="415"/>
                  <a:pt x="1116" y="415"/>
                </a:cubicBezTo>
                <a:cubicBezTo>
                  <a:pt x="1116" y="416"/>
                  <a:pt x="1116" y="416"/>
                  <a:pt x="1116" y="416"/>
                </a:cubicBezTo>
                <a:cubicBezTo>
                  <a:pt x="1115" y="416"/>
                  <a:pt x="1115" y="416"/>
                  <a:pt x="1115" y="416"/>
                </a:cubicBezTo>
                <a:cubicBezTo>
                  <a:pt x="1114" y="417"/>
                  <a:pt x="1114" y="417"/>
                  <a:pt x="1114" y="417"/>
                </a:cubicBezTo>
                <a:cubicBezTo>
                  <a:pt x="1115" y="417"/>
                  <a:pt x="1115" y="417"/>
                  <a:pt x="1115" y="417"/>
                </a:cubicBezTo>
                <a:cubicBezTo>
                  <a:pt x="1116" y="417"/>
                  <a:pt x="1116" y="417"/>
                  <a:pt x="1116" y="417"/>
                </a:cubicBezTo>
                <a:cubicBezTo>
                  <a:pt x="1118" y="417"/>
                  <a:pt x="1118" y="417"/>
                  <a:pt x="1118" y="417"/>
                </a:cubicBezTo>
                <a:cubicBezTo>
                  <a:pt x="1118" y="419"/>
                  <a:pt x="1118" y="419"/>
                  <a:pt x="1118" y="419"/>
                </a:cubicBezTo>
                <a:cubicBezTo>
                  <a:pt x="1119" y="417"/>
                  <a:pt x="1119" y="417"/>
                  <a:pt x="1119" y="417"/>
                </a:cubicBezTo>
                <a:cubicBezTo>
                  <a:pt x="1121" y="416"/>
                  <a:pt x="1121" y="416"/>
                  <a:pt x="1121" y="416"/>
                </a:cubicBezTo>
                <a:cubicBezTo>
                  <a:pt x="1124" y="416"/>
                  <a:pt x="1124" y="416"/>
                  <a:pt x="1124" y="416"/>
                </a:cubicBezTo>
                <a:cubicBezTo>
                  <a:pt x="1126" y="415"/>
                  <a:pt x="1126" y="415"/>
                  <a:pt x="1126" y="415"/>
                </a:cubicBezTo>
                <a:cubicBezTo>
                  <a:pt x="1125" y="416"/>
                  <a:pt x="1125" y="416"/>
                  <a:pt x="1125" y="416"/>
                </a:cubicBezTo>
                <a:cubicBezTo>
                  <a:pt x="1128" y="416"/>
                  <a:pt x="1128" y="416"/>
                  <a:pt x="1128" y="416"/>
                </a:cubicBezTo>
                <a:cubicBezTo>
                  <a:pt x="1126" y="417"/>
                  <a:pt x="1126" y="417"/>
                  <a:pt x="1126" y="417"/>
                </a:cubicBezTo>
                <a:cubicBezTo>
                  <a:pt x="1122" y="419"/>
                  <a:pt x="1122" y="419"/>
                  <a:pt x="1122" y="419"/>
                </a:cubicBezTo>
                <a:cubicBezTo>
                  <a:pt x="1118" y="422"/>
                  <a:pt x="1118" y="422"/>
                  <a:pt x="1118" y="422"/>
                </a:cubicBezTo>
                <a:cubicBezTo>
                  <a:pt x="1115" y="423"/>
                  <a:pt x="1115" y="423"/>
                  <a:pt x="1115" y="423"/>
                </a:cubicBezTo>
                <a:cubicBezTo>
                  <a:pt x="1112" y="425"/>
                  <a:pt x="1112" y="425"/>
                  <a:pt x="1112" y="425"/>
                </a:cubicBezTo>
                <a:cubicBezTo>
                  <a:pt x="1112" y="426"/>
                  <a:pt x="1112" y="426"/>
                  <a:pt x="1112" y="426"/>
                </a:cubicBezTo>
                <a:cubicBezTo>
                  <a:pt x="1115" y="426"/>
                  <a:pt x="1115" y="426"/>
                  <a:pt x="1115" y="426"/>
                </a:cubicBezTo>
                <a:cubicBezTo>
                  <a:pt x="1119" y="425"/>
                  <a:pt x="1119" y="425"/>
                  <a:pt x="1119" y="425"/>
                </a:cubicBezTo>
                <a:cubicBezTo>
                  <a:pt x="1122" y="422"/>
                  <a:pt x="1122" y="422"/>
                  <a:pt x="1122" y="422"/>
                </a:cubicBezTo>
                <a:cubicBezTo>
                  <a:pt x="1126" y="419"/>
                  <a:pt x="1126" y="419"/>
                  <a:pt x="1126" y="419"/>
                </a:cubicBezTo>
                <a:cubicBezTo>
                  <a:pt x="1129" y="418"/>
                  <a:pt x="1129" y="418"/>
                  <a:pt x="1129" y="418"/>
                </a:cubicBezTo>
                <a:cubicBezTo>
                  <a:pt x="1132" y="416"/>
                  <a:pt x="1132" y="416"/>
                  <a:pt x="1132" y="416"/>
                </a:cubicBezTo>
                <a:cubicBezTo>
                  <a:pt x="1135" y="413"/>
                  <a:pt x="1135" y="413"/>
                  <a:pt x="1135" y="413"/>
                </a:cubicBezTo>
                <a:cubicBezTo>
                  <a:pt x="1136" y="413"/>
                  <a:pt x="1136" y="413"/>
                  <a:pt x="1136" y="413"/>
                </a:cubicBezTo>
                <a:cubicBezTo>
                  <a:pt x="1136" y="416"/>
                  <a:pt x="1136" y="416"/>
                  <a:pt x="1136" y="416"/>
                </a:cubicBezTo>
                <a:cubicBezTo>
                  <a:pt x="1136" y="419"/>
                  <a:pt x="1136" y="419"/>
                  <a:pt x="1136" y="419"/>
                </a:cubicBezTo>
                <a:cubicBezTo>
                  <a:pt x="1134" y="422"/>
                  <a:pt x="1134" y="422"/>
                  <a:pt x="1134" y="422"/>
                </a:cubicBezTo>
                <a:cubicBezTo>
                  <a:pt x="1132" y="423"/>
                  <a:pt x="1132" y="423"/>
                  <a:pt x="1132" y="423"/>
                </a:cubicBezTo>
                <a:cubicBezTo>
                  <a:pt x="1131" y="426"/>
                  <a:pt x="1131" y="426"/>
                  <a:pt x="1131" y="426"/>
                </a:cubicBezTo>
                <a:cubicBezTo>
                  <a:pt x="1132" y="426"/>
                  <a:pt x="1132" y="426"/>
                  <a:pt x="1132" y="426"/>
                </a:cubicBezTo>
                <a:cubicBezTo>
                  <a:pt x="1135" y="425"/>
                  <a:pt x="1135" y="425"/>
                  <a:pt x="1135" y="425"/>
                </a:cubicBezTo>
                <a:cubicBezTo>
                  <a:pt x="1139" y="422"/>
                  <a:pt x="1139" y="422"/>
                  <a:pt x="1139" y="422"/>
                </a:cubicBezTo>
                <a:cubicBezTo>
                  <a:pt x="1138" y="423"/>
                  <a:pt x="1138" y="423"/>
                  <a:pt x="1138" y="423"/>
                </a:cubicBezTo>
                <a:cubicBezTo>
                  <a:pt x="1136" y="425"/>
                  <a:pt x="1136" y="425"/>
                  <a:pt x="1136" y="425"/>
                </a:cubicBezTo>
                <a:cubicBezTo>
                  <a:pt x="1138" y="425"/>
                  <a:pt x="1138" y="425"/>
                  <a:pt x="1138" y="425"/>
                </a:cubicBezTo>
                <a:cubicBezTo>
                  <a:pt x="1136" y="426"/>
                  <a:pt x="1136" y="426"/>
                  <a:pt x="1136" y="426"/>
                </a:cubicBezTo>
                <a:cubicBezTo>
                  <a:pt x="1138" y="426"/>
                  <a:pt x="1138" y="426"/>
                  <a:pt x="1138" y="426"/>
                </a:cubicBezTo>
                <a:cubicBezTo>
                  <a:pt x="1136" y="427"/>
                  <a:pt x="1136" y="427"/>
                  <a:pt x="1136" y="427"/>
                </a:cubicBezTo>
                <a:cubicBezTo>
                  <a:pt x="1136" y="429"/>
                  <a:pt x="1136" y="429"/>
                  <a:pt x="1136" y="429"/>
                </a:cubicBezTo>
                <a:cubicBezTo>
                  <a:pt x="1138" y="429"/>
                  <a:pt x="1138" y="429"/>
                  <a:pt x="1138" y="429"/>
                </a:cubicBezTo>
                <a:cubicBezTo>
                  <a:pt x="1141" y="429"/>
                  <a:pt x="1141" y="429"/>
                  <a:pt x="1141" y="429"/>
                </a:cubicBezTo>
                <a:cubicBezTo>
                  <a:pt x="1142" y="429"/>
                  <a:pt x="1142" y="429"/>
                  <a:pt x="1142" y="429"/>
                </a:cubicBezTo>
                <a:cubicBezTo>
                  <a:pt x="1142" y="427"/>
                  <a:pt x="1142" y="427"/>
                  <a:pt x="1142" y="427"/>
                </a:cubicBezTo>
                <a:cubicBezTo>
                  <a:pt x="1145" y="425"/>
                  <a:pt x="1145" y="425"/>
                  <a:pt x="1145" y="425"/>
                </a:cubicBezTo>
                <a:cubicBezTo>
                  <a:pt x="1149" y="419"/>
                  <a:pt x="1149" y="419"/>
                  <a:pt x="1149" y="419"/>
                </a:cubicBezTo>
                <a:cubicBezTo>
                  <a:pt x="1149" y="415"/>
                  <a:pt x="1149" y="415"/>
                  <a:pt x="1149" y="415"/>
                </a:cubicBezTo>
                <a:cubicBezTo>
                  <a:pt x="1148" y="415"/>
                  <a:pt x="1148" y="415"/>
                  <a:pt x="1148" y="415"/>
                </a:cubicBezTo>
                <a:cubicBezTo>
                  <a:pt x="1147" y="416"/>
                  <a:pt x="1147" y="416"/>
                  <a:pt x="1147" y="416"/>
                </a:cubicBezTo>
                <a:cubicBezTo>
                  <a:pt x="1145" y="417"/>
                  <a:pt x="1145" y="417"/>
                  <a:pt x="1145" y="417"/>
                </a:cubicBezTo>
                <a:cubicBezTo>
                  <a:pt x="1144" y="419"/>
                  <a:pt x="1144" y="419"/>
                  <a:pt x="1144" y="419"/>
                </a:cubicBezTo>
                <a:cubicBezTo>
                  <a:pt x="1144" y="416"/>
                  <a:pt x="1144" y="416"/>
                  <a:pt x="1144" y="416"/>
                </a:cubicBezTo>
                <a:cubicBezTo>
                  <a:pt x="1145" y="415"/>
                  <a:pt x="1145" y="415"/>
                  <a:pt x="1145" y="415"/>
                </a:cubicBezTo>
                <a:cubicBezTo>
                  <a:pt x="1148" y="412"/>
                  <a:pt x="1148" y="412"/>
                  <a:pt x="1148" y="412"/>
                </a:cubicBezTo>
                <a:cubicBezTo>
                  <a:pt x="1151" y="409"/>
                  <a:pt x="1151" y="409"/>
                  <a:pt x="1151" y="409"/>
                </a:cubicBezTo>
                <a:cubicBezTo>
                  <a:pt x="1148" y="409"/>
                  <a:pt x="1148" y="409"/>
                  <a:pt x="1148" y="409"/>
                </a:cubicBezTo>
                <a:cubicBezTo>
                  <a:pt x="1147" y="410"/>
                  <a:pt x="1147" y="410"/>
                  <a:pt x="1147" y="410"/>
                </a:cubicBezTo>
                <a:cubicBezTo>
                  <a:pt x="1142" y="413"/>
                  <a:pt x="1142" y="413"/>
                  <a:pt x="1142" y="413"/>
                </a:cubicBezTo>
                <a:cubicBezTo>
                  <a:pt x="1139" y="417"/>
                  <a:pt x="1139" y="417"/>
                  <a:pt x="1139" y="417"/>
                </a:cubicBezTo>
                <a:cubicBezTo>
                  <a:pt x="1139" y="416"/>
                  <a:pt x="1139" y="416"/>
                  <a:pt x="1139" y="416"/>
                </a:cubicBezTo>
                <a:cubicBezTo>
                  <a:pt x="1139" y="415"/>
                  <a:pt x="1139" y="415"/>
                  <a:pt x="1139" y="415"/>
                </a:cubicBezTo>
                <a:cubicBezTo>
                  <a:pt x="1138" y="415"/>
                  <a:pt x="1138" y="415"/>
                  <a:pt x="1138" y="415"/>
                </a:cubicBezTo>
                <a:cubicBezTo>
                  <a:pt x="1138" y="413"/>
                  <a:pt x="1138" y="413"/>
                  <a:pt x="1138" y="413"/>
                </a:cubicBezTo>
                <a:cubicBezTo>
                  <a:pt x="1139" y="412"/>
                  <a:pt x="1139" y="412"/>
                  <a:pt x="1139" y="412"/>
                </a:cubicBezTo>
                <a:cubicBezTo>
                  <a:pt x="1141" y="410"/>
                  <a:pt x="1141" y="410"/>
                  <a:pt x="1141" y="410"/>
                </a:cubicBezTo>
                <a:cubicBezTo>
                  <a:pt x="1139" y="410"/>
                  <a:pt x="1139" y="410"/>
                  <a:pt x="1139" y="410"/>
                </a:cubicBezTo>
                <a:cubicBezTo>
                  <a:pt x="1139" y="409"/>
                  <a:pt x="1139" y="409"/>
                  <a:pt x="1139" y="409"/>
                </a:cubicBezTo>
                <a:lnTo>
                  <a:pt x="1141" y="409"/>
                </a:lnTo>
                <a:close/>
                <a:moveTo>
                  <a:pt x="1131" y="417"/>
                </a:moveTo>
                <a:cubicBezTo>
                  <a:pt x="1129" y="418"/>
                  <a:pt x="1129" y="418"/>
                  <a:pt x="1129" y="418"/>
                </a:cubicBezTo>
                <a:cubicBezTo>
                  <a:pt x="1128" y="419"/>
                  <a:pt x="1128" y="419"/>
                  <a:pt x="1128" y="419"/>
                </a:cubicBezTo>
                <a:lnTo>
                  <a:pt x="1131" y="417"/>
                </a:lnTo>
                <a:close/>
                <a:moveTo>
                  <a:pt x="1091" y="1061"/>
                </a:moveTo>
                <a:cubicBezTo>
                  <a:pt x="1088" y="1063"/>
                  <a:pt x="1088" y="1063"/>
                  <a:pt x="1088" y="1063"/>
                </a:cubicBezTo>
                <a:cubicBezTo>
                  <a:pt x="1088" y="1064"/>
                  <a:pt x="1088" y="1064"/>
                  <a:pt x="1088" y="1064"/>
                </a:cubicBezTo>
                <a:cubicBezTo>
                  <a:pt x="1089" y="1064"/>
                  <a:pt x="1089" y="1064"/>
                  <a:pt x="1089" y="1064"/>
                </a:cubicBezTo>
                <a:cubicBezTo>
                  <a:pt x="1092" y="1064"/>
                  <a:pt x="1092" y="1064"/>
                  <a:pt x="1092" y="1064"/>
                </a:cubicBezTo>
                <a:cubicBezTo>
                  <a:pt x="1093" y="1065"/>
                  <a:pt x="1093" y="1065"/>
                  <a:pt x="1093" y="1065"/>
                </a:cubicBezTo>
                <a:cubicBezTo>
                  <a:pt x="1093" y="1064"/>
                  <a:pt x="1093" y="1064"/>
                  <a:pt x="1093" y="1064"/>
                </a:cubicBezTo>
                <a:cubicBezTo>
                  <a:pt x="1096" y="1063"/>
                  <a:pt x="1096" y="1063"/>
                  <a:pt x="1096" y="1063"/>
                </a:cubicBezTo>
                <a:cubicBezTo>
                  <a:pt x="1096" y="1061"/>
                  <a:pt x="1096" y="1061"/>
                  <a:pt x="1096" y="1061"/>
                </a:cubicBezTo>
                <a:cubicBezTo>
                  <a:pt x="1093" y="1061"/>
                  <a:pt x="1093" y="1061"/>
                  <a:pt x="1093" y="1061"/>
                </a:cubicBezTo>
                <a:lnTo>
                  <a:pt x="1091" y="1061"/>
                </a:lnTo>
                <a:close/>
                <a:moveTo>
                  <a:pt x="1105" y="115"/>
                </a:moveTo>
                <a:cubicBezTo>
                  <a:pt x="1104" y="116"/>
                  <a:pt x="1104" y="116"/>
                  <a:pt x="1104" y="116"/>
                </a:cubicBezTo>
                <a:cubicBezTo>
                  <a:pt x="1101" y="118"/>
                  <a:pt x="1101" y="118"/>
                  <a:pt x="1101" y="118"/>
                </a:cubicBezTo>
                <a:cubicBezTo>
                  <a:pt x="1106" y="116"/>
                  <a:pt x="1106" y="116"/>
                  <a:pt x="1106" y="116"/>
                </a:cubicBezTo>
                <a:lnTo>
                  <a:pt x="1105" y="115"/>
                </a:lnTo>
                <a:close/>
                <a:moveTo>
                  <a:pt x="764" y="450"/>
                </a:moveTo>
                <a:cubicBezTo>
                  <a:pt x="764" y="452"/>
                  <a:pt x="764" y="452"/>
                  <a:pt x="764" y="452"/>
                </a:cubicBezTo>
                <a:cubicBezTo>
                  <a:pt x="764" y="453"/>
                  <a:pt x="764" y="453"/>
                  <a:pt x="764" y="453"/>
                </a:cubicBezTo>
                <a:cubicBezTo>
                  <a:pt x="765" y="452"/>
                  <a:pt x="765" y="452"/>
                  <a:pt x="765" y="452"/>
                </a:cubicBezTo>
                <a:cubicBezTo>
                  <a:pt x="770" y="448"/>
                  <a:pt x="770" y="448"/>
                  <a:pt x="770" y="448"/>
                </a:cubicBezTo>
                <a:cubicBezTo>
                  <a:pt x="767" y="449"/>
                  <a:pt x="767" y="449"/>
                  <a:pt x="767" y="449"/>
                </a:cubicBezTo>
                <a:lnTo>
                  <a:pt x="764" y="450"/>
                </a:lnTo>
                <a:close/>
                <a:moveTo>
                  <a:pt x="1102" y="234"/>
                </a:moveTo>
                <a:cubicBezTo>
                  <a:pt x="1101" y="235"/>
                  <a:pt x="1101" y="235"/>
                  <a:pt x="1101" y="235"/>
                </a:cubicBezTo>
                <a:cubicBezTo>
                  <a:pt x="1102" y="237"/>
                  <a:pt x="1102" y="237"/>
                  <a:pt x="1102" y="237"/>
                </a:cubicBezTo>
                <a:cubicBezTo>
                  <a:pt x="1104" y="238"/>
                  <a:pt x="1104" y="238"/>
                  <a:pt x="1104" y="238"/>
                </a:cubicBezTo>
                <a:cubicBezTo>
                  <a:pt x="1106" y="238"/>
                  <a:pt x="1106" y="238"/>
                  <a:pt x="1106" y="238"/>
                </a:cubicBezTo>
                <a:cubicBezTo>
                  <a:pt x="1108" y="235"/>
                  <a:pt x="1108" y="235"/>
                  <a:pt x="1108" y="235"/>
                </a:cubicBezTo>
                <a:cubicBezTo>
                  <a:pt x="1105" y="234"/>
                  <a:pt x="1105" y="234"/>
                  <a:pt x="1105" y="234"/>
                </a:cubicBezTo>
                <a:lnTo>
                  <a:pt x="1102" y="234"/>
                </a:lnTo>
                <a:close/>
                <a:moveTo>
                  <a:pt x="901" y="95"/>
                </a:moveTo>
                <a:cubicBezTo>
                  <a:pt x="899" y="96"/>
                  <a:pt x="899" y="96"/>
                  <a:pt x="899" y="96"/>
                </a:cubicBezTo>
                <a:cubicBezTo>
                  <a:pt x="897" y="95"/>
                  <a:pt x="897" y="95"/>
                  <a:pt x="897" y="95"/>
                </a:cubicBezTo>
                <a:cubicBezTo>
                  <a:pt x="894" y="96"/>
                  <a:pt x="894" y="96"/>
                  <a:pt x="894" y="96"/>
                </a:cubicBezTo>
                <a:cubicBezTo>
                  <a:pt x="891" y="96"/>
                  <a:pt x="891" y="96"/>
                  <a:pt x="891" y="96"/>
                </a:cubicBezTo>
                <a:cubicBezTo>
                  <a:pt x="894" y="98"/>
                  <a:pt x="894" y="98"/>
                  <a:pt x="894" y="98"/>
                </a:cubicBezTo>
                <a:cubicBezTo>
                  <a:pt x="897" y="99"/>
                  <a:pt x="897" y="99"/>
                  <a:pt x="897" y="99"/>
                </a:cubicBezTo>
                <a:cubicBezTo>
                  <a:pt x="900" y="98"/>
                  <a:pt x="900" y="98"/>
                  <a:pt x="900" y="98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900" y="99"/>
                  <a:pt x="900" y="99"/>
                  <a:pt x="900" y="99"/>
                </a:cubicBezTo>
                <a:cubicBezTo>
                  <a:pt x="899" y="99"/>
                  <a:pt x="899" y="99"/>
                  <a:pt x="899" y="99"/>
                </a:cubicBezTo>
                <a:cubicBezTo>
                  <a:pt x="896" y="101"/>
                  <a:pt x="896" y="101"/>
                  <a:pt x="896" y="101"/>
                </a:cubicBezTo>
                <a:cubicBezTo>
                  <a:pt x="897" y="101"/>
                  <a:pt x="897" y="101"/>
                  <a:pt x="897" y="101"/>
                </a:cubicBezTo>
                <a:cubicBezTo>
                  <a:pt x="897" y="102"/>
                  <a:pt x="897" y="102"/>
                  <a:pt x="897" y="102"/>
                </a:cubicBezTo>
                <a:cubicBezTo>
                  <a:pt x="896" y="104"/>
                  <a:pt x="896" y="104"/>
                  <a:pt x="896" y="104"/>
                </a:cubicBezTo>
                <a:cubicBezTo>
                  <a:pt x="894" y="104"/>
                  <a:pt x="894" y="104"/>
                  <a:pt x="894" y="104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4" y="102"/>
                  <a:pt x="894" y="102"/>
                  <a:pt x="894" y="102"/>
                </a:cubicBezTo>
                <a:cubicBezTo>
                  <a:pt x="893" y="105"/>
                  <a:pt x="893" y="105"/>
                  <a:pt x="893" y="105"/>
                </a:cubicBezTo>
                <a:cubicBezTo>
                  <a:pt x="888" y="105"/>
                  <a:pt x="888" y="105"/>
                  <a:pt x="888" y="105"/>
                </a:cubicBezTo>
                <a:cubicBezTo>
                  <a:pt x="884" y="105"/>
                  <a:pt x="884" y="105"/>
                  <a:pt x="884" y="105"/>
                </a:cubicBezTo>
                <a:cubicBezTo>
                  <a:pt x="884" y="104"/>
                  <a:pt x="884" y="104"/>
                  <a:pt x="884" y="104"/>
                </a:cubicBezTo>
                <a:cubicBezTo>
                  <a:pt x="884" y="102"/>
                  <a:pt x="884" y="102"/>
                  <a:pt x="884" y="102"/>
                </a:cubicBezTo>
                <a:cubicBezTo>
                  <a:pt x="883" y="101"/>
                  <a:pt x="883" y="101"/>
                  <a:pt x="883" y="101"/>
                </a:cubicBezTo>
                <a:cubicBezTo>
                  <a:pt x="880" y="101"/>
                  <a:pt x="880" y="101"/>
                  <a:pt x="880" y="101"/>
                </a:cubicBezTo>
                <a:cubicBezTo>
                  <a:pt x="877" y="102"/>
                  <a:pt x="877" y="102"/>
                  <a:pt x="877" y="102"/>
                </a:cubicBezTo>
                <a:cubicBezTo>
                  <a:pt x="874" y="104"/>
                  <a:pt x="874" y="104"/>
                  <a:pt x="874" y="104"/>
                </a:cubicBezTo>
                <a:cubicBezTo>
                  <a:pt x="873" y="105"/>
                  <a:pt x="873" y="105"/>
                  <a:pt x="873" y="105"/>
                </a:cubicBezTo>
                <a:cubicBezTo>
                  <a:pt x="873" y="106"/>
                  <a:pt x="873" y="106"/>
                  <a:pt x="873" y="106"/>
                </a:cubicBezTo>
                <a:cubicBezTo>
                  <a:pt x="874" y="106"/>
                  <a:pt x="874" y="106"/>
                  <a:pt x="874" y="106"/>
                </a:cubicBezTo>
                <a:cubicBezTo>
                  <a:pt x="876" y="108"/>
                  <a:pt x="876" y="108"/>
                  <a:pt x="876" y="108"/>
                </a:cubicBezTo>
                <a:cubicBezTo>
                  <a:pt x="876" y="109"/>
                  <a:pt x="876" y="109"/>
                  <a:pt x="876" y="109"/>
                </a:cubicBezTo>
                <a:cubicBezTo>
                  <a:pt x="878" y="109"/>
                  <a:pt x="878" y="109"/>
                  <a:pt x="878" y="109"/>
                </a:cubicBezTo>
                <a:cubicBezTo>
                  <a:pt x="880" y="109"/>
                  <a:pt x="880" y="109"/>
                  <a:pt x="880" y="109"/>
                </a:cubicBezTo>
                <a:cubicBezTo>
                  <a:pt x="880" y="111"/>
                  <a:pt x="880" y="111"/>
                  <a:pt x="880" y="111"/>
                </a:cubicBezTo>
                <a:cubicBezTo>
                  <a:pt x="881" y="111"/>
                  <a:pt x="881" y="111"/>
                  <a:pt x="881" y="111"/>
                </a:cubicBezTo>
                <a:cubicBezTo>
                  <a:pt x="883" y="111"/>
                  <a:pt x="883" y="111"/>
                  <a:pt x="883" y="111"/>
                </a:cubicBezTo>
                <a:cubicBezTo>
                  <a:pt x="884" y="114"/>
                  <a:pt x="884" y="114"/>
                  <a:pt x="884" y="114"/>
                </a:cubicBezTo>
                <a:cubicBezTo>
                  <a:pt x="886" y="116"/>
                  <a:pt x="886" y="116"/>
                  <a:pt x="886" y="116"/>
                </a:cubicBezTo>
                <a:cubicBezTo>
                  <a:pt x="886" y="121"/>
                  <a:pt x="886" y="121"/>
                  <a:pt x="886" y="121"/>
                </a:cubicBezTo>
                <a:cubicBezTo>
                  <a:pt x="891" y="121"/>
                  <a:pt x="891" y="121"/>
                  <a:pt x="891" y="121"/>
                </a:cubicBezTo>
                <a:cubicBezTo>
                  <a:pt x="897" y="118"/>
                  <a:pt x="897" y="118"/>
                  <a:pt x="897" y="118"/>
                </a:cubicBezTo>
                <a:cubicBezTo>
                  <a:pt x="896" y="116"/>
                  <a:pt x="896" y="116"/>
                  <a:pt x="896" y="116"/>
                </a:cubicBezTo>
                <a:cubicBezTo>
                  <a:pt x="897" y="116"/>
                  <a:pt x="897" y="116"/>
                  <a:pt x="897" y="116"/>
                </a:cubicBezTo>
                <a:cubicBezTo>
                  <a:pt x="899" y="116"/>
                  <a:pt x="899" y="116"/>
                  <a:pt x="899" y="116"/>
                </a:cubicBezTo>
                <a:cubicBezTo>
                  <a:pt x="901" y="118"/>
                  <a:pt x="901" y="118"/>
                  <a:pt x="901" y="118"/>
                </a:cubicBezTo>
                <a:cubicBezTo>
                  <a:pt x="906" y="116"/>
                  <a:pt x="906" y="116"/>
                  <a:pt x="906" y="116"/>
                </a:cubicBezTo>
                <a:cubicBezTo>
                  <a:pt x="910" y="115"/>
                  <a:pt x="910" y="115"/>
                  <a:pt x="910" y="115"/>
                </a:cubicBezTo>
                <a:cubicBezTo>
                  <a:pt x="913" y="115"/>
                  <a:pt x="913" y="115"/>
                  <a:pt x="913" y="115"/>
                </a:cubicBezTo>
                <a:cubicBezTo>
                  <a:pt x="914" y="115"/>
                  <a:pt x="914" y="115"/>
                  <a:pt x="914" y="115"/>
                </a:cubicBezTo>
                <a:cubicBezTo>
                  <a:pt x="913" y="114"/>
                  <a:pt x="913" y="114"/>
                  <a:pt x="913" y="114"/>
                </a:cubicBezTo>
                <a:cubicBezTo>
                  <a:pt x="916" y="114"/>
                  <a:pt x="916" y="114"/>
                  <a:pt x="916" y="114"/>
                </a:cubicBezTo>
                <a:cubicBezTo>
                  <a:pt x="914" y="112"/>
                  <a:pt x="914" y="112"/>
                  <a:pt x="914" y="112"/>
                </a:cubicBezTo>
                <a:cubicBezTo>
                  <a:pt x="917" y="112"/>
                  <a:pt x="917" y="112"/>
                  <a:pt x="917" y="112"/>
                </a:cubicBezTo>
                <a:cubicBezTo>
                  <a:pt x="917" y="111"/>
                  <a:pt x="917" y="111"/>
                  <a:pt x="917" y="111"/>
                </a:cubicBezTo>
                <a:cubicBezTo>
                  <a:pt x="917" y="109"/>
                  <a:pt x="917" y="109"/>
                  <a:pt x="917" y="109"/>
                </a:cubicBezTo>
                <a:cubicBezTo>
                  <a:pt x="921" y="108"/>
                  <a:pt x="921" y="108"/>
                  <a:pt x="921" y="108"/>
                </a:cubicBezTo>
                <a:cubicBezTo>
                  <a:pt x="923" y="106"/>
                  <a:pt x="923" y="106"/>
                  <a:pt x="923" y="106"/>
                </a:cubicBezTo>
                <a:cubicBezTo>
                  <a:pt x="924" y="105"/>
                  <a:pt x="924" y="105"/>
                  <a:pt x="924" y="105"/>
                </a:cubicBezTo>
                <a:cubicBezTo>
                  <a:pt x="919" y="106"/>
                  <a:pt x="919" y="106"/>
                  <a:pt x="919" y="106"/>
                </a:cubicBezTo>
                <a:cubicBezTo>
                  <a:pt x="920" y="105"/>
                  <a:pt x="920" y="105"/>
                  <a:pt x="920" y="105"/>
                </a:cubicBezTo>
                <a:cubicBezTo>
                  <a:pt x="920" y="104"/>
                  <a:pt x="920" y="104"/>
                  <a:pt x="920" y="104"/>
                </a:cubicBezTo>
                <a:cubicBezTo>
                  <a:pt x="920" y="102"/>
                  <a:pt x="920" y="102"/>
                  <a:pt x="920" y="102"/>
                </a:cubicBezTo>
                <a:cubicBezTo>
                  <a:pt x="916" y="102"/>
                  <a:pt x="916" y="102"/>
                  <a:pt x="916" y="102"/>
                </a:cubicBezTo>
                <a:cubicBezTo>
                  <a:pt x="910" y="104"/>
                  <a:pt x="910" y="104"/>
                  <a:pt x="910" y="104"/>
                </a:cubicBezTo>
                <a:cubicBezTo>
                  <a:pt x="911" y="102"/>
                  <a:pt x="911" y="102"/>
                  <a:pt x="911" y="102"/>
                </a:cubicBezTo>
                <a:cubicBezTo>
                  <a:pt x="913" y="101"/>
                  <a:pt x="913" y="101"/>
                  <a:pt x="913" y="101"/>
                </a:cubicBezTo>
                <a:cubicBezTo>
                  <a:pt x="917" y="101"/>
                  <a:pt x="917" y="101"/>
                  <a:pt x="917" y="101"/>
                </a:cubicBezTo>
                <a:cubicBezTo>
                  <a:pt x="927" y="98"/>
                  <a:pt x="927" y="98"/>
                  <a:pt x="927" y="98"/>
                </a:cubicBezTo>
                <a:cubicBezTo>
                  <a:pt x="926" y="96"/>
                  <a:pt x="926" y="96"/>
                  <a:pt x="926" y="96"/>
                </a:cubicBezTo>
                <a:cubicBezTo>
                  <a:pt x="927" y="95"/>
                  <a:pt x="927" y="95"/>
                  <a:pt x="927" y="95"/>
                </a:cubicBezTo>
                <a:cubicBezTo>
                  <a:pt x="930" y="95"/>
                  <a:pt x="930" y="95"/>
                  <a:pt x="930" y="95"/>
                </a:cubicBezTo>
                <a:cubicBezTo>
                  <a:pt x="932" y="95"/>
                  <a:pt x="932" y="95"/>
                  <a:pt x="932" y="95"/>
                </a:cubicBezTo>
                <a:cubicBezTo>
                  <a:pt x="932" y="93"/>
                  <a:pt x="932" y="93"/>
                  <a:pt x="932" y="93"/>
                </a:cubicBezTo>
                <a:cubicBezTo>
                  <a:pt x="930" y="93"/>
                  <a:pt x="930" y="93"/>
                  <a:pt x="930" y="93"/>
                </a:cubicBezTo>
                <a:cubicBezTo>
                  <a:pt x="927" y="92"/>
                  <a:pt x="927" y="92"/>
                  <a:pt x="927" y="92"/>
                </a:cubicBezTo>
                <a:cubicBezTo>
                  <a:pt x="926" y="92"/>
                  <a:pt x="926" y="92"/>
                  <a:pt x="926" y="92"/>
                </a:cubicBezTo>
                <a:cubicBezTo>
                  <a:pt x="921" y="93"/>
                  <a:pt x="921" y="93"/>
                  <a:pt x="921" y="93"/>
                </a:cubicBezTo>
                <a:cubicBezTo>
                  <a:pt x="917" y="93"/>
                  <a:pt x="917" y="93"/>
                  <a:pt x="917" y="93"/>
                </a:cubicBezTo>
                <a:cubicBezTo>
                  <a:pt x="913" y="95"/>
                  <a:pt x="913" y="95"/>
                  <a:pt x="913" y="95"/>
                </a:cubicBezTo>
                <a:cubicBezTo>
                  <a:pt x="913" y="92"/>
                  <a:pt x="913" y="92"/>
                  <a:pt x="913" y="92"/>
                </a:cubicBezTo>
                <a:cubicBezTo>
                  <a:pt x="911" y="92"/>
                  <a:pt x="911" y="92"/>
                  <a:pt x="911" y="92"/>
                </a:cubicBezTo>
                <a:cubicBezTo>
                  <a:pt x="910" y="92"/>
                  <a:pt x="910" y="92"/>
                  <a:pt x="910" y="92"/>
                </a:cubicBezTo>
                <a:cubicBezTo>
                  <a:pt x="907" y="93"/>
                  <a:pt x="907" y="93"/>
                  <a:pt x="907" y="93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1" y="93"/>
                  <a:pt x="901" y="93"/>
                  <a:pt x="901" y="93"/>
                </a:cubicBezTo>
                <a:cubicBezTo>
                  <a:pt x="899" y="93"/>
                  <a:pt x="899" y="93"/>
                  <a:pt x="899" y="93"/>
                </a:cubicBezTo>
                <a:lnTo>
                  <a:pt x="901" y="95"/>
                </a:lnTo>
                <a:close/>
                <a:moveTo>
                  <a:pt x="919" y="65"/>
                </a:moveTo>
                <a:cubicBezTo>
                  <a:pt x="916" y="63"/>
                  <a:pt x="916" y="63"/>
                  <a:pt x="916" y="63"/>
                </a:cubicBezTo>
                <a:cubicBezTo>
                  <a:pt x="913" y="63"/>
                  <a:pt x="913" y="63"/>
                  <a:pt x="913" y="63"/>
                </a:cubicBezTo>
                <a:cubicBezTo>
                  <a:pt x="911" y="63"/>
                  <a:pt x="911" y="63"/>
                  <a:pt x="911" y="63"/>
                </a:cubicBezTo>
                <a:cubicBezTo>
                  <a:pt x="909" y="63"/>
                  <a:pt x="909" y="63"/>
                  <a:pt x="909" y="63"/>
                </a:cubicBezTo>
                <a:cubicBezTo>
                  <a:pt x="907" y="65"/>
                  <a:pt x="907" y="65"/>
                  <a:pt x="907" y="65"/>
                </a:cubicBezTo>
                <a:cubicBezTo>
                  <a:pt x="906" y="66"/>
                  <a:pt x="906" y="66"/>
                  <a:pt x="906" y="66"/>
                </a:cubicBezTo>
                <a:cubicBezTo>
                  <a:pt x="913" y="66"/>
                  <a:pt x="913" y="66"/>
                  <a:pt x="913" y="66"/>
                </a:cubicBezTo>
                <a:lnTo>
                  <a:pt x="919" y="65"/>
                </a:lnTo>
                <a:close/>
                <a:moveTo>
                  <a:pt x="916" y="71"/>
                </a:moveTo>
                <a:cubicBezTo>
                  <a:pt x="919" y="69"/>
                  <a:pt x="919" y="69"/>
                  <a:pt x="919" y="69"/>
                </a:cubicBezTo>
                <a:cubicBezTo>
                  <a:pt x="914" y="69"/>
                  <a:pt x="914" y="69"/>
                  <a:pt x="914" y="69"/>
                </a:cubicBezTo>
                <a:cubicBezTo>
                  <a:pt x="911" y="69"/>
                  <a:pt x="911" y="69"/>
                  <a:pt x="911" y="69"/>
                </a:cubicBezTo>
                <a:cubicBezTo>
                  <a:pt x="907" y="69"/>
                  <a:pt x="907" y="69"/>
                  <a:pt x="907" y="69"/>
                </a:cubicBezTo>
                <a:cubicBezTo>
                  <a:pt x="904" y="71"/>
                  <a:pt x="904" y="71"/>
                  <a:pt x="904" y="71"/>
                </a:cubicBezTo>
                <a:cubicBezTo>
                  <a:pt x="911" y="71"/>
                  <a:pt x="911" y="71"/>
                  <a:pt x="911" y="71"/>
                </a:cubicBezTo>
                <a:lnTo>
                  <a:pt x="916" y="71"/>
                </a:lnTo>
                <a:close/>
                <a:moveTo>
                  <a:pt x="916" y="58"/>
                </a:moveTo>
                <a:cubicBezTo>
                  <a:pt x="919" y="58"/>
                  <a:pt x="919" y="58"/>
                  <a:pt x="919" y="58"/>
                </a:cubicBezTo>
                <a:cubicBezTo>
                  <a:pt x="919" y="56"/>
                  <a:pt x="919" y="56"/>
                  <a:pt x="919" y="56"/>
                </a:cubicBezTo>
                <a:cubicBezTo>
                  <a:pt x="917" y="55"/>
                  <a:pt x="917" y="55"/>
                  <a:pt x="917" y="55"/>
                </a:cubicBezTo>
                <a:cubicBezTo>
                  <a:pt x="917" y="53"/>
                  <a:pt x="917" y="53"/>
                  <a:pt x="917" y="53"/>
                </a:cubicBezTo>
                <a:cubicBezTo>
                  <a:pt x="914" y="52"/>
                  <a:pt x="914" y="52"/>
                  <a:pt x="914" y="52"/>
                </a:cubicBezTo>
                <a:cubicBezTo>
                  <a:pt x="913" y="53"/>
                  <a:pt x="913" y="53"/>
                  <a:pt x="913" y="53"/>
                </a:cubicBezTo>
                <a:cubicBezTo>
                  <a:pt x="911" y="55"/>
                  <a:pt x="911" y="55"/>
                  <a:pt x="911" y="55"/>
                </a:cubicBezTo>
                <a:cubicBezTo>
                  <a:pt x="911" y="56"/>
                  <a:pt x="911" y="56"/>
                  <a:pt x="911" y="56"/>
                </a:cubicBezTo>
                <a:cubicBezTo>
                  <a:pt x="911" y="58"/>
                  <a:pt x="911" y="58"/>
                  <a:pt x="911" y="58"/>
                </a:cubicBezTo>
                <a:cubicBezTo>
                  <a:pt x="913" y="59"/>
                  <a:pt x="913" y="59"/>
                  <a:pt x="913" y="59"/>
                </a:cubicBezTo>
                <a:lnTo>
                  <a:pt x="916" y="58"/>
                </a:lnTo>
                <a:close/>
                <a:moveTo>
                  <a:pt x="914" y="72"/>
                </a:moveTo>
                <a:cubicBezTo>
                  <a:pt x="913" y="73"/>
                  <a:pt x="913" y="73"/>
                  <a:pt x="913" y="73"/>
                </a:cubicBezTo>
                <a:cubicBezTo>
                  <a:pt x="910" y="73"/>
                  <a:pt x="910" y="73"/>
                  <a:pt x="910" y="73"/>
                </a:cubicBezTo>
                <a:cubicBezTo>
                  <a:pt x="909" y="73"/>
                  <a:pt x="909" y="73"/>
                  <a:pt x="909" y="73"/>
                </a:cubicBezTo>
                <a:cubicBezTo>
                  <a:pt x="909" y="75"/>
                  <a:pt x="909" y="75"/>
                  <a:pt x="909" y="75"/>
                </a:cubicBezTo>
                <a:cubicBezTo>
                  <a:pt x="916" y="75"/>
                  <a:pt x="916" y="75"/>
                  <a:pt x="916" y="75"/>
                </a:cubicBezTo>
                <a:cubicBezTo>
                  <a:pt x="923" y="73"/>
                  <a:pt x="923" y="73"/>
                  <a:pt x="923" y="73"/>
                </a:cubicBezTo>
                <a:cubicBezTo>
                  <a:pt x="932" y="73"/>
                  <a:pt x="932" y="73"/>
                  <a:pt x="932" y="73"/>
                </a:cubicBezTo>
                <a:cubicBezTo>
                  <a:pt x="930" y="75"/>
                  <a:pt x="930" y="75"/>
                  <a:pt x="930" y="75"/>
                </a:cubicBezTo>
                <a:cubicBezTo>
                  <a:pt x="927" y="75"/>
                  <a:pt x="927" y="75"/>
                  <a:pt x="927" y="75"/>
                </a:cubicBezTo>
                <a:cubicBezTo>
                  <a:pt x="923" y="76"/>
                  <a:pt x="923" y="76"/>
                  <a:pt x="923" y="76"/>
                </a:cubicBezTo>
                <a:cubicBezTo>
                  <a:pt x="921" y="76"/>
                  <a:pt x="921" y="76"/>
                  <a:pt x="921" y="76"/>
                </a:cubicBezTo>
                <a:cubicBezTo>
                  <a:pt x="924" y="78"/>
                  <a:pt x="924" y="78"/>
                  <a:pt x="924" y="78"/>
                </a:cubicBezTo>
                <a:cubicBezTo>
                  <a:pt x="923" y="78"/>
                  <a:pt x="923" y="78"/>
                  <a:pt x="923" y="78"/>
                </a:cubicBezTo>
                <a:cubicBezTo>
                  <a:pt x="921" y="78"/>
                  <a:pt x="921" y="78"/>
                  <a:pt x="921" y="78"/>
                </a:cubicBezTo>
                <a:cubicBezTo>
                  <a:pt x="921" y="79"/>
                  <a:pt x="921" y="79"/>
                  <a:pt x="921" y="79"/>
                </a:cubicBezTo>
                <a:cubicBezTo>
                  <a:pt x="923" y="81"/>
                  <a:pt x="923" y="81"/>
                  <a:pt x="923" y="81"/>
                </a:cubicBezTo>
                <a:cubicBezTo>
                  <a:pt x="929" y="79"/>
                  <a:pt x="929" y="79"/>
                  <a:pt x="929" y="79"/>
                </a:cubicBezTo>
                <a:cubicBezTo>
                  <a:pt x="930" y="81"/>
                  <a:pt x="930" y="81"/>
                  <a:pt x="930" y="81"/>
                </a:cubicBezTo>
                <a:cubicBezTo>
                  <a:pt x="933" y="79"/>
                  <a:pt x="933" y="79"/>
                  <a:pt x="933" y="79"/>
                </a:cubicBezTo>
                <a:cubicBezTo>
                  <a:pt x="936" y="81"/>
                  <a:pt x="936" y="81"/>
                  <a:pt x="936" y="81"/>
                </a:cubicBezTo>
                <a:cubicBezTo>
                  <a:pt x="940" y="81"/>
                  <a:pt x="940" y="81"/>
                  <a:pt x="940" y="81"/>
                </a:cubicBezTo>
                <a:cubicBezTo>
                  <a:pt x="942" y="78"/>
                  <a:pt x="942" y="78"/>
                  <a:pt x="942" y="78"/>
                </a:cubicBezTo>
                <a:cubicBezTo>
                  <a:pt x="942" y="79"/>
                  <a:pt x="942" y="79"/>
                  <a:pt x="942" y="79"/>
                </a:cubicBezTo>
                <a:cubicBezTo>
                  <a:pt x="943" y="79"/>
                  <a:pt x="943" y="79"/>
                  <a:pt x="943" y="79"/>
                </a:cubicBezTo>
                <a:cubicBezTo>
                  <a:pt x="944" y="79"/>
                  <a:pt x="944" y="79"/>
                  <a:pt x="944" y="79"/>
                </a:cubicBezTo>
                <a:cubicBezTo>
                  <a:pt x="943" y="78"/>
                  <a:pt x="943" y="78"/>
                  <a:pt x="943" y="78"/>
                </a:cubicBezTo>
                <a:cubicBezTo>
                  <a:pt x="944" y="76"/>
                  <a:pt x="944" y="76"/>
                  <a:pt x="944" y="76"/>
                </a:cubicBezTo>
                <a:cubicBezTo>
                  <a:pt x="947" y="76"/>
                  <a:pt x="947" y="76"/>
                  <a:pt x="947" y="76"/>
                </a:cubicBezTo>
                <a:cubicBezTo>
                  <a:pt x="946" y="75"/>
                  <a:pt x="946" y="75"/>
                  <a:pt x="946" y="75"/>
                </a:cubicBezTo>
                <a:cubicBezTo>
                  <a:pt x="949" y="75"/>
                  <a:pt x="949" y="75"/>
                  <a:pt x="949" y="75"/>
                </a:cubicBezTo>
                <a:cubicBezTo>
                  <a:pt x="950" y="75"/>
                  <a:pt x="950" y="75"/>
                  <a:pt x="950" y="75"/>
                </a:cubicBezTo>
                <a:cubicBezTo>
                  <a:pt x="953" y="73"/>
                  <a:pt x="953" y="73"/>
                  <a:pt x="953" y="73"/>
                </a:cubicBezTo>
                <a:cubicBezTo>
                  <a:pt x="950" y="72"/>
                  <a:pt x="950" y="72"/>
                  <a:pt x="950" y="72"/>
                </a:cubicBezTo>
                <a:cubicBezTo>
                  <a:pt x="954" y="71"/>
                  <a:pt x="954" y="71"/>
                  <a:pt x="954" y="71"/>
                </a:cubicBezTo>
                <a:cubicBezTo>
                  <a:pt x="956" y="69"/>
                  <a:pt x="956" y="69"/>
                  <a:pt x="956" y="69"/>
                </a:cubicBezTo>
                <a:cubicBezTo>
                  <a:pt x="959" y="68"/>
                  <a:pt x="959" y="68"/>
                  <a:pt x="959" y="68"/>
                </a:cubicBezTo>
                <a:cubicBezTo>
                  <a:pt x="959" y="66"/>
                  <a:pt x="959" y="66"/>
                  <a:pt x="959" y="66"/>
                </a:cubicBezTo>
                <a:cubicBezTo>
                  <a:pt x="960" y="66"/>
                  <a:pt x="960" y="66"/>
                  <a:pt x="960" y="66"/>
                </a:cubicBezTo>
                <a:cubicBezTo>
                  <a:pt x="959" y="65"/>
                  <a:pt x="959" y="65"/>
                  <a:pt x="959" y="65"/>
                </a:cubicBezTo>
                <a:cubicBezTo>
                  <a:pt x="957" y="63"/>
                  <a:pt x="957" y="63"/>
                  <a:pt x="957" y="63"/>
                </a:cubicBezTo>
                <a:cubicBezTo>
                  <a:pt x="954" y="63"/>
                  <a:pt x="954" y="63"/>
                  <a:pt x="954" y="63"/>
                </a:cubicBezTo>
                <a:cubicBezTo>
                  <a:pt x="952" y="63"/>
                  <a:pt x="952" y="63"/>
                  <a:pt x="952" y="63"/>
                </a:cubicBezTo>
                <a:cubicBezTo>
                  <a:pt x="950" y="65"/>
                  <a:pt x="950" y="65"/>
                  <a:pt x="950" y="65"/>
                </a:cubicBezTo>
                <a:cubicBezTo>
                  <a:pt x="949" y="65"/>
                  <a:pt x="949" y="65"/>
                  <a:pt x="949" y="65"/>
                </a:cubicBezTo>
                <a:cubicBezTo>
                  <a:pt x="944" y="63"/>
                  <a:pt x="944" y="63"/>
                  <a:pt x="944" y="63"/>
                </a:cubicBezTo>
                <a:cubicBezTo>
                  <a:pt x="939" y="63"/>
                  <a:pt x="939" y="63"/>
                  <a:pt x="939" y="63"/>
                </a:cubicBezTo>
                <a:cubicBezTo>
                  <a:pt x="937" y="65"/>
                  <a:pt x="937" y="65"/>
                  <a:pt x="937" y="65"/>
                </a:cubicBezTo>
                <a:cubicBezTo>
                  <a:pt x="936" y="65"/>
                  <a:pt x="936" y="65"/>
                  <a:pt x="936" y="65"/>
                </a:cubicBezTo>
                <a:cubicBezTo>
                  <a:pt x="936" y="66"/>
                  <a:pt x="936" y="66"/>
                  <a:pt x="936" y="66"/>
                </a:cubicBezTo>
                <a:cubicBezTo>
                  <a:pt x="939" y="68"/>
                  <a:pt x="939" y="68"/>
                  <a:pt x="939" y="68"/>
                </a:cubicBezTo>
                <a:cubicBezTo>
                  <a:pt x="942" y="68"/>
                  <a:pt x="942" y="68"/>
                  <a:pt x="942" y="68"/>
                </a:cubicBezTo>
                <a:cubicBezTo>
                  <a:pt x="939" y="69"/>
                  <a:pt x="939" y="69"/>
                  <a:pt x="939" y="69"/>
                </a:cubicBezTo>
                <a:cubicBezTo>
                  <a:pt x="937" y="69"/>
                  <a:pt x="937" y="69"/>
                  <a:pt x="937" y="69"/>
                </a:cubicBezTo>
                <a:cubicBezTo>
                  <a:pt x="936" y="69"/>
                  <a:pt x="936" y="69"/>
                  <a:pt x="936" y="69"/>
                </a:cubicBezTo>
                <a:cubicBezTo>
                  <a:pt x="939" y="71"/>
                  <a:pt x="939" y="71"/>
                  <a:pt x="939" y="71"/>
                </a:cubicBezTo>
                <a:cubicBezTo>
                  <a:pt x="934" y="71"/>
                  <a:pt x="934" y="71"/>
                  <a:pt x="934" y="71"/>
                </a:cubicBezTo>
                <a:cubicBezTo>
                  <a:pt x="934" y="69"/>
                  <a:pt x="934" y="69"/>
                  <a:pt x="934" y="69"/>
                </a:cubicBezTo>
                <a:cubicBezTo>
                  <a:pt x="933" y="69"/>
                  <a:pt x="933" y="69"/>
                  <a:pt x="933" y="69"/>
                </a:cubicBezTo>
                <a:cubicBezTo>
                  <a:pt x="932" y="69"/>
                  <a:pt x="932" y="69"/>
                  <a:pt x="932" y="69"/>
                </a:cubicBezTo>
                <a:cubicBezTo>
                  <a:pt x="933" y="68"/>
                  <a:pt x="933" y="68"/>
                  <a:pt x="933" y="68"/>
                </a:cubicBezTo>
                <a:cubicBezTo>
                  <a:pt x="932" y="68"/>
                  <a:pt x="932" y="68"/>
                  <a:pt x="932" y="68"/>
                </a:cubicBezTo>
                <a:cubicBezTo>
                  <a:pt x="932" y="66"/>
                  <a:pt x="932" y="66"/>
                  <a:pt x="932" y="66"/>
                </a:cubicBezTo>
                <a:cubicBezTo>
                  <a:pt x="930" y="65"/>
                  <a:pt x="930" y="65"/>
                  <a:pt x="930" y="65"/>
                </a:cubicBezTo>
                <a:cubicBezTo>
                  <a:pt x="926" y="66"/>
                  <a:pt x="926" y="66"/>
                  <a:pt x="926" y="66"/>
                </a:cubicBezTo>
                <a:cubicBezTo>
                  <a:pt x="923" y="68"/>
                  <a:pt x="923" y="68"/>
                  <a:pt x="923" y="68"/>
                </a:cubicBezTo>
                <a:cubicBezTo>
                  <a:pt x="924" y="68"/>
                  <a:pt x="924" y="68"/>
                  <a:pt x="924" y="68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4" y="71"/>
                  <a:pt x="924" y="71"/>
                  <a:pt x="924" y="71"/>
                </a:cubicBezTo>
                <a:cubicBezTo>
                  <a:pt x="923" y="71"/>
                  <a:pt x="923" y="71"/>
                  <a:pt x="923" y="71"/>
                </a:cubicBezTo>
                <a:cubicBezTo>
                  <a:pt x="924" y="72"/>
                  <a:pt x="924" y="72"/>
                  <a:pt x="924" y="72"/>
                </a:cubicBezTo>
                <a:cubicBezTo>
                  <a:pt x="923" y="72"/>
                  <a:pt x="923" y="72"/>
                  <a:pt x="923" y="72"/>
                </a:cubicBezTo>
                <a:cubicBezTo>
                  <a:pt x="920" y="72"/>
                  <a:pt x="920" y="72"/>
                  <a:pt x="920" y="72"/>
                </a:cubicBezTo>
                <a:cubicBezTo>
                  <a:pt x="917" y="71"/>
                  <a:pt x="917" y="71"/>
                  <a:pt x="917" y="71"/>
                </a:cubicBezTo>
                <a:lnTo>
                  <a:pt x="914" y="72"/>
                </a:lnTo>
                <a:close/>
                <a:moveTo>
                  <a:pt x="896" y="142"/>
                </a:moveTo>
                <a:cubicBezTo>
                  <a:pt x="897" y="141"/>
                  <a:pt x="897" y="141"/>
                  <a:pt x="897" y="141"/>
                </a:cubicBezTo>
                <a:cubicBezTo>
                  <a:pt x="896" y="139"/>
                  <a:pt x="896" y="139"/>
                  <a:pt x="896" y="139"/>
                </a:cubicBezTo>
                <a:cubicBezTo>
                  <a:pt x="894" y="141"/>
                  <a:pt x="894" y="141"/>
                  <a:pt x="894" y="141"/>
                </a:cubicBezTo>
                <a:cubicBezTo>
                  <a:pt x="896" y="141"/>
                  <a:pt x="896" y="141"/>
                  <a:pt x="896" y="141"/>
                </a:cubicBezTo>
                <a:cubicBezTo>
                  <a:pt x="894" y="144"/>
                  <a:pt x="894" y="144"/>
                  <a:pt x="894" y="144"/>
                </a:cubicBezTo>
                <a:lnTo>
                  <a:pt x="896" y="142"/>
                </a:lnTo>
                <a:close/>
                <a:moveTo>
                  <a:pt x="883" y="518"/>
                </a:moveTo>
                <a:cubicBezTo>
                  <a:pt x="882" y="518"/>
                  <a:pt x="882" y="518"/>
                  <a:pt x="882" y="518"/>
                </a:cubicBezTo>
                <a:cubicBezTo>
                  <a:pt x="881" y="521"/>
                  <a:pt x="881" y="521"/>
                  <a:pt x="881" y="521"/>
                </a:cubicBezTo>
                <a:lnTo>
                  <a:pt x="883" y="518"/>
                </a:lnTo>
                <a:close/>
                <a:moveTo>
                  <a:pt x="844" y="149"/>
                </a:moveTo>
                <a:cubicBezTo>
                  <a:pt x="847" y="149"/>
                  <a:pt x="847" y="149"/>
                  <a:pt x="847" y="149"/>
                </a:cubicBezTo>
                <a:cubicBezTo>
                  <a:pt x="848" y="148"/>
                  <a:pt x="848" y="148"/>
                  <a:pt x="848" y="148"/>
                </a:cubicBezTo>
                <a:cubicBezTo>
                  <a:pt x="848" y="147"/>
                  <a:pt x="848" y="147"/>
                  <a:pt x="848" y="147"/>
                </a:cubicBezTo>
                <a:cubicBezTo>
                  <a:pt x="847" y="147"/>
                  <a:pt x="847" y="147"/>
                  <a:pt x="847" y="147"/>
                </a:cubicBezTo>
                <a:lnTo>
                  <a:pt x="844" y="149"/>
                </a:lnTo>
                <a:close/>
                <a:moveTo>
                  <a:pt x="891" y="142"/>
                </a:moveTo>
                <a:cubicBezTo>
                  <a:pt x="894" y="141"/>
                  <a:pt x="894" y="141"/>
                  <a:pt x="894" y="141"/>
                </a:cubicBezTo>
                <a:cubicBezTo>
                  <a:pt x="893" y="141"/>
                  <a:pt x="893" y="141"/>
                  <a:pt x="893" y="141"/>
                </a:cubicBezTo>
                <a:lnTo>
                  <a:pt x="891" y="142"/>
                </a:lnTo>
                <a:close/>
                <a:moveTo>
                  <a:pt x="851" y="139"/>
                </a:moveTo>
                <a:cubicBezTo>
                  <a:pt x="854" y="138"/>
                  <a:pt x="854" y="138"/>
                  <a:pt x="854" y="138"/>
                </a:cubicBezTo>
                <a:cubicBezTo>
                  <a:pt x="856" y="134"/>
                  <a:pt x="856" y="134"/>
                  <a:pt x="856" y="134"/>
                </a:cubicBezTo>
                <a:cubicBezTo>
                  <a:pt x="853" y="134"/>
                  <a:pt x="853" y="134"/>
                  <a:pt x="853" y="134"/>
                </a:cubicBezTo>
                <a:cubicBezTo>
                  <a:pt x="851" y="134"/>
                  <a:pt x="851" y="134"/>
                  <a:pt x="851" y="134"/>
                </a:cubicBezTo>
                <a:cubicBezTo>
                  <a:pt x="851" y="132"/>
                  <a:pt x="851" y="132"/>
                  <a:pt x="851" y="132"/>
                </a:cubicBezTo>
                <a:cubicBezTo>
                  <a:pt x="850" y="132"/>
                  <a:pt x="850" y="132"/>
                  <a:pt x="850" y="132"/>
                </a:cubicBezTo>
                <a:cubicBezTo>
                  <a:pt x="845" y="129"/>
                  <a:pt x="845" y="129"/>
                  <a:pt x="845" y="129"/>
                </a:cubicBezTo>
                <a:cubicBezTo>
                  <a:pt x="844" y="128"/>
                  <a:pt x="844" y="128"/>
                  <a:pt x="844" y="128"/>
                </a:cubicBezTo>
                <a:cubicBezTo>
                  <a:pt x="843" y="129"/>
                  <a:pt x="843" y="129"/>
                  <a:pt x="843" y="129"/>
                </a:cubicBezTo>
                <a:cubicBezTo>
                  <a:pt x="841" y="129"/>
                  <a:pt x="841" y="129"/>
                  <a:pt x="841" y="129"/>
                </a:cubicBezTo>
                <a:cubicBezTo>
                  <a:pt x="840" y="128"/>
                  <a:pt x="840" y="128"/>
                  <a:pt x="840" y="128"/>
                </a:cubicBezTo>
                <a:cubicBezTo>
                  <a:pt x="838" y="126"/>
                  <a:pt x="838" y="126"/>
                  <a:pt x="838" y="126"/>
                </a:cubicBezTo>
                <a:cubicBezTo>
                  <a:pt x="838" y="125"/>
                  <a:pt x="838" y="125"/>
                  <a:pt x="838" y="125"/>
                </a:cubicBezTo>
                <a:cubicBezTo>
                  <a:pt x="837" y="125"/>
                  <a:pt x="837" y="125"/>
                  <a:pt x="837" y="125"/>
                </a:cubicBezTo>
                <a:cubicBezTo>
                  <a:pt x="837" y="124"/>
                  <a:pt x="837" y="124"/>
                  <a:pt x="837" y="124"/>
                </a:cubicBezTo>
                <a:cubicBezTo>
                  <a:pt x="837" y="122"/>
                  <a:pt x="837" y="122"/>
                  <a:pt x="837" y="122"/>
                </a:cubicBezTo>
                <a:cubicBezTo>
                  <a:pt x="841" y="121"/>
                  <a:pt x="841" y="121"/>
                  <a:pt x="841" y="121"/>
                </a:cubicBezTo>
                <a:cubicBezTo>
                  <a:pt x="844" y="119"/>
                  <a:pt x="844" y="119"/>
                  <a:pt x="844" y="119"/>
                </a:cubicBezTo>
                <a:cubicBezTo>
                  <a:pt x="844" y="116"/>
                  <a:pt x="844" y="116"/>
                  <a:pt x="844" y="116"/>
                </a:cubicBezTo>
                <a:cubicBezTo>
                  <a:pt x="844" y="114"/>
                  <a:pt x="844" y="114"/>
                  <a:pt x="844" y="114"/>
                </a:cubicBezTo>
                <a:cubicBezTo>
                  <a:pt x="848" y="108"/>
                  <a:pt x="848" y="108"/>
                  <a:pt x="848" y="108"/>
                </a:cubicBezTo>
                <a:cubicBezTo>
                  <a:pt x="850" y="106"/>
                  <a:pt x="850" y="106"/>
                  <a:pt x="850" y="106"/>
                </a:cubicBezTo>
                <a:cubicBezTo>
                  <a:pt x="851" y="105"/>
                  <a:pt x="851" y="105"/>
                  <a:pt x="851" y="105"/>
                </a:cubicBezTo>
                <a:cubicBezTo>
                  <a:pt x="850" y="102"/>
                  <a:pt x="850" y="102"/>
                  <a:pt x="850" y="102"/>
                </a:cubicBezTo>
                <a:cubicBezTo>
                  <a:pt x="848" y="101"/>
                  <a:pt x="848" y="101"/>
                  <a:pt x="848" y="101"/>
                </a:cubicBezTo>
                <a:cubicBezTo>
                  <a:pt x="845" y="99"/>
                  <a:pt x="845" y="99"/>
                  <a:pt x="845" y="99"/>
                </a:cubicBezTo>
                <a:cubicBezTo>
                  <a:pt x="841" y="99"/>
                  <a:pt x="841" y="99"/>
                  <a:pt x="841" y="99"/>
                </a:cubicBezTo>
                <a:cubicBezTo>
                  <a:pt x="838" y="98"/>
                  <a:pt x="838" y="98"/>
                  <a:pt x="838" y="98"/>
                </a:cubicBezTo>
                <a:cubicBezTo>
                  <a:pt x="837" y="98"/>
                  <a:pt x="837" y="98"/>
                  <a:pt x="837" y="98"/>
                </a:cubicBezTo>
                <a:cubicBezTo>
                  <a:pt x="834" y="99"/>
                  <a:pt x="834" y="99"/>
                  <a:pt x="834" y="99"/>
                </a:cubicBezTo>
                <a:cubicBezTo>
                  <a:pt x="835" y="99"/>
                  <a:pt x="835" y="99"/>
                  <a:pt x="835" y="99"/>
                </a:cubicBezTo>
                <a:cubicBezTo>
                  <a:pt x="833" y="101"/>
                  <a:pt x="833" y="101"/>
                  <a:pt x="833" y="101"/>
                </a:cubicBezTo>
                <a:cubicBezTo>
                  <a:pt x="830" y="102"/>
                  <a:pt x="830" y="102"/>
                  <a:pt x="830" y="102"/>
                </a:cubicBezTo>
                <a:cubicBezTo>
                  <a:pt x="827" y="106"/>
                  <a:pt x="827" y="106"/>
                  <a:pt x="827" y="106"/>
                </a:cubicBezTo>
                <a:cubicBezTo>
                  <a:pt x="824" y="111"/>
                  <a:pt x="824" y="111"/>
                  <a:pt x="824" y="111"/>
                </a:cubicBezTo>
                <a:cubicBezTo>
                  <a:pt x="823" y="112"/>
                  <a:pt x="823" y="112"/>
                  <a:pt x="823" y="112"/>
                </a:cubicBezTo>
                <a:cubicBezTo>
                  <a:pt x="824" y="115"/>
                  <a:pt x="824" y="115"/>
                  <a:pt x="824" y="115"/>
                </a:cubicBezTo>
                <a:cubicBezTo>
                  <a:pt x="821" y="115"/>
                  <a:pt x="821" y="115"/>
                  <a:pt x="821" y="115"/>
                </a:cubicBezTo>
                <a:cubicBezTo>
                  <a:pt x="818" y="116"/>
                  <a:pt x="818" y="116"/>
                  <a:pt x="818" y="116"/>
                </a:cubicBezTo>
                <a:cubicBezTo>
                  <a:pt x="815" y="116"/>
                  <a:pt x="815" y="116"/>
                  <a:pt x="815" y="116"/>
                </a:cubicBezTo>
                <a:cubicBezTo>
                  <a:pt x="813" y="116"/>
                  <a:pt x="813" y="116"/>
                  <a:pt x="813" y="116"/>
                </a:cubicBezTo>
                <a:cubicBezTo>
                  <a:pt x="817" y="114"/>
                  <a:pt x="817" y="114"/>
                  <a:pt x="817" y="114"/>
                </a:cubicBezTo>
                <a:cubicBezTo>
                  <a:pt x="815" y="114"/>
                  <a:pt x="815" y="114"/>
                  <a:pt x="815" y="114"/>
                </a:cubicBezTo>
                <a:cubicBezTo>
                  <a:pt x="817" y="111"/>
                  <a:pt x="817" y="111"/>
                  <a:pt x="817" y="111"/>
                </a:cubicBezTo>
                <a:cubicBezTo>
                  <a:pt x="821" y="106"/>
                  <a:pt x="821" y="106"/>
                  <a:pt x="821" y="106"/>
                </a:cubicBezTo>
                <a:cubicBezTo>
                  <a:pt x="820" y="106"/>
                  <a:pt x="820" y="106"/>
                  <a:pt x="820" y="106"/>
                </a:cubicBezTo>
                <a:cubicBezTo>
                  <a:pt x="818" y="105"/>
                  <a:pt x="818" y="105"/>
                  <a:pt x="818" y="105"/>
                </a:cubicBezTo>
                <a:cubicBezTo>
                  <a:pt x="817" y="104"/>
                  <a:pt x="817" y="104"/>
                  <a:pt x="817" y="104"/>
                </a:cubicBezTo>
                <a:cubicBezTo>
                  <a:pt x="817" y="102"/>
                  <a:pt x="817" y="102"/>
                  <a:pt x="817" y="102"/>
                </a:cubicBezTo>
                <a:cubicBezTo>
                  <a:pt x="815" y="102"/>
                  <a:pt x="815" y="102"/>
                  <a:pt x="815" y="102"/>
                </a:cubicBezTo>
                <a:cubicBezTo>
                  <a:pt x="813" y="102"/>
                  <a:pt x="813" y="102"/>
                  <a:pt x="813" y="102"/>
                </a:cubicBezTo>
                <a:cubicBezTo>
                  <a:pt x="811" y="102"/>
                  <a:pt x="811" y="102"/>
                  <a:pt x="811" y="102"/>
                </a:cubicBezTo>
                <a:cubicBezTo>
                  <a:pt x="808" y="102"/>
                  <a:pt x="808" y="102"/>
                  <a:pt x="808" y="102"/>
                </a:cubicBezTo>
                <a:cubicBezTo>
                  <a:pt x="808" y="104"/>
                  <a:pt x="808" y="104"/>
                  <a:pt x="808" y="104"/>
                </a:cubicBezTo>
                <a:cubicBezTo>
                  <a:pt x="810" y="104"/>
                  <a:pt x="810" y="104"/>
                  <a:pt x="810" y="104"/>
                </a:cubicBezTo>
                <a:cubicBezTo>
                  <a:pt x="813" y="105"/>
                  <a:pt x="813" y="105"/>
                  <a:pt x="813" y="105"/>
                </a:cubicBezTo>
                <a:cubicBezTo>
                  <a:pt x="811" y="105"/>
                  <a:pt x="811" y="105"/>
                  <a:pt x="811" y="105"/>
                </a:cubicBezTo>
                <a:cubicBezTo>
                  <a:pt x="808" y="105"/>
                  <a:pt x="808" y="105"/>
                  <a:pt x="808" y="105"/>
                </a:cubicBezTo>
                <a:cubicBezTo>
                  <a:pt x="810" y="106"/>
                  <a:pt x="810" y="106"/>
                  <a:pt x="810" y="106"/>
                </a:cubicBezTo>
                <a:cubicBezTo>
                  <a:pt x="810" y="108"/>
                  <a:pt x="810" y="108"/>
                  <a:pt x="810" y="108"/>
                </a:cubicBezTo>
                <a:cubicBezTo>
                  <a:pt x="807" y="106"/>
                  <a:pt x="807" y="106"/>
                  <a:pt x="807" y="106"/>
                </a:cubicBezTo>
                <a:cubicBezTo>
                  <a:pt x="808" y="108"/>
                  <a:pt x="808" y="108"/>
                  <a:pt x="808" y="108"/>
                </a:cubicBezTo>
                <a:cubicBezTo>
                  <a:pt x="805" y="108"/>
                  <a:pt x="805" y="108"/>
                  <a:pt x="805" y="108"/>
                </a:cubicBezTo>
                <a:cubicBezTo>
                  <a:pt x="802" y="106"/>
                  <a:pt x="802" y="106"/>
                  <a:pt x="802" y="106"/>
                </a:cubicBezTo>
                <a:cubicBezTo>
                  <a:pt x="798" y="108"/>
                  <a:pt x="798" y="108"/>
                  <a:pt x="798" y="108"/>
                </a:cubicBezTo>
                <a:cubicBezTo>
                  <a:pt x="797" y="109"/>
                  <a:pt x="797" y="109"/>
                  <a:pt x="797" y="109"/>
                </a:cubicBezTo>
                <a:cubicBezTo>
                  <a:pt x="795" y="109"/>
                  <a:pt x="795" y="109"/>
                  <a:pt x="795" y="109"/>
                </a:cubicBezTo>
                <a:cubicBezTo>
                  <a:pt x="797" y="108"/>
                  <a:pt x="797" y="108"/>
                  <a:pt x="797" y="108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790" y="111"/>
                  <a:pt x="790" y="111"/>
                  <a:pt x="790" y="111"/>
                </a:cubicBezTo>
                <a:cubicBezTo>
                  <a:pt x="792" y="109"/>
                  <a:pt x="792" y="109"/>
                  <a:pt x="792" y="109"/>
                </a:cubicBezTo>
                <a:cubicBezTo>
                  <a:pt x="795" y="108"/>
                  <a:pt x="795" y="108"/>
                  <a:pt x="795" y="108"/>
                </a:cubicBezTo>
                <a:cubicBezTo>
                  <a:pt x="798" y="106"/>
                  <a:pt x="798" y="106"/>
                  <a:pt x="798" y="106"/>
                </a:cubicBezTo>
                <a:cubicBezTo>
                  <a:pt x="801" y="105"/>
                  <a:pt x="801" y="105"/>
                  <a:pt x="801" y="105"/>
                </a:cubicBezTo>
                <a:cubicBezTo>
                  <a:pt x="797" y="104"/>
                  <a:pt x="797" y="104"/>
                  <a:pt x="797" y="104"/>
                </a:cubicBezTo>
                <a:cubicBezTo>
                  <a:pt x="791" y="102"/>
                  <a:pt x="791" y="102"/>
                  <a:pt x="791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1" y="105"/>
                  <a:pt x="781" y="105"/>
                  <a:pt x="781" y="105"/>
                </a:cubicBezTo>
                <a:cubicBezTo>
                  <a:pt x="782" y="105"/>
                  <a:pt x="782" y="105"/>
                  <a:pt x="782" y="105"/>
                </a:cubicBezTo>
                <a:cubicBezTo>
                  <a:pt x="780" y="106"/>
                  <a:pt x="780" y="106"/>
                  <a:pt x="780" y="106"/>
                </a:cubicBezTo>
                <a:cubicBezTo>
                  <a:pt x="777" y="106"/>
                  <a:pt x="777" y="106"/>
                  <a:pt x="777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4" y="105"/>
                  <a:pt x="774" y="105"/>
                  <a:pt x="774" y="105"/>
                </a:cubicBezTo>
                <a:cubicBezTo>
                  <a:pt x="778" y="104"/>
                  <a:pt x="778" y="104"/>
                  <a:pt x="778" y="104"/>
                </a:cubicBezTo>
                <a:cubicBezTo>
                  <a:pt x="784" y="101"/>
                  <a:pt x="784" y="101"/>
                  <a:pt x="784" y="101"/>
                </a:cubicBezTo>
                <a:cubicBezTo>
                  <a:pt x="784" y="99"/>
                  <a:pt x="784" y="99"/>
                  <a:pt x="784" y="99"/>
                </a:cubicBezTo>
                <a:cubicBezTo>
                  <a:pt x="781" y="98"/>
                  <a:pt x="781" y="98"/>
                  <a:pt x="781" y="98"/>
                </a:cubicBezTo>
                <a:cubicBezTo>
                  <a:pt x="775" y="99"/>
                  <a:pt x="775" y="99"/>
                  <a:pt x="775" y="99"/>
                </a:cubicBezTo>
                <a:cubicBezTo>
                  <a:pt x="758" y="102"/>
                  <a:pt x="758" y="102"/>
                  <a:pt x="758" y="102"/>
                </a:cubicBezTo>
                <a:cubicBezTo>
                  <a:pt x="748" y="105"/>
                  <a:pt x="748" y="105"/>
                  <a:pt x="748" y="105"/>
                </a:cubicBezTo>
                <a:cubicBezTo>
                  <a:pt x="741" y="106"/>
                  <a:pt x="741" y="106"/>
                  <a:pt x="741" y="106"/>
                </a:cubicBezTo>
                <a:cubicBezTo>
                  <a:pt x="735" y="108"/>
                  <a:pt x="735" y="108"/>
                  <a:pt x="735" y="108"/>
                </a:cubicBezTo>
                <a:cubicBezTo>
                  <a:pt x="738" y="109"/>
                  <a:pt x="738" y="109"/>
                  <a:pt x="738" y="109"/>
                </a:cubicBezTo>
                <a:cubicBezTo>
                  <a:pt x="734" y="111"/>
                  <a:pt x="734" y="111"/>
                  <a:pt x="734" y="111"/>
                </a:cubicBezTo>
                <a:cubicBezTo>
                  <a:pt x="728" y="112"/>
                  <a:pt x="728" y="112"/>
                  <a:pt x="728" y="112"/>
                </a:cubicBezTo>
                <a:cubicBezTo>
                  <a:pt x="722" y="114"/>
                  <a:pt x="722" y="114"/>
                  <a:pt x="722" y="114"/>
                </a:cubicBezTo>
                <a:cubicBezTo>
                  <a:pt x="721" y="115"/>
                  <a:pt x="721" y="115"/>
                  <a:pt x="721" y="115"/>
                </a:cubicBezTo>
                <a:cubicBezTo>
                  <a:pt x="721" y="118"/>
                  <a:pt x="721" y="118"/>
                  <a:pt x="721" y="118"/>
                </a:cubicBezTo>
                <a:cubicBezTo>
                  <a:pt x="724" y="116"/>
                  <a:pt x="724" y="116"/>
                  <a:pt x="724" y="116"/>
                </a:cubicBezTo>
                <a:cubicBezTo>
                  <a:pt x="727" y="118"/>
                  <a:pt x="727" y="118"/>
                  <a:pt x="727" y="118"/>
                </a:cubicBezTo>
                <a:cubicBezTo>
                  <a:pt x="731" y="116"/>
                  <a:pt x="731" y="116"/>
                  <a:pt x="731" y="116"/>
                </a:cubicBezTo>
                <a:cubicBezTo>
                  <a:pt x="729" y="118"/>
                  <a:pt x="729" y="118"/>
                  <a:pt x="729" y="118"/>
                </a:cubicBezTo>
                <a:cubicBezTo>
                  <a:pt x="728" y="118"/>
                  <a:pt x="728" y="118"/>
                  <a:pt x="728" y="118"/>
                </a:cubicBezTo>
                <a:cubicBezTo>
                  <a:pt x="724" y="119"/>
                  <a:pt x="724" y="119"/>
                  <a:pt x="724" y="119"/>
                </a:cubicBezTo>
                <a:cubicBezTo>
                  <a:pt x="727" y="119"/>
                  <a:pt x="727" y="119"/>
                  <a:pt x="727" y="119"/>
                </a:cubicBezTo>
                <a:cubicBezTo>
                  <a:pt x="728" y="121"/>
                  <a:pt x="728" y="121"/>
                  <a:pt x="728" y="121"/>
                </a:cubicBezTo>
                <a:cubicBezTo>
                  <a:pt x="734" y="119"/>
                  <a:pt x="734" y="119"/>
                  <a:pt x="734" y="119"/>
                </a:cubicBezTo>
                <a:cubicBezTo>
                  <a:pt x="742" y="118"/>
                  <a:pt x="742" y="118"/>
                  <a:pt x="742" y="118"/>
                </a:cubicBezTo>
                <a:cubicBezTo>
                  <a:pt x="748" y="118"/>
                  <a:pt x="748" y="118"/>
                  <a:pt x="748" y="118"/>
                </a:cubicBezTo>
                <a:cubicBezTo>
                  <a:pt x="752" y="118"/>
                  <a:pt x="752" y="118"/>
                  <a:pt x="752" y="118"/>
                </a:cubicBezTo>
                <a:cubicBezTo>
                  <a:pt x="747" y="119"/>
                  <a:pt x="747" y="119"/>
                  <a:pt x="747" y="119"/>
                </a:cubicBezTo>
                <a:cubicBezTo>
                  <a:pt x="745" y="119"/>
                  <a:pt x="745" y="119"/>
                  <a:pt x="745" y="119"/>
                </a:cubicBezTo>
                <a:cubicBezTo>
                  <a:pt x="739" y="121"/>
                  <a:pt x="739" y="121"/>
                  <a:pt x="739" y="121"/>
                </a:cubicBezTo>
                <a:cubicBezTo>
                  <a:pt x="734" y="121"/>
                  <a:pt x="734" y="121"/>
                  <a:pt x="734" y="121"/>
                </a:cubicBezTo>
                <a:cubicBezTo>
                  <a:pt x="724" y="122"/>
                  <a:pt x="724" y="122"/>
                  <a:pt x="724" y="122"/>
                </a:cubicBezTo>
                <a:cubicBezTo>
                  <a:pt x="719" y="124"/>
                  <a:pt x="719" y="124"/>
                  <a:pt x="719" y="124"/>
                </a:cubicBezTo>
                <a:cubicBezTo>
                  <a:pt x="716" y="125"/>
                  <a:pt x="716" y="125"/>
                  <a:pt x="716" y="125"/>
                </a:cubicBezTo>
                <a:cubicBezTo>
                  <a:pt x="718" y="126"/>
                  <a:pt x="718" y="126"/>
                  <a:pt x="718" y="126"/>
                </a:cubicBezTo>
                <a:cubicBezTo>
                  <a:pt x="719" y="128"/>
                  <a:pt x="719" y="128"/>
                  <a:pt x="719" y="128"/>
                </a:cubicBezTo>
                <a:cubicBezTo>
                  <a:pt x="732" y="129"/>
                  <a:pt x="732" y="129"/>
                  <a:pt x="732" y="129"/>
                </a:cubicBezTo>
                <a:cubicBezTo>
                  <a:pt x="739" y="128"/>
                  <a:pt x="739" y="128"/>
                  <a:pt x="739" y="128"/>
                </a:cubicBezTo>
                <a:cubicBezTo>
                  <a:pt x="747" y="128"/>
                  <a:pt x="747" y="128"/>
                  <a:pt x="747" y="128"/>
                </a:cubicBezTo>
                <a:cubicBezTo>
                  <a:pt x="758" y="129"/>
                  <a:pt x="758" y="129"/>
                  <a:pt x="758" y="129"/>
                </a:cubicBezTo>
                <a:cubicBezTo>
                  <a:pt x="761" y="129"/>
                  <a:pt x="761" y="129"/>
                  <a:pt x="761" y="129"/>
                </a:cubicBezTo>
                <a:cubicBezTo>
                  <a:pt x="764" y="129"/>
                  <a:pt x="764" y="129"/>
                  <a:pt x="764" y="129"/>
                </a:cubicBezTo>
                <a:cubicBezTo>
                  <a:pt x="765" y="131"/>
                  <a:pt x="765" y="131"/>
                  <a:pt x="765" y="131"/>
                </a:cubicBezTo>
                <a:cubicBezTo>
                  <a:pt x="767" y="131"/>
                  <a:pt x="767" y="131"/>
                  <a:pt x="767" y="131"/>
                </a:cubicBezTo>
                <a:cubicBezTo>
                  <a:pt x="765" y="132"/>
                  <a:pt x="765" y="132"/>
                  <a:pt x="765" y="132"/>
                </a:cubicBezTo>
                <a:cubicBezTo>
                  <a:pt x="762" y="132"/>
                  <a:pt x="762" y="132"/>
                  <a:pt x="762" y="132"/>
                </a:cubicBezTo>
                <a:cubicBezTo>
                  <a:pt x="755" y="134"/>
                  <a:pt x="755" y="134"/>
                  <a:pt x="755" y="134"/>
                </a:cubicBezTo>
                <a:cubicBezTo>
                  <a:pt x="742" y="132"/>
                  <a:pt x="742" y="132"/>
                  <a:pt x="742" y="132"/>
                </a:cubicBezTo>
                <a:cubicBezTo>
                  <a:pt x="725" y="134"/>
                  <a:pt x="725" y="134"/>
                  <a:pt x="725" y="134"/>
                </a:cubicBezTo>
                <a:cubicBezTo>
                  <a:pt x="719" y="134"/>
                  <a:pt x="719" y="134"/>
                  <a:pt x="719" y="134"/>
                </a:cubicBezTo>
                <a:cubicBezTo>
                  <a:pt x="712" y="135"/>
                  <a:pt x="712" y="135"/>
                  <a:pt x="712" y="135"/>
                </a:cubicBezTo>
                <a:cubicBezTo>
                  <a:pt x="711" y="138"/>
                  <a:pt x="711" y="138"/>
                  <a:pt x="711" y="138"/>
                </a:cubicBezTo>
                <a:cubicBezTo>
                  <a:pt x="711" y="139"/>
                  <a:pt x="711" y="139"/>
                  <a:pt x="711" y="139"/>
                </a:cubicBezTo>
                <a:cubicBezTo>
                  <a:pt x="712" y="141"/>
                  <a:pt x="712" y="141"/>
                  <a:pt x="712" y="141"/>
                </a:cubicBezTo>
                <a:cubicBezTo>
                  <a:pt x="712" y="142"/>
                  <a:pt x="712" y="142"/>
                  <a:pt x="712" y="142"/>
                </a:cubicBezTo>
                <a:cubicBezTo>
                  <a:pt x="715" y="144"/>
                  <a:pt x="715" y="144"/>
                  <a:pt x="715" y="144"/>
                </a:cubicBezTo>
                <a:cubicBezTo>
                  <a:pt x="719" y="144"/>
                  <a:pt x="719" y="144"/>
                  <a:pt x="719" y="144"/>
                </a:cubicBezTo>
                <a:cubicBezTo>
                  <a:pt x="728" y="144"/>
                  <a:pt x="728" y="144"/>
                  <a:pt x="728" y="144"/>
                </a:cubicBezTo>
                <a:cubicBezTo>
                  <a:pt x="735" y="145"/>
                  <a:pt x="735" y="145"/>
                  <a:pt x="735" y="145"/>
                </a:cubicBezTo>
                <a:cubicBezTo>
                  <a:pt x="731" y="148"/>
                  <a:pt x="731" y="148"/>
                  <a:pt x="731" y="148"/>
                </a:cubicBezTo>
                <a:cubicBezTo>
                  <a:pt x="729" y="151"/>
                  <a:pt x="729" y="151"/>
                  <a:pt x="729" y="151"/>
                </a:cubicBezTo>
                <a:cubicBezTo>
                  <a:pt x="731" y="152"/>
                  <a:pt x="731" y="152"/>
                  <a:pt x="731" y="152"/>
                </a:cubicBezTo>
                <a:cubicBezTo>
                  <a:pt x="729" y="152"/>
                  <a:pt x="729" y="152"/>
                  <a:pt x="729" y="152"/>
                </a:cubicBezTo>
                <a:cubicBezTo>
                  <a:pt x="732" y="154"/>
                  <a:pt x="732" y="154"/>
                  <a:pt x="732" y="154"/>
                </a:cubicBezTo>
                <a:cubicBezTo>
                  <a:pt x="734" y="154"/>
                  <a:pt x="734" y="154"/>
                  <a:pt x="734" y="154"/>
                </a:cubicBezTo>
                <a:cubicBezTo>
                  <a:pt x="738" y="152"/>
                  <a:pt x="738" y="152"/>
                  <a:pt x="738" y="152"/>
                </a:cubicBezTo>
                <a:cubicBezTo>
                  <a:pt x="744" y="152"/>
                  <a:pt x="744" y="152"/>
                  <a:pt x="744" y="152"/>
                </a:cubicBezTo>
                <a:cubicBezTo>
                  <a:pt x="747" y="152"/>
                  <a:pt x="747" y="152"/>
                  <a:pt x="747" y="152"/>
                </a:cubicBezTo>
                <a:cubicBezTo>
                  <a:pt x="751" y="151"/>
                  <a:pt x="751" y="151"/>
                  <a:pt x="751" y="151"/>
                </a:cubicBezTo>
                <a:cubicBezTo>
                  <a:pt x="751" y="152"/>
                  <a:pt x="751" y="152"/>
                  <a:pt x="751" y="152"/>
                </a:cubicBezTo>
                <a:cubicBezTo>
                  <a:pt x="754" y="152"/>
                  <a:pt x="754" y="152"/>
                  <a:pt x="754" y="152"/>
                </a:cubicBezTo>
                <a:cubicBezTo>
                  <a:pt x="761" y="151"/>
                  <a:pt x="761" y="151"/>
                  <a:pt x="761" y="151"/>
                </a:cubicBezTo>
                <a:cubicBezTo>
                  <a:pt x="770" y="149"/>
                  <a:pt x="770" y="149"/>
                  <a:pt x="770" y="149"/>
                </a:cubicBezTo>
                <a:cubicBezTo>
                  <a:pt x="774" y="148"/>
                  <a:pt x="774" y="148"/>
                  <a:pt x="774" y="148"/>
                </a:cubicBezTo>
                <a:cubicBezTo>
                  <a:pt x="778" y="148"/>
                  <a:pt x="778" y="148"/>
                  <a:pt x="778" y="148"/>
                </a:cubicBezTo>
                <a:cubicBezTo>
                  <a:pt x="788" y="147"/>
                  <a:pt x="788" y="147"/>
                  <a:pt x="788" y="147"/>
                </a:cubicBezTo>
                <a:cubicBezTo>
                  <a:pt x="795" y="142"/>
                  <a:pt x="795" y="142"/>
                  <a:pt x="795" y="142"/>
                </a:cubicBezTo>
                <a:cubicBezTo>
                  <a:pt x="800" y="142"/>
                  <a:pt x="800" y="142"/>
                  <a:pt x="800" y="142"/>
                </a:cubicBezTo>
                <a:cubicBezTo>
                  <a:pt x="801" y="142"/>
                  <a:pt x="801" y="142"/>
                  <a:pt x="801" y="142"/>
                </a:cubicBezTo>
                <a:cubicBezTo>
                  <a:pt x="800" y="144"/>
                  <a:pt x="800" y="144"/>
                  <a:pt x="800" y="144"/>
                </a:cubicBezTo>
                <a:cubicBezTo>
                  <a:pt x="798" y="145"/>
                  <a:pt x="798" y="145"/>
                  <a:pt x="798" y="145"/>
                </a:cubicBezTo>
                <a:cubicBezTo>
                  <a:pt x="801" y="145"/>
                  <a:pt x="801" y="145"/>
                  <a:pt x="801" y="145"/>
                </a:cubicBezTo>
                <a:cubicBezTo>
                  <a:pt x="802" y="145"/>
                  <a:pt x="802" y="145"/>
                  <a:pt x="802" y="145"/>
                </a:cubicBezTo>
                <a:cubicBezTo>
                  <a:pt x="805" y="145"/>
                  <a:pt x="805" y="145"/>
                  <a:pt x="805" y="145"/>
                </a:cubicBezTo>
                <a:cubicBezTo>
                  <a:pt x="808" y="145"/>
                  <a:pt x="808" y="145"/>
                  <a:pt x="808" y="145"/>
                </a:cubicBezTo>
                <a:cubicBezTo>
                  <a:pt x="807" y="147"/>
                  <a:pt x="807" y="147"/>
                  <a:pt x="807" y="147"/>
                </a:cubicBezTo>
                <a:cubicBezTo>
                  <a:pt x="805" y="148"/>
                  <a:pt x="805" y="148"/>
                  <a:pt x="805" y="148"/>
                </a:cubicBezTo>
                <a:cubicBezTo>
                  <a:pt x="807" y="148"/>
                  <a:pt x="807" y="148"/>
                  <a:pt x="807" y="148"/>
                </a:cubicBezTo>
                <a:cubicBezTo>
                  <a:pt x="810" y="148"/>
                  <a:pt x="810" y="148"/>
                  <a:pt x="810" y="148"/>
                </a:cubicBezTo>
                <a:cubicBezTo>
                  <a:pt x="813" y="148"/>
                  <a:pt x="813" y="148"/>
                  <a:pt x="813" y="148"/>
                </a:cubicBezTo>
                <a:cubicBezTo>
                  <a:pt x="817" y="149"/>
                  <a:pt x="817" y="149"/>
                  <a:pt x="817" y="149"/>
                </a:cubicBezTo>
                <a:cubicBezTo>
                  <a:pt x="821" y="149"/>
                  <a:pt x="821" y="149"/>
                  <a:pt x="821" y="149"/>
                </a:cubicBezTo>
                <a:cubicBezTo>
                  <a:pt x="825" y="149"/>
                  <a:pt x="825" y="149"/>
                  <a:pt x="825" y="149"/>
                </a:cubicBezTo>
                <a:cubicBezTo>
                  <a:pt x="830" y="148"/>
                  <a:pt x="830" y="148"/>
                  <a:pt x="830" y="148"/>
                </a:cubicBezTo>
                <a:cubicBezTo>
                  <a:pt x="835" y="147"/>
                  <a:pt x="835" y="147"/>
                  <a:pt x="835" y="147"/>
                </a:cubicBezTo>
                <a:cubicBezTo>
                  <a:pt x="837" y="147"/>
                  <a:pt x="837" y="147"/>
                  <a:pt x="837" y="147"/>
                </a:cubicBezTo>
                <a:cubicBezTo>
                  <a:pt x="838" y="145"/>
                  <a:pt x="838" y="145"/>
                  <a:pt x="838" y="145"/>
                </a:cubicBezTo>
                <a:cubicBezTo>
                  <a:pt x="837" y="144"/>
                  <a:pt x="837" y="144"/>
                  <a:pt x="837" y="144"/>
                </a:cubicBezTo>
                <a:cubicBezTo>
                  <a:pt x="840" y="142"/>
                  <a:pt x="840" y="142"/>
                  <a:pt x="840" y="142"/>
                </a:cubicBezTo>
                <a:cubicBezTo>
                  <a:pt x="837" y="141"/>
                  <a:pt x="837" y="141"/>
                  <a:pt x="837" y="141"/>
                </a:cubicBezTo>
                <a:cubicBezTo>
                  <a:pt x="833" y="142"/>
                  <a:pt x="833" y="142"/>
                  <a:pt x="833" y="142"/>
                </a:cubicBezTo>
                <a:cubicBezTo>
                  <a:pt x="828" y="144"/>
                  <a:pt x="828" y="144"/>
                  <a:pt x="828" y="144"/>
                </a:cubicBezTo>
                <a:cubicBezTo>
                  <a:pt x="830" y="142"/>
                  <a:pt x="830" y="142"/>
                  <a:pt x="830" y="142"/>
                </a:cubicBezTo>
                <a:cubicBezTo>
                  <a:pt x="830" y="141"/>
                  <a:pt x="830" y="141"/>
                  <a:pt x="830" y="141"/>
                </a:cubicBezTo>
                <a:cubicBezTo>
                  <a:pt x="828" y="141"/>
                  <a:pt x="828" y="141"/>
                  <a:pt x="828" y="141"/>
                </a:cubicBezTo>
                <a:cubicBezTo>
                  <a:pt x="830" y="139"/>
                  <a:pt x="830" y="139"/>
                  <a:pt x="830" y="139"/>
                </a:cubicBezTo>
                <a:cubicBezTo>
                  <a:pt x="831" y="139"/>
                  <a:pt x="831" y="139"/>
                  <a:pt x="831" y="139"/>
                </a:cubicBezTo>
                <a:cubicBezTo>
                  <a:pt x="833" y="141"/>
                  <a:pt x="833" y="141"/>
                  <a:pt x="833" y="141"/>
                </a:cubicBezTo>
                <a:cubicBezTo>
                  <a:pt x="835" y="141"/>
                  <a:pt x="835" y="141"/>
                  <a:pt x="835" y="141"/>
                </a:cubicBezTo>
                <a:cubicBezTo>
                  <a:pt x="838" y="138"/>
                  <a:pt x="838" y="138"/>
                  <a:pt x="838" y="138"/>
                </a:cubicBezTo>
                <a:cubicBezTo>
                  <a:pt x="840" y="138"/>
                  <a:pt x="840" y="138"/>
                  <a:pt x="840" y="138"/>
                </a:cubicBezTo>
                <a:cubicBezTo>
                  <a:pt x="843" y="136"/>
                  <a:pt x="843" y="136"/>
                  <a:pt x="843" y="136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7" y="138"/>
                  <a:pt x="847" y="138"/>
                  <a:pt x="847" y="138"/>
                </a:cubicBezTo>
                <a:cubicBezTo>
                  <a:pt x="850" y="136"/>
                  <a:pt x="850" y="136"/>
                  <a:pt x="850" y="136"/>
                </a:cubicBezTo>
                <a:cubicBezTo>
                  <a:pt x="848" y="138"/>
                  <a:pt x="848" y="138"/>
                  <a:pt x="848" y="138"/>
                </a:cubicBezTo>
                <a:lnTo>
                  <a:pt x="851" y="139"/>
                </a:lnTo>
                <a:close/>
                <a:moveTo>
                  <a:pt x="944" y="50"/>
                </a:moveTo>
                <a:cubicBezTo>
                  <a:pt x="943" y="50"/>
                  <a:pt x="943" y="50"/>
                  <a:pt x="943" y="50"/>
                </a:cubicBezTo>
                <a:cubicBezTo>
                  <a:pt x="942" y="52"/>
                  <a:pt x="942" y="52"/>
                  <a:pt x="942" y="52"/>
                </a:cubicBezTo>
                <a:cubicBezTo>
                  <a:pt x="947" y="53"/>
                  <a:pt x="947" y="53"/>
                  <a:pt x="947" y="53"/>
                </a:cubicBezTo>
                <a:cubicBezTo>
                  <a:pt x="952" y="52"/>
                  <a:pt x="952" y="52"/>
                  <a:pt x="952" y="52"/>
                </a:cubicBezTo>
                <a:cubicBezTo>
                  <a:pt x="952" y="50"/>
                  <a:pt x="952" y="50"/>
                  <a:pt x="952" y="50"/>
                </a:cubicBezTo>
                <a:cubicBezTo>
                  <a:pt x="949" y="50"/>
                  <a:pt x="949" y="50"/>
                  <a:pt x="949" y="50"/>
                </a:cubicBezTo>
                <a:lnTo>
                  <a:pt x="944" y="50"/>
                </a:lnTo>
                <a:close/>
                <a:moveTo>
                  <a:pt x="1180" y="56"/>
                </a:moveTo>
                <a:cubicBezTo>
                  <a:pt x="1174" y="55"/>
                  <a:pt x="1174" y="55"/>
                  <a:pt x="1174" y="55"/>
                </a:cubicBezTo>
                <a:cubicBezTo>
                  <a:pt x="1171" y="56"/>
                  <a:pt x="1171" y="56"/>
                  <a:pt x="1171" y="56"/>
                </a:cubicBezTo>
                <a:cubicBezTo>
                  <a:pt x="1175" y="56"/>
                  <a:pt x="1175" y="56"/>
                  <a:pt x="1175" y="56"/>
                </a:cubicBezTo>
                <a:lnTo>
                  <a:pt x="1180" y="56"/>
                </a:lnTo>
                <a:close/>
                <a:moveTo>
                  <a:pt x="636" y="661"/>
                </a:moveTo>
                <a:cubicBezTo>
                  <a:pt x="635" y="660"/>
                  <a:pt x="635" y="660"/>
                  <a:pt x="635" y="660"/>
                </a:cubicBezTo>
                <a:cubicBezTo>
                  <a:pt x="633" y="661"/>
                  <a:pt x="633" y="661"/>
                  <a:pt x="633" y="661"/>
                </a:cubicBezTo>
                <a:cubicBezTo>
                  <a:pt x="635" y="661"/>
                  <a:pt x="635" y="661"/>
                  <a:pt x="635" y="661"/>
                </a:cubicBezTo>
                <a:lnTo>
                  <a:pt x="636" y="661"/>
                </a:lnTo>
                <a:close/>
                <a:moveTo>
                  <a:pt x="939" y="46"/>
                </a:moveTo>
                <a:cubicBezTo>
                  <a:pt x="947" y="46"/>
                  <a:pt x="947" y="46"/>
                  <a:pt x="947" y="46"/>
                </a:cubicBezTo>
                <a:cubicBezTo>
                  <a:pt x="949" y="46"/>
                  <a:pt x="949" y="46"/>
                  <a:pt x="949" y="46"/>
                </a:cubicBezTo>
                <a:cubicBezTo>
                  <a:pt x="953" y="46"/>
                  <a:pt x="953" y="46"/>
                  <a:pt x="953" y="46"/>
                </a:cubicBezTo>
                <a:cubicBezTo>
                  <a:pt x="956" y="48"/>
                  <a:pt x="956" y="48"/>
                  <a:pt x="956" y="48"/>
                </a:cubicBezTo>
                <a:cubicBezTo>
                  <a:pt x="957" y="48"/>
                  <a:pt x="957" y="48"/>
                  <a:pt x="957" y="48"/>
                </a:cubicBezTo>
                <a:cubicBezTo>
                  <a:pt x="959" y="49"/>
                  <a:pt x="959" y="49"/>
                  <a:pt x="959" y="49"/>
                </a:cubicBezTo>
                <a:cubicBezTo>
                  <a:pt x="957" y="49"/>
                  <a:pt x="957" y="49"/>
                  <a:pt x="957" y="49"/>
                </a:cubicBezTo>
                <a:cubicBezTo>
                  <a:pt x="959" y="50"/>
                  <a:pt x="959" y="50"/>
                  <a:pt x="959" y="50"/>
                </a:cubicBezTo>
                <a:cubicBezTo>
                  <a:pt x="962" y="52"/>
                  <a:pt x="962" y="52"/>
                  <a:pt x="962" y="52"/>
                </a:cubicBezTo>
                <a:cubicBezTo>
                  <a:pt x="964" y="52"/>
                  <a:pt x="964" y="52"/>
                  <a:pt x="964" y="52"/>
                </a:cubicBezTo>
                <a:cubicBezTo>
                  <a:pt x="967" y="50"/>
                  <a:pt x="967" y="50"/>
                  <a:pt x="967" y="50"/>
                </a:cubicBezTo>
                <a:cubicBezTo>
                  <a:pt x="970" y="50"/>
                  <a:pt x="970" y="50"/>
                  <a:pt x="970" y="50"/>
                </a:cubicBezTo>
                <a:cubicBezTo>
                  <a:pt x="972" y="48"/>
                  <a:pt x="972" y="48"/>
                  <a:pt x="972" y="48"/>
                </a:cubicBezTo>
                <a:cubicBezTo>
                  <a:pt x="972" y="46"/>
                  <a:pt x="972" y="46"/>
                  <a:pt x="972" y="46"/>
                </a:cubicBezTo>
                <a:cubicBezTo>
                  <a:pt x="970" y="46"/>
                  <a:pt x="970" y="46"/>
                  <a:pt x="970" y="46"/>
                </a:cubicBezTo>
                <a:cubicBezTo>
                  <a:pt x="972" y="45"/>
                  <a:pt x="972" y="45"/>
                  <a:pt x="972" y="45"/>
                </a:cubicBezTo>
                <a:cubicBezTo>
                  <a:pt x="975" y="43"/>
                  <a:pt x="975" y="43"/>
                  <a:pt x="975" y="43"/>
                </a:cubicBezTo>
                <a:cubicBezTo>
                  <a:pt x="972" y="43"/>
                  <a:pt x="972" y="43"/>
                  <a:pt x="972" y="43"/>
                </a:cubicBezTo>
                <a:cubicBezTo>
                  <a:pt x="973" y="42"/>
                  <a:pt x="973" y="42"/>
                  <a:pt x="973" y="42"/>
                </a:cubicBezTo>
                <a:cubicBezTo>
                  <a:pt x="969" y="42"/>
                  <a:pt x="969" y="42"/>
                  <a:pt x="969" y="42"/>
                </a:cubicBezTo>
                <a:cubicBezTo>
                  <a:pt x="966" y="42"/>
                  <a:pt x="966" y="42"/>
                  <a:pt x="966" y="42"/>
                </a:cubicBezTo>
                <a:cubicBezTo>
                  <a:pt x="969" y="40"/>
                  <a:pt x="969" y="40"/>
                  <a:pt x="969" y="40"/>
                </a:cubicBezTo>
                <a:cubicBezTo>
                  <a:pt x="964" y="39"/>
                  <a:pt x="964" y="39"/>
                  <a:pt x="964" y="39"/>
                </a:cubicBezTo>
                <a:cubicBezTo>
                  <a:pt x="960" y="39"/>
                  <a:pt x="960" y="39"/>
                  <a:pt x="960" y="39"/>
                </a:cubicBezTo>
                <a:cubicBezTo>
                  <a:pt x="956" y="40"/>
                  <a:pt x="956" y="40"/>
                  <a:pt x="956" y="40"/>
                </a:cubicBezTo>
                <a:cubicBezTo>
                  <a:pt x="957" y="39"/>
                  <a:pt x="957" y="39"/>
                  <a:pt x="957" y="39"/>
                </a:cubicBezTo>
                <a:cubicBezTo>
                  <a:pt x="959" y="38"/>
                  <a:pt x="959" y="38"/>
                  <a:pt x="959" y="38"/>
                </a:cubicBezTo>
                <a:cubicBezTo>
                  <a:pt x="957" y="36"/>
                  <a:pt x="957" y="36"/>
                  <a:pt x="957" y="36"/>
                </a:cubicBezTo>
                <a:cubicBezTo>
                  <a:pt x="956" y="36"/>
                  <a:pt x="956" y="36"/>
                  <a:pt x="956" y="36"/>
                </a:cubicBezTo>
                <a:cubicBezTo>
                  <a:pt x="953" y="36"/>
                  <a:pt x="953" y="36"/>
                  <a:pt x="953" y="36"/>
                </a:cubicBezTo>
                <a:cubicBezTo>
                  <a:pt x="944" y="36"/>
                  <a:pt x="944" y="36"/>
                  <a:pt x="944" y="36"/>
                </a:cubicBezTo>
                <a:cubicBezTo>
                  <a:pt x="940" y="38"/>
                  <a:pt x="940" y="38"/>
                  <a:pt x="940" y="38"/>
                </a:cubicBezTo>
                <a:cubicBezTo>
                  <a:pt x="937" y="39"/>
                  <a:pt x="937" y="39"/>
                  <a:pt x="937" y="39"/>
                </a:cubicBezTo>
                <a:cubicBezTo>
                  <a:pt x="939" y="39"/>
                  <a:pt x="939" y="39"/>
                  <a:pt x="939" y="39"/>
                </a:cubicBezTo>
                <a:cubicBezTo>
                  <a:pt x="942" y="39"/>
                  <a:pt x="942" y="39"/>
                  <a:pt x="942" y="39"/>
                </a:cubicBezTo>
                <a:cubicBezTo>
                  <a:pt x="939" y="40"/>
                  <a:pt x="939" y="40"/>
                  <a:pt x="939" y="40"/>
                </a:cubicBezTo>
                <a:cubicBezTo>
                  <a:pt x="937" y="42"/>
                  <a:pt x="937" y="42"/>
                  <a:pt x="937" y="42"/>
                </a:cubicBezTo>
                <a:cubicBezTo>
                  <a:pt x="939" y="42"/>
                  <a:pt x="939" y="42"/>
                  <a:pt x="939" y="42"/>
                </a:cubicBezTo>
                <a:cubicBezTo>
                  <a:pt x="942" y="40"/>
                  <a:pt x="942" y="40"/>
                  <a:pt x="942" y="40"/>
                </a:cubicBezTo>
                <a:cubicBezTo>
                  <a:pt x="944" y="40"/>
                  <a:pt x="944" y="40"/>
                  <a:pt x="944" y="40"/>
                </a:cubicBezTo>
                <a:cubicBezTo>
                  <a:pt x="943" y="42"/>
                  <a:pt x="943" y="42"/>
                  <a:pt x="943" y="42"/>
                </a:cubicBezTo>
                <a:cubicBezTo>
                  <a:pt x="946" y="42"/>
                  <a:pt x="946" y="42"/>
                  <a:pt x="946" y="42"/>
                </a:cubicBezTo>
                <a:cubicBezTo>
                  <a:pt x="949" y="42"/>
                  <a:pt x="949" y="42"/>
                  <a:pt x="949" y="42"/>
                </a:cubicBezTo>
                <a:cubicBezTo>
                  <a:pt x="944" y="43"/>
                  <a:pt x="944" y="43"/>
                  <a:pt x="944" y="43"/>
                </a:cubicBezTo>
                <a:cubicBezTo>
                  <a:pt x="946" y="43"/>
                  <a:pt x="946" y="43"/>
                  <a:pt x="946" y="43"/>
                </a:cubicBezTo>
                <a:cubicBezTo>
                  <a:pt x="943" y="45"/>
                  <a:pt x="943" y="45"/>
                  <a:pt x="943" y="45"/>
                </a:cubicBezTo>
                <a:cubicBezTo>
                  <a:pt x="940" y="45"/>
                  <a:pt x="940" y="45"/>
                  <a:pt x="940" y="45"/>
                </a:cubicBezTo>
                <a:cubicBezTo>
                  <a:pt x="936" y="43"/>
                  <a:pt x="936" y="43"/>
                  <a:pt x="936" y="43"/>
                </a:cubicBezTo>
                <a:cubicBezTo>
                  <a:pt x="932" y="45"/>
                  <a:pt x="932" y="45"/>
                  <a:pt x="932" y="45"/>
                </a:cubicBezTo>
                <a:cubicBezTo>
                  <a:pt x="932" y="46"/>
                  <a:pt x="932" y="46"/>
                  <a:pt x="932" y="46"/>
                </a:cubicBezTo>
                <a:cubicBezTo>
                  <a:pt x="933" y="46"/>
                  <a:pt x="933" y="46"/>
                  <a:pt x="933" y="46"/>
                </a:cubicBezTo>
                <a:lnTo>
                  <a:pt x="939" y="46"/>
                </a:lnTo>
                <a:close/>
                <a:moveTo>
                  <a:pt x="1059" y="144"/>
                </a:moveTo>
                <a:cubicBezTo>
                  <a:pt x="1059" y="142"/>
                  <a:pt x="1059" y="142"/>
                  <a:pt x="1059" y="142"/>
                </a:cubicBezTo>
                <a:cubicBezTo>
                  <a:pt x="1056" y="142"/>
                  <a:pt x="1056" y="142"/>
                  <a:pt x="1056" y="142"/>
                </a:cubicBezTo>
                <a:cubicBezTo>
                  <a:pt x="1055" y="142"/>
                  <a:pt x="1055" y="142"/>
                  <a:pt x="1055" y="142"/>
                </a:cubicBezTo>
                <a:cubicBezTo>
                  <a:pt x="1053" y="144"/>
                  <a:pt x="1053" y="144"/>
                  <a:pt x="1053" y="144"/>
                </a:cubicBezTo>
                <a:cubicBezTo>
                  <a:pt x="1053" y="145"/>
                  <a:pt x="1053" y="145"/>
                  <a:pt x="1053" y="145"/>
                </a:cubicBezTo>
                <a:cubicBezTo>
                  <a:pt x="1056" y="145"/>
                  <a:pt x="1056" y="145"/>
                  <a:pt x="1056" y="145"/>
                </a:cubicBezTo>
                <a:lnTo>
                  <a:pt x="1059" y="144"/>
                </a:lnTo>
                <a:close/>
                <a:moveTo>
                  <a:pt x="975" y="134"/>
                </a:moveTo>
                <a:cubicBezTo>
                  <a:pt x="975" y="135"/>
                  <a:pt x="975" y="135"/>
                  <a:pt x="975" y="135"/>
                </a:cubicBezTo>
                <a:cubicBezTo>
                  <a:pt x="979" y="136"/>
                  <a:pt x="979" y="136"/>
                  <a:pt x="979" y="136"/>
                </a:cubicBezTo>
                <a:cubicBezTo>
                  <a:pt x="980" y="135"/>
                  <a:pt x="980" y="135"/>
                  <a:pt x="980" y="135"/>
                </a:cubicBezTo>
                <a:cubicBezTo>
                  <a:pt x="976" y="134"/>
                  <a:pt x="976" y="134"/>
                  <a:pt x="976" y="134"/>
                </a:cubicBezTo>
                <a:lnTo>
                  <a:pt x="975" y="134"/>
                </a:lnTo>
                <a:close/>
                <a:moveTo>
                  <a:pt x="999" y="52"/>
                </a:moveTo>
                <a:cubicBezTo>
                  <a:pt x="993" y="52"/>
                  <a:pt x="993" y="52"/>
                  <a:pt x="993" y="52"/>
                </a:cubicBezTo>
                <a:cubicBezTo>
                  <a:pt x="990" y="52"/>
                  <a:pt x="990" y="52"/>
                  <a:pt x="990" y="52"/>
                </a:cubicBezTo>
                <a:cubicBezTo>
                  <a:pt x="987" y="53"/>
                  <a:pt x="987" y="53"/>
                  <a:pt x="987" y="53"/>
                </a:cubicBezTo>
                <a:cubicBezTo>
                  <a:pt x="989" y="55"/>
                  <a:pt x="989" y="55"/>
                  <a:pt x="989" y="55"/>
                </a:cubicBezTo>
                <a:cubicBezTo>
                  <a:pt x="992" y="55"/>
                  <a:pt x="992" y="55"/>
                  <a:pt x="992" y="55"/>
                </a:cubicBezTo>
                <a:cubicBezTo>
                  <a:pt x="999" y="55"/>
                  <a:pt x="999" y="55"/>
                  <a:pt x="999" y="55"/>
                </a:cubicBezTo>
                <a:cubicBezTo>
                  <a:pt x="1006" y="55"/>
                  <a:pt x="1006" y="55"/>
                  <a:pt x="1006" y="55"/>
                </a:cubicBezTo>
                <a:cubicBezTo>
                  <a:pt x="1009" y="55"/>
                  <a:pt x="1009" y="55"/>
                  <a:pt x="1009" y="55"/>
                </a:cubicBezTo>
                <a:cubicBezTo>
                  <a:pt x="1013" y="52"/>
                  <a:pt x="1013" y="52"/>
                  <a:pt x="1013" y="52"/>
                </a:cubicBezTo>
                <a:cubicBezTo>
                  <a:pt x="1010" y="52"/>
                  <a:pt x="1010" y="52"/>
                  <a:pt x="1010" y="52"/>
                </a:cubicBezTo>
                <a:cubicBezTo>
                  <a:pt x="1007" y="52"/>
                  <a:pt x="1007" y="52"/>
                  <a:pt x="1007" y="52"/>
                </a:cubicBezTo>
                <a:lnTo>
                  <a:pt x="999" y="52"/>
                </a:lnTo>
                <a:close/>
                <a:moveTo>
                  <a:pt x="1035" y="56"/>
                </a:moveTo>
                <a:cubicBezTo>
                  <a:pt x="1036" y="56"/>
                  <a:pt x="1036" y="56"/>
                  <a:pt x="1036" y="56"/>
                </a:cubicBezTo>
                <a:cubicBezTo>
                  <a:pt x="1036" y="55"/>
                  <a:pt x="1036" y="55"/>
                  <a:pt x="1036" y="55"/>
                </a:cubicBezTo>
                <a:cubicBezTo>
                  <a:pt x="1035" y="53"/>
                  <a:pt x="1035" y="53"/>
                  <a:pt x="1035" y="53"/>
                </a:cubicBezTo>
                <a:cubicBezTo>
                  <a:pt x="1033" y="53"/>
                  <a:pt x="1033" y="53"/>
                  <a:pt x="1033" y="53"/>
                </a:cubicBezTo>
                <a:cubicBezTo>
                  <a:pt x="1029" y="53"/>
                  <a:pt x="1029" y="53"/>
                  <a:pt x="1029" y="53"/>
                </a:cubicBezTo>
                <a:cubicBezTo>
                  <a:pt x="1025" y="55"/>
                  <a:pt x="1025" y="55"/>
                  <a:pt x="1025" y="55"/>
                </a:cubicBezTo>
                <a:cubicBezTo>
                  <a:pt x="1025" y="56"/>
                  <a:pt x="1025" y="56"/>
                  <a:pt x="1025" y="56"/>
                </a:cubicBezTo>
                <a:cubicBezTo>
                  <a:pt x="1026" y="56"/>
                  <a:pt x="1026" y="56"/>
                  <a:pt x="1026" y="56"/>
                </a:cubicBezTo>
                <a:cubicBezTo>
                  <a:pt x="1032" y="58"/>
                  <a:pt x="1032" y="58"/>
                  <a:pt x="1032" y="58"/>
                </a:cubicBezTo>
                <a:lnTo>
                  <a:pt x="1035" y="56"/>
                </a:lnTo>
                <a:close/>
                <a:moveTo>
                  <a:pt x="976" y="62"/>
                </a:moveTo>
                <a:cubicBezTo>
                  <a:pt x="970" y="62"/>
                  <a:pt x="970" y="62"/>
                  <a:pt x="970" y="62"/>
                </a:cubicBezTo>
                <a:cubicBezTo>
                  <a:pt x="975" y="63"/>
                  <a:pt x="975" y="63"/>
                  <a:pt x="975" y="63"/>
                </a:cubicBezTo>
                <a:cubicBezTo>
                  <a:pt x="979" y="63"/>
                  <a:pt x="979" y="63"/>
                  <a:pt x="979" y="63"/>
                </a:cubicBezTo>
                <a:cubicBezTo>
                  <a:pt x="977" y="65"/>
                  <a:pt x="977" y="65"/>
                  <a:pt x="977" y="65"/>
                </a:cubicBezTo>
                <a:cubicBezTo>
                  <a:pt x="975" y="65"/>
                  <a:pt x="975" y="65"/>
                  <a:pt x="975" y="65"/>
                </a:cubicBezTo>
                <a:cubicBezTo>
                  <a:pt x="976" y="66"/>
                  <a:pt x="976" y="66"/>
                  <a:pt x="976" y="66"/>
                </a:cubicBezTo>
                <a:cubicBezTo>
                  <a:pt x="977" y="66"/>
                  <a:pt x="977" y="66"/>
                  <a:pt x="977" y="66"/>
                </a:cubicBezTo>
                <a:cubicBezTo>
                  <a:pt x="979" y="68"/>
                  <a:pt x="979" y="68"/>
                  <a:pt x="979" y="68"/>
                </a:cubicBezTo>
                <a:cubicBezTo>
                  <a:pt x="982" y="66"/>
                  <a:pt x="982" y="66"/>
                  <a:pt x="982" y="66"/>
                </a:cubicBezTo>
                <a:cubicBezTo>
                  <a:pt x="989" y="68"/>
                  <a:pt x="989" y="68"/>
                  <a:pt x="989" y="68"/>
                </a:cubicBezTo>
                <a:cubicBezTo>
                  <a:pt x="992" y="66"/>
                  <a:pt x="992" y="66"/>
                  <a:pt x="992" y="66"/>
                </a:cubicBezTo>
                <a:cubicBezTo>
                  <a:pt x="995" y="66"/>
                  <a:pt x="995" y="66"/>
                  <a:pt x="995" y="66"/>
                </a:cubicBezTo>
                <a:cubicBezTo>
                  <a:pt x="996" y="66"/>
                  <a:pt x="996" y="66"/>
                  <a:pt x="996" y="66"/>
                </a:cubicBezTo>
                <a:cubicBezTo>
                  <a:pt x="996" y="68"/>
                  <a:pt x="996" y="68"/>
                  <a:pt x="996" y="68"/>
                </a:cubicBezTo>
                <a:cubicBezTo>
                  <a:pt x="996" y="69"/>
                  <a:pt x="996" y="69"/>
                  <a:pt x="996" y="69"/>
                </a:cubicBezTo>
                <a:cubicBezTo>
                  <a:pt x="996" y="71"/>
                  <a:pt x="996" y="71"/>
                  <a:pt x="996" y="71"/>
                </a:cubicBezTo>
                <a:cubicBezTo>
                  <a:pt x="997" y="71"/>
                  <a:pt x="997" y="71"/>
                  <a:pt x="997" y="71"/>
                </a:cubicBezTo>
                <a:cubicBezTo>
                  <a:pt x="996" y="73"/>
                  <a:pt x="996" y="73"/>
                  <a:pt x="996" y="73"/>
                </a:cubicBezTo>
                <a:cubicBezTo>
                  <a:pt x="993" y="75"/>
                  <a:pt x="993" y="75"/>
                  <a:pt x="993" y="75"/>
                </a:cubicBezTo>
                <a:cubicBezTo>
                  <a:pt x="990" y="76"/>
                  <a:pt x="990" y="76"/>
                  <a:pt x="990" y="76"/>
                </a:cubicBezTo>
                <a:cubicBezTo>
                  <a:pt x="987" y="78"/>
                  <a:pt x="987" y="78"/>
                  <a:pt x="987" y="78"/>
                </a:cubicBezTo>
                <a:cubicBezTo>
                  <a:pt x="990" y="79"/>
                  <a:pt x="990" y="79"/>
                  <a:pt x="990" y="79"/>
                </a:cubicBezTo>
                <a:cubicBezTo>
                  <a:pt x="986" y="81"/>
                  <a:pt x="986" y="81"/>
                  <a:pt x="986" y="81"/>
                </a:cubicBezTo>
                <a:cubicBezTo>
                  <a:pt x="986" y="82"/>
                  <a:pt x="986" y="82"/>
                  <a:pt x="986" y="82"/>
                </a:cubicBezTo>
                <a:cubicBezTo>
                  <a:pt x="987" y="83"/>
                  <a:pt x="987" y="83"/>
                  <a:pt x="987" y="83"/>
                </a:cubicBezTo>
                <a:cubicBezTo>
                  <a:pt x="990" y="83"/>
                  <a:pt x="990" y="83"/>
                  <a:pt x="990" y="83"/>
                </a:cubicBezTo>
                <a:cubicBezTo>
                  <a:pt x="992" y="83"/>
                  <a:pt x="992" y="83"/>
                  <a:pt x="992" y="83"/>
                </a:cubicBezTo>
                <a:cubicBezTo>
                  <a:pt x="996" y="82"/>
                  <a:pt x="996" y="82"/>
                  <a:pt x="996" y="82"/>
                </a:cubicBezTo>
                <a:cubicBezTo>
                  <a:pt x="993" y="83"/>
                  <a:pt x="993" y="83"/>
                  <a:pt x="993" y="83"/>
                </a:cubicBezTo>
                <a:cubicBezTo>
                  <a:pt x="995" y="83"/>
                  <a:pt x="995" y="83"/>
                  <a:pt x="995" y="83"/>
                </a:cubicBezTo>
                <a:cubicBezTo>
                  <a:pt x="995" y="85"/>
                  <a:pt x="995" y="85"/>
                  <a:pt x="995" y="85"/>
                </a:cubicBezTo>
                <a:cubicBezTo>
                  <a:pt x="999" y="85"/>
                  <a:pt x="999" y="85"/>
                  <a:pt x="999" y="85"/>
                </a:cubicBezTo>
                <a:cubicBezTo>
                  <a:pt x="1003" y="85"/>
                  <a:pt x="1003" y="85"/>
                  <a:pt x="1003" y="85"/>
                </a:cubicBezTo>
                <a:cubicBezTo>
                  <a:pt x="1006" y="85"/>
                  <a:pt x="1006" y="85"/>
                  <a:pt x="1006" y="85"/>
                </a:cubicBezTo>
                <a:cubicBezTo>
                  <a:pt x="1010" y="82"/>
                  <a:pt x="1010" y="82"/>
                  <a:pt x="1010" y="82"/>
                </a:cubicBezTo>
                <a:cubicBezTo>
                  <a:pt x="1010" y="83"/>
                  <a:pt x="1010" y="83"/>
                  <a:pt x="1010" y="83"/>
                </a:cubicBezTo>
                <a:cubicBezTo>
                  <a:pt x="1013" y="82"/>
                  <a:pt x="1013" y="82"/>
                  <a:pt x="1013" y="82"/>
                </a:cubicBezTo>
                <a:cubicBezTo>
                  <a:pt x="1015" y="82"/>
                  <a:pt x="1015" y="82"/>
                  <a:pt x="1015" y="82"/>
                </a:cubicBezTo>
                <a:cubicBezTo>
                  <a:pt x="1016" y="82"/>
                  <a:pt x="1016" y="82"/>
                  <a:pt x="1016" y="82"/>
                </a:cubicBezTo>
                <a:cubicBezTo>
                  <a:pt x="1013" y="83"/>
                  <a:pt x="1013" y="83"/>
                  <a:pt x="1013" y="83"/>
                </a:cubicBezTo>
                <a:cubicBezTo>
                  <a:pt x="1010" y="85"/>
                  <a:pt x="1010" y="85"/>
                  <a:pt x="1010" y="85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20" y="85"/>
                  <a:pt x="1020" y="85"/>
                  <a:pt x="1020" y="85"/>
                </a:cubicBezTo>
                <a:cubicBezTo>
                  <a:pt x="1023" y="86"/>
                  <a:pt x="1023" y="86"/>
                  <a:pt x="1023" y="86"/>
                </a:cubicBezTo>
                <a:cubicBezTo>
                  <a:pt x="1025" y="86"/>
                  <a:pt x="1025" y="86"/>
                  <a:pt x="1025" y="86"/>
                </a:cubicBezTo>
                <a:cubicBezTo>
                  <a:pt x="1026" y="85"/>
                  <a:pt x="1026" y="85"/>
                  <a:pt x="1026" y="85"/>
                </a:cubicBezTo>
                <a:cubicBezTo>
                  <a:pt x="1029" y="86"/>
                  <a:pt x="1029" y="86"/>
                  <a:pt x="1029" y="86"/>
                </a:cubicBezTo>
                <a:cubicBezTo>
                  <a:pt x="1030" y="85"/>
                  <a:pt x="1030" y="85"/>
                  <a:pt x="1030" y="85"/>
                </a:cubicBezTo>
                <a:cubicBezTo>
                  <a:pt x="1032" y="86"/>
                  <a:pt x="1032" y="86"/>
                  <a:pt x="1032" y="86"/>
                </a:cubicBezTo>
                <a:cubicBezTo>
                  <a:pt x="1033" y="86"/>
                  <a:pt x="1033" y="86"/>
                  <a:pt x="1033" y="86"/>
                </a:cubicBezTo>
                <a:cubicBezTo>
                  <a:pt x="1036" y="85"/>
                  <a:pt x="1036" y="85"/>
                  <a:pt x="1036" y="85"/>
                </a:cubicBezTo>
                <a:cubicBezTo>
                  <a:pt x="1038" y="86"/>
                  <a:pt x="1038" y="86"/>
                  <a:pt x="1038" y="86"/>
                </a:cubicBezTo>
                <a:cubicBezTo>
                  <a:pt x="1039" y="85"/>
                  <a:pt x="1039" y="85"/>
                  <a:pt x="1039" y="85"/>
                </a:cubicBezTo>
                <a:cubicBezTo>
                  <a:pt x="1042" y="83"/>
                  <a:pt x="1042" y="83"/>
                  <a:pt x="1042" y="83"/>
                </a:cubicBezTo>
                <a:cubicBezTo>
                  <a:pt x="1040" y="85"/>
                  <a:pt x="1040" y="85"/>
                  <a:pt x="1040" y="85"/>
                </a:cubicBezTo>
                <a:cubicBezTo>
                  <a:pt x="1043" y="86"/>
                  <a:pt x="1043" y="86"/>
                  <a:pt x="1043" y="86"/>
                </a:cubicBezTo>
                <a:cubicBezTo>
                  <a:pt x="1046" y="86"/>
                  <a:pt x="1046" y="86"/>
                  <a:pt x="1046" y="86"/>
                </a:cubicBezTo>
                <a:cubicBezTo>
                  <a:pt x="1052" y="85"/>
                  <a:pt x="1052" y="85"/>
                  <a:pt x="1052" y="85"/>
                </a:cubicBezTo>
                <a:cubicBezTo>
                  <a:pt x="1055" y="83"/>
                  <a:pt x="1055" y="83"/>
                  <a:pt x="1055" y="83"/>
                </a:cubicBezTo>
                <a:cubicBezTo>
                  <a:pt x="1056" y="82"/>
                  <a:pt x="1056" y="82"/>
                  <a:pt x="1056" y="82"/>
                </a:cubicBezTo>
                <a:cubicBezTo>
                  <a:pt x="1058" y="82"/>
                  <a:pt x="1058" y="82"/>
                  <a:pt x="1058" y="82"/>
                </a:cubicBezTo>
                <a:cubicBezTo>
                  <a:pt x="1058" y="83"/>
                  <a:pt x="1058" y="83"/>
                  <a:pt x="1058" y="83"/>
                </a:cubicBezTo>
                <a:cubicBezTo>
                  <a:pt x="1058" y="85"/>
                  <a:pt x="1058" y="85"/>
                  <a:pt x="1058" y="85"/>
                </a:cubicBezTo>
                <a:cubicBezTo>
                  <a:pt x="1061" y="86"/>
                  <a:pt x="1061" y="86"/>
                  <a:pt x="1061" y="86"/>
                </a:cubicBezTo>
                <a:cubicBezTo>
                  <a:pt x="1066" y="86"/>
                  <a:pt x="1066" y="86"/>
                  <a:pt x="1066" y="86"/>
                </a:cubicBezTo>
                <a:cubicBezTo>
                  <a:pt x="1071" y="85"/>
                  <a:pt x="1071" y="85"/>
                  <a:pt x="1071" y="85"/>
                </a:cubicBezTo>
                <a:cubicBezTo>
                  <a:pt x="1075" y="85"/>
                  <a:pt x="1075" y="85"/>
                  <a:pt x="1075" y="85"/>
                </a:cubicBezTo>
                <a:cubicBezTo>
                  <a:pt x="1079" y="85"/>
                  <a:pt x="1079" y="85"/>
                  <a:pt x="1079" y="85"/>
                </a:cubicBezTo>
                <a:cubicBezTo>
                  <a:pt x="1082" y="82"/>
                  <a:pt x="1082" y="82"/>
                  <a:pt x="1082" y="82"/>
                </a:cubicBezTo>
                <a:cubicBezTo>
                  <a:pt x="1083" y="81"/>
                  <a:pt x="1083" y="81"/>
                  <a:pt x="1083" y="81"/>
                </a:cubicBezTo>
                <a:cubicBezTo>
                  <a:pt x="1085" y="79"/>
                  <a:pt x="1085" y="79"/>
                  <a:pt x="1085" y="79"/>
                </a:cubicBezTo>
                <a:cubicBezTo>
                  <a:pt x="1088" y="78"/>
                  <a:pt x="1088" y="78"/>
                  <a:pt x="1088" y="78"/>
                </a:cubicBezTo>
                <a:cubicBezTo>
                  <a:pt x="1092" y="78"/>
                  <a:pt x="1092" y="78"/>
                  <a:pt x="1092" y="78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1" y="75"/>
                  <a:pt x="1091" y="75"/>
                  <a:pt x="1091" y="75"/>
                </a:cubicBezTo>
                <a:cubicBezTo>
                  <a:pt x="1092" y="75"/>
                  <a:pt x="1092" y="75"/>
                  <a:pt x="1092" y="75"/>
                </a:cubicBezTo>
                <a:cubicBezTo>
                  <a:pt x="1089" y="73"/>
                  <a:pt x="1089" y="73"/>
                  <a:pt x="1089" y="73"/>
                </a:cubicBezTo>
                <a:cubicBezTo>
                  <a:pt x="1088" y="73"/>
                  <a:pt x="1088" y="73"/>
                  <a:pt x="1088" y="73"/>
                </a:cubicBezTo>
                <a:cubicBezTo>
                  <a:pt x="1083" y="73"/>
                  <a:pt x="1083" y="73"/>
                  <a:pt x="1083" y="73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1" y="71"/>
                  <a:pt x="1081" y="71"/>
                  <a:pt x="1081" y="71"/>
                </a:cubicBezTo>
                <a:cubicBezTo>
                  <a:pt x="1075" y="72"/>
                  <a:pt x="1075" y="72"/>
                  <a:pt x="1075" y="72"/>
                </a:cubicBezTo>
                <a:cubicBezTo>
                  <a:pt x="1071" y="72"/>
                  <a:pt x="1071" y="72"/>
                  <a:pt x="1071" y="72"/>
                </a:cubicBezTo>
                <a:cubicBezTo>
                  <a:pt x="1066" y="72"/>
                  <a:pt x="1066" y="72"/>
                  <a:pt x="1066" y="72"/>
                </a:cubicBezTo>
                <a:cubicBezTo>
                  <a:pt x="1061" y="72"/>
                  <a:pt x="1061" y="72"/>
                  <a:pt x="1061" y="72"/>
                </a:cubicBezTo>
                <a:cubicBezTo>
                  <a:pt x="1055" y="73"/>
                  <a:pt x="1055" y="73"/>
                  <a:pt x="1055" y="73"/>
                </a:cubicBezTo>
                <a:cubicBezTo>
                  <a:pt x="1042" y="75"/>
                  <a:pt x="1042" y="75"/>
                  <a:pt x="1042" y="75"/>
                </a:cubicBezTo>
                <a:cubicBezTo>
                  <a:pt x="1045" y="76"/>
                  <a:pt x="1045" y="76"/>
                  <a:pt x="1045" y="76"/>
                </a:cubicBezTo>
                <a:cubicBezTo>
                  <a:pt x="1038" y="76"/>
                  <a:pt x="1038" y="76"/>
                  <a:pt x="1038" y="76"/>
                </a:cubicBezTo>
                <a:cubicBezTo>
                  <a:pt x="1038" y="75"/>
                  <a:pt x="1038" y="75"/>
                  <a:pt x="1038" y="75"/>
                </a:cubicBezTo>
                <a:cubicBezTo>
                  <a:pt x="1035" y="73"/>
                  <a:pt x="1035" y="73"/>
                  <a:pt x="1035" y="73"/>
                </a:cubicBezTo>
                <a:cubicBezTo>
                  <a:pt x="1032" y="73"/>
                  <a:pt x="1032" y="73"/>
                  <a:pt x="1032" y="73"/>
                </a:cubicBezTo>
                <a:cubicBezTo>
                  <a:pt x="1030" y="75"/>
                  <a:pt x="1030" y="75"/>
                  <a:pt x="1030" y="75"/>
                </a:cubicBezTo>
                <a:cubicBezTo>
                  <a:pt x="1029" y="75"/>
                  <a:pt x="1029" y="75"/>
                  <a:pt x="1029" y="75"/>
                </a:cubicBezTo>
                <a:cubicBezTo>
                  <a:pt x="1028" y="75"/>
                  <a:pt x="1028" y="75"/>
                  <a:pt x="1028" y="75"/>
                </a:cubicBezTo>
                <a:cubicBezTo>
                  <a:pt x="1025" y="75"/>
                  <a:pt x="1025" y="75"/>
                  <a:pt x="1025" y="75"/>
                </a:cubicBezTo>
                <a:cubicBezTo>
                  <a:pt x="1023" y="73"/>
                  <a:pt x="1023" y="73"/>
                  <a:pt x="1023" y="73"/>
                </a:cubicBezTo>
                <a:cubicBezTo>
                  <a:pt x="1022" y="73"/>
                  <a:pt x="1022" y="73"/>
                  <a:pt x="1022" y="73"/>
                </a:cubicBezTo>
                <a:cubicBezTo>
                  <a:pt x="1020" y="73"/>
                  <a:pt x="1020" y="73"/>
                  <a:pt x="1020" y="73"/>
                </a:cubicBezTo>
                <a:cubicBezTo>
                  <a:pt x="1020" y="75"/>
                  <a:pt x="1020" y="75"/>
                  <a:pt x="1020" y="75"/>
                </a:cubicBezTo>
                <a:cubicBezTo>
                  <a:pt x="1019" y="75"/>
                  <a:pt x="1019" y="75"/>
                  <a:pt x="1019" y="75"/>
                </a:cubicBezTo>
                <a:cubicBezTo>
                  <a:pt x="1018" y="75"/>
                  <a:pt x="1018" y="75"/>
                  <a:pt x="1018" y="75"/>
                </a:cubicBezTo>
                <a:cubicBezTo>
                  <a:pt x="1016" y="73"/>
                  <a:pt x="1016" y="73"/>
                  <a:pt x="1016" y="73"/>
                </a:cubicBezTo>
                <a:cubicBezTo>
                  <a:pt x="1018" y="73"/>
                  <a:pt x="1018" y="73"/>
                  <a:pt x="1018" y="73"/>
                </a:cubicBezTo>
                <a:cubicBezTo>
                  <a:pt x="1020" y="72"/>
                  <a:pt x="1020" y="72"/>
                  <a:pt x="1020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6" y="72"/>
                  <a:pt x="1016" y="72"/>
                  <a:pt x="1016" y="72"/>
                </a:cubicBezTo>
                <a:cubicBezTo>
                  <a:pt x="1018" y="71"/>
                  <a:pt x="1018" y="71"/>
                  <a:pt x="1018" y="71"/>
                </a:cubicBezTo>
                <a:cubicBezTo>
                  <a:pt x="1016" y="71"/>
                  <a:pt x="1016" y="71"/>
                  <a:pt x="1016" y="71"/>
                </a:cubicBezTo>
                <a:cubicBezTo>
                  <a:pt x="1015" y="71"/>
                  <a:pt x="1015" y="71"/>
                  <a:pt x="1015" y="71"/>
                </a:cubicBezTo>
                <a:cubicBezTo>
                  <a:pt x="1010" y="71"/>
                  <a:pt x="1010" y="71"/>
                  <a:pt x="1010" y="71"/>
                </a:cubicBezTo>
                <a:cubicBezTo>
                  <a:pt x="1006" y="72"/>
                  <a:pt x="1006" y="72"/>
                  <a:pt x="1006" y="72"/>
                </a:cubicBezTo>
                <a:cubicBezTo>
                  <a:pt x="1007" y="71"/>
                  <a:pt x="1007" y="71"/>
                  <a:pt x="1007" y="71"/>
                </a:cubicBezTo>
                <a:cubicBezTo>
                  <a:pt x="1010" y="69"/>
                  <a:pt x="1010" y="69"/>
                  <a:pt x="1010" y="69"/>
                </a:cubicBezTo>
                <a:cubicBezTo>
                  <a:pt x="1007" y="68"/>
                  <a:pt x="1007" y="68"/>
                  <a:pt x="1007" y="68"/>
                </a:cubicBezTo>
                <a:cubicBezTo>
                  <a:pt x="1009" y="68"/>
                  <a:pt x="1009" y="68"/>
                  <a:pt x="1009" y="68"/>
                </a:cubicBezTo>
                <a:cubicBezTo>
                  <a:pt x="1012" y="68"/>
                  <a:pt x="1012" y="68"/>
                  <a:pt x="1012" y="68"/>
                </a:cubicBezTo>
                <a:cubicBezTo>
                  <a:pt x="1016" y="69"/>
                  <a:pt x="1016" y="69"/>
                  <a:pt x="1016" y="69"/>
                </a:cubicBezTo>
                <a:cubicBezTo>
                  <a:pt x="1016" y="68"/>
                  <a:pt x="1016" y="68"/>
                  <a:pt x="1016" y="68"/>
                </a:cubicBezTo>
                <a:cubicBezTo>
                  <a:pt x="1019" y="68"/>
                  <a:pt x="1019" y="68"/>
                  <a:pt x="1019" y="68"/>
                </a:cubicBezTo>
                <a:cubicBezTo>
                  <a:pt x="1025" y="68"/>
                  <a:pt x="1025" y="68"/>
                  <a:pt x="1025" y="68"/>
                </a:cubicBezTo>
                <a:cubicBezTo>
                  <a:pt x="1022" y="66"/>
                  <a:pt x="1022" y="66"/>
                  <a:pt x="1022" y="66"/>
                </a:cubicBezTo>
                <a:cubicBezTo>
                  <a:pt x="1019" y="65"/>
                  <a:pt x="1019" y="65"/>
                  <a:pt x="1019" y="65"/>
                </a:cubicBezTo>
                <a:cubicBezTo>
                  <a:pt x="1016" y="63"/>
                  <a:pt x="1016" y="63"/>
                  <a:pt x="1016" y="63"/>
                </a:cubicBezTo>
                <a:cubicBezTo>
                  <a:pt x="1013" y="62"/>
                  <a:pt x="1013" y="62"/>
                  <a:pt x="1013" y="62"/>
                </a:cubicBezTo>
                <a:cubicBezTo>
                  <a:pt x="1007" y="63"/>
                  <a:pt x="1007" y="63"/>
                  <a:pt x="1007" y="63"/>
                </a:cubicBezTo>
                <a:cubicBezTo>
                  <a:pt x="1000" y="63"/>
                  <a:pt x="1000" y="63"/>
                  <a:pt x="1000" y="63"/>
                </a:cubicBezTo>
                <a:cubicBezTo>
                  <a:pt x="999" y="63"/>
                  <a:pt x="999" y="63"/>
                  <a:pt x="999" y="63"/>
                </a:cubicBezTo>
                <a:cubicBezTo>
                  <a:pt x="999" y="62"/>
                  <a:pt x="999" y="62"/>
                  <a:pt x="999" y="62"/>
                </a:cubicBezTo>
                <a:cubicBezTo>
                  <a:pt x="997" y="61"/>
                  <a:pt x="997" y="61"/>
                  <a:pt x="997" y="61"/>
                </a:cubicBezTo>
                <a:cubicBezTo>
                  <a:pt x="993" y="61"/>
                  <a:pt x="993" y="61"/>
                  <a:pt x="993" y="61"/>
                </a:cubicBezTo>
                <a:cubicBezTo>
                  <a:pt x="987" y="59"/>
                  <a:pt x="987" y="59"/>
                  <a:pt x="987" y="59"/>
                </a:cubicBezTo>
                <a:cubicBezTo>
                  <a:pt x="983" y="59"/>
                  <a:pt x="983" y="59"/>
                  <a:pt x="983" y="59"/>
                </a:cubicBezTo>
                <a:cubicBezTo>
                  <a:pt x="976" y="59"/>
                  <a:pt x="976" y="59"/>
                  <a:pt x="976" y="59"/>
                </a:cubicBezTo>
                <a:cubicBezTo>
                  <a:pt x="975" y="61"/>
                  <a:pt x="975" y="61"/>
                  <a:pt x="975" y="61"/>
                </a:cubicBezTo>
                <a:lnTo>
                  <a:pt x="976" y="62"/>
                </a:lnTo>
                <a:close/>
                <a:moveTo>
                  <a:pt x="995" y="32"/>
                </a:moveTo>
                <a:cubicBezTo>
                  <a:pt x="996" y="32"/>
                  <a:pt x="996" y="32"/>
                  <a:pt x="996" y="32"/>
                </a:cubicBezTo>
                <a:cubicBezTo>
                  <a:pt x="999" y="32"/>
                  <a:pt x="999" y="32"/>
                  <a:pt x="999" y="32"/>
                </a:cubicBezTo>
                <a:cubicBezTo>
                  <a:pt x="1002" y="30"/>
                  <a:pt x="1002" y="30"/>
                  <a:pt x="1002" y="30"/>
                </a:cubicBezTo>
                <a:cubicBezTo>
                  <a:pt x="1000" y="29"/>
                  <a:pt x="1000" y="29"/>
                  <a:pt x="1000" y="29"/>
                </a:cubicBezTo>
                <a:cubicBezTo>
                  <a:pt x="997" y="29"/>
                  <a:pt x="997" y="29"/>
                  <a:pt x="997" y="29"/>
                </a:cubicBezTo>
                <a:cubicBezTo>
                  <a:pt x="993" y="29"/>
                  <a:pt x="993" y="29"/>
                  <a:pt x="993" y="29"/>
                </a:cubicBezTo>
                <a:cubicBezTo>
                  <a:pt x="990" y="30"/>
                  <a:pt x="990" y="30"/>
                  <a:pt x="990" y="30"/>
                </a:cubicBezTo>
                <a:cubicBezTo>
                  <a:pt x="993" y="30"/>
                  <a:pt x="993" y="30"/>
                  <a:pt x="993" y="30"/>
                </a:cubicBezTo>
                <a:lnTo>
                  <a:pt x="995" y="32"/>
                </a:lnTo>
                <a:close/>
                <a:moveTo>
                  <a:pt x="956" y="78"/>
                </a:moveTo>
                <a:cubicBezTo>
                  <a:pt x="953" y="79"/>
                  <a:pt x="953" y="79"/>
                  <a:pt x="953" y="79"/>
                </a:cubicBezTo>
                <a:cubicBezTo>
                  <a:pt x="952" y="81"/>
                  <a:pt x="952" y="81"/>
                  <a:pt x="952" y="81"/>
                </a:cubicBezTo>
                <a:cubicBezTo>
                  <a:pt x="953" y="81"/>
                  <a:pt x="953" y="81"/>
                  <a:pt x="953" y="81"/>
                </a:cubicBezTo>
                <a:cubicBezTo>
                  <a:pt x="954" y="81"/>
                  <a:pt x="954" y="81"/>
                  <a:pt x="954" y="81"/>
                </a:cubicBezTo>
                <a:cubicBezTo>
                  <a:pt x="956" y="82"/>
                  <a:pt x="956" y="82"/>
                  <a:pt x="956" y="82"/>
                </a:cubicBezTo>
                <a:cubicBezTo>
                  <a:pt x="959" y="83"/>
                  <a:pt x="959" y="83"/>
                  <a:pt x="959" y="83"/>
                </a:cubicBezTo>
                <a:cubicBezTo>
                  <a:pt x="963" y="83"/>
                  <a:pt x="963" y="83"/>
                  <a:pt x="963" y="83"/>
                </a:cubicBezTo>
                <a:cubicBezTo>
                  <a:pt x="969" y="83"/>
                  <a:pt x="969" y="83"/>
                  <a:pt x="969" y="83"/>
                </a:cubicBezTo>
                <a:cubicBezTo>
                  <a:pt x="973" y="82"/>
                  <a:pt x="973" y="82"/>
                  <a:pt x="973" y="82"/>
                </a:cubicBezTo>
                <a:cubicBezTo>
                  <a:pt x="977" y="79"/>
                  <a:pt x="977" y="79"/>
                  <a:pt x="977" y="79"/>
                </a:cubicBezTo>
                <a:cubicBezTo>
                  <a:pt x="977" y="78"/>
                  <a:pt x="977" y="78"/>
                  <a:pt x="977" y="78"/>
                </a:cubicBezTo>
                <a:cubicBezTo>
                  <a:pt x="977" y="76"/>
                  <a:pt x="977" y="76"/>
                  <a:pt x="977" y="76"/>
                </a:cubicBezTo>
                <a:cubicBezTo>
                  <a:pt x="976" y="75"/>
                  <a:pt x="976" y="75"/>
                  <a:pt x="976" y="75"/>
                </a:cubicBezTo>
                <a:cubicBezTo>
                  <a:pt x="973" y="73"/>
                  <a:pt x="973" y="73"/>
                  <a:pt x="973" y="73"/>
                </a:cubicBezTo>
                <a:cubicBezTo>
                  <a:pt x="960" y="76"/>
                  <a:pt x="960" y="76"/>
                  <a:pt x="960" y="76"/>
                </a:cubicBezTo>
                <a:cubicBezTo>
                  <a:pt x="962" y="76"/>
                  <a:pt x="962" y="76"/>
                  <a:pt x="962" y="76"/>
                </a:cubicBezTo>
                <a:cubicBezTo>
                  <a:pt x="959" y="78"/>
                  <a:pt x="959" y="78"/>
                  <a:pt x="959" y="78"/>
                </a:cubicBezTo>
                <a:lnTo>
                  <a:pt x="956" y="78"/>
                </a:lnTo>
                <a:close/>
                <a:moveTo>
                  <a:pt x="1091" y="82"/>
                </a:moveTo>
                <a:cubicBezTo>
                  <a:pt x="1089" y="81"/>
                  <a:pt x="1089" y="81"/>
                  <a:pt x="1089" y="81"/>
                </a:cubicBezTo>
                <a:cubicBezTo>
                  <a:pt x="1088" y="81"/>
                  <a:pt x="1088" y="81"/>
                  <a:pt x="1088" y="81"/>
                </a:cubicBezTo>
                <a:cubicBezTo>
                  <a:pt x="1083" y="81"/>
                  <a:pt x="1083" y="81"/>
                  <a:pt x="1083" y="81"/>
                </a:cubicBezTo>
                <a:cubicBezTo>
                  <a:pt x="1085" y="82"/>
                  <a:pt x="1085" y="82"/>
                  <a:pt x="1085" y="82"/>
                </a:cubicBezTo>
                <a:lnTo>
                  <a:pt x="1091" y="82"/>
                </a:lnTo>
                <a:close/>
                <a:moveTo>
                  <a:pt x="986" y="49"/>
                </a:moveTo>
                <a:cubicBezTo>
                  <a:pt x="982" y="49"/>
                  <a:pt x="982" y="49"/>
                  <a:pt x="982" y="49"/>
                </a:cubicBezTo>
                <a:cubicBezTo>
                  <a:pt x="986" y="50"/>
                  <a:pt x="986" y="50"/>
                  <a:pt x="986" y="50"/>
                </a:cubicBezTo>
                <a:cubicBezTo>
                  <a:pt x="985" y="50"/>
                  <a:pt x="985" y="50"/>
                  <a:pt x="985" y="50"/>
                </a:cubicBezTo>
                <a:cubicBezTo>
                  <a:pt x="985" y="52"/>
                  <a:pt x="985" y="52"/>
                  <a:pt x="985" y="52"/>
                </a:cubicBezTo>
                <a:cubicBezTo>
                  <a:pt x="989" y="50"/>
                  <a:pt x="989" y="50"/>
                  <a:pt x="989" y="50"/>
                </a:cubicBezTo>
                <a:cubicBezTo>
                  <a:pt x="990" y="50"/>
                  <a:pt x="990" y="50"/>
                  <a:pt x="990" y="50"/>
                </a:cubicBezTo>
                <a:cubicBezTo>
                  <a:pt x="995" y="50"/>
                  <a:pt x="995" y="50"/>
                  <a:pt x="995" y="50"/>
                </a:cubicBezTo>
                <a:cubicBezTo>
                  <a:pt x="1000" y="50"/>
                  <a:pt x="1000" y="50"/>
                  <a:pt x="1000" y="50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3" y="48"/>
                  <a:pt x="1003" y="48"/>
                  <a:pt x="1003" y="48"/>
                </a:cubicBezTo>
                <a:cubicBezTo>
                  <a:pt x="1002" y="48"/>
                  <a:pt x="1002" y="48"/>
                  <a:pt x="1002" y="48"/>
                </a:cubicBezTo>
                <a:cubicBezTo>
                  <a:pt x="1009" y="46"/>
                  <a:pt x="1009" y="46"/>
                  <a:pt x="1009" y="46"/>
                </a:cubicBezTo>
                <a:cubicBezTo>
                  <a:pt x="1006" y="45"/>
                  <a:pt x="1006" y="45"/>
                  <a:pt x="1006" y="45"/>
                </a:cubicBezTo>
                <a:cubicBezTo>
                  <a:pt x="1005" y="45"/>
                  <a:pt x="1005" y="45"/>
                  <a:pt x="1005" y="45"/>
                </a:cubicBezTo>
                <a:cubicBezTo>
                  <a:pt x="1000" y="45"/>
                  <a:pt x="1000" y="45"/>
                  <a:pt x="1000" y="45"/>
                </a:cubicBezTo>
                <a:cubicBezTo>
                  <a:pt x="1000" y="43"/>
                  <a:pt x="1000" y="43"/>
                  <a:pt x="1000" y="43"/>
                </a:cubicBezTo>
                <a:cubicBezTo>
                  <a:pt x="999" y="43"/>
                  <a:pt x="999" y="43"/>
                  <a:pt x="999" y="43"/>
                </a:cubicBezTo>
                <a:cubicBezTo>
                  <a:pt x="996" y="42"/>
                  <a:pt x="996" y="42"/>
                  <a:pt x="996" y="42"/>
                </a:cubicBezTo>
                <a:cubicBezTo>
                  <a:pt x="992" y="42"/>
                  <a:pt x="992" y="42"/>
                  <a:pt x="992" y="42"/>
                </a:cubicBezTo>
                <a:cubicBezTo>
                  <a:pt x="987" y="42"/>
                  <a:pt x="987" y="42"/>
                  <a:pt x="987" y="42"/>
                </a:cubicBezTo>
                <a:cubicBezTo>
                  <a:pt x="986" y="43"/>
                  <a:pt x="986" y="43"/>
                  <a:pt x="986" y="43"/>
                </a:cubicBezTo>
                <a:cubicBezTo>
                  <a:pt x="986" y="45"/>
                  <a:pt x="986" y="45"/>
                  <a:pt x="986" y="45"/>
                </a:cubicBezTo>
                <a:cubicBezTo>
                  <a:pt x="985" y="45"/>
                  <a:pt x="985" y="45"/>
                  <a:pt x="985" y="45"/>
                </a:cubicBezTo>
                <a:cubicBezTo>
                  <a:pt x="983" y="46"/>
                  <a:pt x="983" y="46"/>
                  <a:pt x="983" y="46"/>
                </a:cubicBezTo>
                <a:cubicBezTo>
                  <a:pt x="983" y="48"/>
                  <a:pt x="983" y="48"/>
                  <a:pt x="983" y="48"/>
                </a:cubicBezTo>
                <a:cubicBezTo>
                  <a:pt x="989" y="48"/>
                  <a:pt x="989" y="48"/>
                  <a:pt x="989" y="48"/>
                </a:cubicBezTo>
                <a:cubicBezTo>
                  <a:pt x="987" y="49"/>
                  <a:pt x="987" y="49"/>
                  <a:pt x="987" y="49"/>
                </a:cubicBezTo>
                <a:lnTo>
                  <a:pt x="986" y="49"/>
                </a:lnTo>
                <a:close/>
                <a:moveTo>
                  <a:pt x="3587" y="1180"/>
                </a:moveTo>
                <a:cubicBezTo>
                  <a:pt x="3586" y="1181"/>
                  <a:pt x="3586" y="1181"/>
                  <a:pt x="3586" y="1181"/>
                </a:cubicBezTo>
                <a:cubicBezTo>
                  <a:pt x="3586" y="1182"/>
                  <a:pt x="3586" y="1182"/>
                  <a:pt x="3586" y="1182"/>
                </a:cubicBezTo>
                <a:cubicBezTo>
                  <a:pt x="3586" y="1183"/>
                  <a:pt x="3586" y="1183"/>
                  <a:pt x="3586" y="1183"/>
                </a:cubicBezTo>
                <a:cubicBezTo>
                  <a:pt x="3587" y="1183"/>
                  <a:pt x="3587" y="1183"/>
                  <a:pt x="3587" y="1183"/>
                </a:cubicBezTo>
                <a:cubicBezTo>
                  <a:pt x="3588" y="1183"/>
                  <a:pt x="3588" y="1183"/>
                  <a:pt x="3588" y="1183"/>
                </a:cubicBezTo>
                <a:cubicBezTo>
                  <a:pt x="3590" y="1186"/>
                  <a:pt x="3590" y="1186"/>
                  <a:pt x="3590" y="1186"/>
                </a:cubicBezTo>
                <a:cubicBezTo>
                  <a:pt x="3591" y="1186"/>
                  <a:pt x="3591" y="1186"/>
                  <a:pt x="3591" y="1186"/>
                </a:cubicBezTo>
                <a:cubicBezTo>
                  <a:pt x="3590" y="1183"/>
                  <a:pt x="3590" y="1183"/>
                  <a:pt x="3590" y="1183"/>
                </a:cubicBezTo>
                <a:cubicBezTo>
                  <a:pt x="3589" y="1182"/>
                  <a:pt x="3589" y="1182"/>
                  <a:pt x="3589" y="1182"/>
                </a:cubicBezTo>
                <a:cubicBezTo>
                  <a:pt x="3588" y="1180"/>
                  <a:pt x="3588" y="1180"/>
                  <a:pt x="3588" y="1180"/>
                </a:cubicBezTo>
                <a:lnTo>
                  <a:pt x="3587" y="1180"/>
                </a:lnTo>
                <a:close/>
                <a:moveTo>
                  <a:pt x="3172" y="916"/>
                </a:moveTo>
                <a:cubicBezTo>
                  <a:pt x="3172" y="919"/>
                  <a:pt x="3172" y="919"/>
                  <a:pt x="3172" y="919"/>
                </a:cubicBezTo>
                <a:cubicBezTo>
                  <a:pt x="3172" y="921"/>
                  <a:pt x="3172" y="921"/>
                  <a:pt x="3172" y="921"/>
                </a:cubicBezTo>
                <a:cubicBezTo>
                  <a:pt x="3172" y="922"/>
                  <a:pt x="3172" y="922"/>
                  <a:pt x="3172" y="922"/>
                </a:cubicBezTo>
                <a:cubicBezTo>
                  <a:pt x="3172" y="925"/>
                  <a:pt x="3172" y="925"/>
                  <a:pt x="3172" y="925"/>
                </a:cubicBezTo>
                <a:cubicBezTo>
                  <a:pt x="3172" y="926"/>
                  <a:pt x="3172" y="926"/>
                  <a:pt x="3172" y="926"/>
                </a:cubicBezTo>
                <a:cubicBezTo>
                  <a:pt x="3171" y="928"/>
                  <a:pt x="3171" y="928"/>
                  <a:pt x="3171" y="928"/>
                </a:cubicBezTo>
                <a:cubicBezTo>
                  <a:pt x="3169" y="928"/>
                  <a:pt x="3169" y="928"/>
                  <a:pt x="3169" y="928"/>
                </a:cubicBezTo>
                <a:cubicBezTo>
                  <a:pt x="3168" y="929"/>
                  <a:pt x="3168" y="929"/>
                  <a:pt x="3168" y="929"/>
                </a:cubicBezTo>
                <a:cubicBezTo>
                  <a:pt x="3166" y="929"/>
                  <a:pt x="3166" y="929"/>
                  <a:pt x="3166" y="929"/>
                </a:cubicBezTo>
                <a:cubicBezTo>
                  <a:pt x="3168" y="934"/>
                  <a:pt x="3168" y="934"/>
                  <a:pt x="3168" y="934"/>
                </a:cubicBezTo>
                <a:cubicBezTo>
                  <a:pt x="3169" y="936"/>
                  <a:pt x="3169" y="936"/>
                  <a:pt x="3169" y="936"/>
                </a:cubicBezTo>
                <a:cubicBezTo>
                  <a:pt x="3174" y="938"/>
                  <a:pt x="3174" y="938"/>
                  <a:pt x="3174" y="938"/>
                </a:cubicBezTo>
                <a:cubicBezTo>
                  <a:pt x="3175" y="941"/>
                  <a:pt x="3175" y="941"/>
                  <a:pt x="3175" y="941"/>
                </a:cubicBezTo>
                <a:cubicBezTo>
                  <a:pt x="3176" y="941"/>
                  <a:pt x="3176" y="941"/>
                  <a:pt x="3176" y="941"/>
                </a:cubicBezTo>
                <a:cubicBezTo>
                  <a:pt x="3178" y="939"/>
                  <a:pt x="3178" y="939"/>
                  <a:pt x="3178" y="939"/>
                </a:cubicBezTo>
                <a:cubicBezTo>
                  <a:pt x="3178" y="938"/>
                  <a:pt x="3178" y="938"/>
                  <a:pt x="3178" y="938"/>
                </a:cubicBezTo>
                <a:cubicBezTo>
                  <a:pt x="3178" y="936"/>
                  <a:pt x="3178" y="936"/>
                  <a:pt x="3178" y="936"/>
                </a:cubicBezTo>
                <a:cubicBezTo>
                  <a:pt x="3176" y="934"/>
                  <a:pt x="3176" y="934"/>
                  <a:pt x="3176" y="934"/>
                </a:cubicBezTo>
                <a:cubicBezTo>
                  <a:pt x="3176" y="928"/>
                  <a:pt x="3176" y="928"/>
                  <a:pt x="3176" y="928"/>
                </a:cubicBezTo>
                <a:cubicBezTo>
                  <a:pt x="3178" y="922"/>
                  <a:pt x="3178" y="922"/>
                  <a:pt x="3178" y="922"/>
                </a:cubicBezTo>
                <a:cubicBezTo>
                  <a:pt x="3179" y="919"/>
                  <a:pt x="3179" y="919"/>
                  <a:pt x="3179" y="919"/>
                </a:cubicBezTo>
                <a:cubicBezTo>
                  <a:pt x="3179" y="916"/>
                  <a:pt x="3179" y="916"/>
                  <a:pt x="3179" y="916"/>
                </a:cubicBezTo>
                <a:cubicBezTo>
                  <a:pt x="3178" y="915"/>
                  <a:pt x="3178" y="915"/>
                  <a:pt x="3178" y="915"/>
                </a:cubicBezTo>
                <a:cubicBezTo>
                  <a:pt x="3176" y="915"/>
                  <a:pt x="3176" y="915"/>
                  <a:pt x="3176" y="915"/>
                </a:cubicBezTo>
                <a:cubicBezTo>
                  <a:pt x="3174" y="915"/>
                  <a:pt x="3174" y="915"/>
                  <a:pt x="3174" y="915"/>
                </a:cubicBezTo>
                <a:lnTo>
                  <a:pt x="3172" y="916"/>
                </a:lnTo>
                <a:close/>
                <a:moveTo>
                  <a:pt x="3184" y="913"/>
                </a:moveTo>
                <a:cubicBezTo>
                  <a:pt x="3182" y="918"/>
                  <a:pt x="3182" y="918"/>
                  <a:pt x="3182" y="918"/>
                </a:cubicBezTo>
                <a:cubicBezTo>
                  <a:pt x="3179" y="928"/>
                  <a:pt x="3179" y="928"/>
                  <a:pt x="3179" y="928"/>
                </a:cubicBezTo>
                <a:cubicBezTo>
                  <a:pt x="3178" y="935"/>
                  <a:pt x="3178" y="935"/>
                  <a:pt x="3178" y="935"/>
                </a:cubicBezTo>
                <a:cubicBezTo>
                  <a:pt x="3179" y="935"/>
                  <a:pt x="3179" y="935"/>
                  <a:pt x="3179" y="935"/>
                </a:cubicBezTo>
                <a:cubicBezTo>
                  <a:pt x="3181" y="932"/>
                  <a:pt x="3181" y="932"/>
                  <a:pt x="3181" y="932"/>
                </a:cubicBezTo>
                <a:cubicBezTo>
                  <a:pt x="3182" y="926"/>
                  <a:pt x="3182" y="926"/>
                  <a:pt x="3182" y="926"/>
                </a:cubicBezTo>
                <a:cubicBezTo>
                  <a:pt x="3185" y="923"/>
                  <a:pt x="3185" y="923"/>
                  <a:pt x="3185" y="923"/>
                </a:cubicBezTo>
                <a:cubicBezTo>
                  <a:pt x="3185" y="921"/>
                  <a:pt x="3185" y="921"/>
                  <a:pt x="3185" y="921"/>
                </a:cubicBezTo>
                <a:cubicBezTo>
                  <a:pt x="3185" y="911"/>
                  <a:pt x="3185" y="911"/>
                  <a:pt x="3185" y="911"/>
                </a:cubicBezTo>
                <a:cubicBezTo>
                  <a:pt x="3184" y="912"/>
                  <a:pt x="3184" y="912"/>
                  <a:pt x="3184" y="912"/>
                </a:cubicBezTo>
                <a:lnTo>
                  <a:pt x="3184" y="913"/>
                </a:lnTo>
                <a:close/>
                <a:moveTo>
                  <a:pt x="3169" y="906"/>
                </a:moveTo>
                <a:cubicBezTo>
                  <a:pt x="3168" y="908"/>
                  <a:pt x="3168" y="908"/>
                  <a:pt x="3168" y="908"/>
                </a:cubicBezTo>
                <a:cubicBezTo>
                  <a:pt x="3166" y="906"/>
                  <a:pt x="3166" y="906"/>
                  <a:pt x="3166" y="906"/>
                </a:cubicBezTo>
                <a:cubicBezTo>
                  <a:pt x="3163" y="903"/>
                  <a:pt x="3163" y="903"/>
                  <a:pt x="3163" y="903"/>
                </a:cubicBezTo>
                <a:cubicBezTo>
                  <a:pt x="3161" y="903"/>
                  <a:pt x="3161" y="903"/>
                  <a:pt x="3161" y="903"/>
                </a:cubicBezTo>
                <a:cubicBezTo>
                  <a:pt x="3159" y="902"/>
                  <a:pt x="3159" y="902"/>
                  <a:pt x="3159" y="902"/>
                </a:cubicBezTo>
                <a:cubicBezTo>
                  <a:pt x="3158" y="903"/>
                  <a:pt x="3158" y="903"/>
                  <a:pt x="3158" y="903"/>
                </a:cubicBezTo>
                <a:cubicBezTo>
                  <a:pt x="3161" y="905"/>
                  <a:pt x="3161" y="905"/>
                  <a:pt x="3161" y="905"/>
                </a:cubicBezTo>
                <a:cubicBezTo>
                  <a:pt x="3161" y="906"/>
                  <a:pt x="3161" y="906"/>
                  <a:pt x="3161" y="906"/>
                </a:cubicBezTo>
                <a:cubicBezTo>
                  <a:pt x="3161" y="911"/>
                  <a:pt x="3161" y="911"/>
                  <a:pt x="3161" y="911"/>
                </a:cubicBezTo>
                <a:cubicBezTo>
                  <a:pt x="3161" y="916"/>
                  <a:pt x="3161" y="916"/>
                  <a:pt x="3161" y="916"/>
                </a:cubicBezTo>
                <a:cubicBezTo>
                  <a:pt x="3161" y="919"/>
                  <a:pt x="3161" y="919"/>
                  <a:pt x="3161" y="919"/>
                </a:cubicBezTo>
                <a:cubicBezTo>
                  <a:pt x="3161" y="922"/>
                  <a:pt x="3161" y="922"/>
                  <a:pt x="3161" y="922"/>
                </a:cubicBezTo>
                <a:cubicBezTo>
                  <a:pt x="3162" y="922"/>
                  <a:pt x="3162" y="922"/>
                  <a:pt x="3162" y="922"/>
                </a:cubicBezTo>
                <a:cubicBezTo>
                  <a:pt x="3163" y="921"/>
                  <a:pt x="3163" y="921"/>
                  <a:pt x="3163" y="921"/>
                </a:cubicBezTo>
                <a:cubicBezTo>
                  <a:pt x="3165" y="919"/>
                  <a:pt x="3165" y="919"/>
                  <a:pt x="3165" y="919"/>
                </a:cubicBezTo>
                <a:cubicBezTo>
                  <a:pt x="3166" y="919"/>
                  <a:pt x="3166" y="919"/>
                  <a:pt x="3166" y="919"/>
                </a:cubicBezTo>
                <a:cubicBezTo>
                  <a:pt x="3169" y="918"/>
                  <a:pt x="3169" y="918"/>
                  <a:pt x="3169" y="918"/>
                </a:cubicBezTo>
                <a:cubicBezTo>
                  <a:pt x="3171" y="915"/>
                  <a:pt x="3171" y="915"/>
                  <a:pt x="3171" y="915"/>
                </a:cubicBezTo>
                <a:cubicBezTo>
                  <a:pt x="3172" y="913"/>
                  <a:pt x="3172" y="913"/>
                  <a:pt x="3172" y="913"/>
                </a:cubicBezTo>
                <a:cubicBezTo>
                  <a:pt x="3174" y="912"/>
                  <a:pt x="3174" y="912"/>
                  <a:pt x="3174" y="912"/>
                </a:cubicBezTo>
                <a:cubicBezTo>
                  <a:pt x="3174" y="908"/>
                  <a:pt x="3174" y="908"/>
                  <a:pt x="3174" y="908"/>
                </a:cubicBezTo>
                <a:cubicBezTo>
                  <a:pt x="3171" y="909"/>
                  <a:pt x="3171" y="909"/>
                  <a:pt x="3171" y="909"/>
                </a:cubicBezTo>
                <a:cubicBezTo>
                  <a:pt x="3171" y="906"/>
                  <a:pt x="3171" y="906"/>
                  <a:pt x="3171" y="906"/>
                </a:cubicBezTo>
                <a:lnTo>
                  <a:pt x="3169" y="906"/>
                </a:lnTo>
                <a:close/>
                <a:moveTo>
                  <a:pt x="3174" y="902"/>
                </a:moveTo>
                <a:cubicBezTo>
                  <a:pt x="3176" y="899"/>
                  <a:pt x="3176" y="899"/>
                  <a:pt x="3176" y="899"/>
                </a:cubicBezTo>
                <a:cubicBezTo>
                  <a:pt x="3176" y="898"/>
                  <a:pt x="3176" y="898"/>
                  <a:pt x="3176" y="898"/>
                </a:cubicBezTo>
                <a:cubicBezTo>
                  <a:pt x="3178" y="899"/>
                  <a:pt x="3178" y="899"/>
                  <a:pt x="3178" y="899"/>
                </a:cubicBezTo>
                <a:cubicBezTo>
                  <a:pt x="3181" y="902"/>
                  <a:pt x="3181" y="902"/>
                  <a:pt x="3181" y="902"/>
                </a:cubicBezTo>
                <a:cubicBezTo>
                  <a:pt x="3184" y="903"/>
                  <a:pt x="3184" y="903"/>
                  <a:pt x="3184" y="903"/>
                </a:cubicBezTo>
                <a:cubicBezTo>
                  <a:pt x="3185" y="902"/>
                  <a:pt x="3185" y="902"/>
                  <a:pt x="3185" y="902"/>
                </a:cubicBezTo>
                <a:cubicBezTo>
                  <a:pt x="3184" y="901"/>
                  <a:pt x="3184" y="901"/>
                  <a:pt x="3184" y="901"/>
                </a:cubicBezTo>
                <a:cubicBezTo>
                  <a:pt x="3179" y="896"/>
                  <a:pt x="3179" y="896"/>
                  <a:pt x="3179" y="896"/>
                </a:cubicBezTo>
                <a:cubicBezTo>
                  <a:pt x="3178" y="895"/>
                  <a:pt x="3178" y="895"/>
                  <a:pt x="3178" y="895"/>
                </a:cubicBezTo>
                <a:cubicBezTo>
                  <a:pt x="3174" y="893"/>
                  <a:pt x="3174" y="893"/>
                  <a:pt x="3174" y="893"/>
                </a:cubicBezTo>
                <a:cubicBezTo>
                  <a:pt x="3174" y="898"/>
                  <a:pt x="3174" y="898"/>
                  <a:pt x="3174" y="898"/>
                </a:cubicBezTo>
                <a:cubicBezTo>
                  <a:pt x="3175" y="899"/>
                  <a:pt x="3175" y="899"/>
                  <a:pt x="3175" y="899"/>
                </a:cubicBezTo>
                <a:cubicBezTo>
                  <a:pt x="3174" y="901"/>
                  <a:pt x="3174" y="901"/>
                  <a:pt x="3174" y="901"/>
                </a:cubicBezTo>
                <a:lnTo>
                  <a:pt x="3174" y="902"/>
                </a:lnTo>
                <a:close/>
                <a:moveTo>
                  <a:pt x="3153" y="984"/>
                </a:moveTo>
                <a:cubicBezTo>
                  <a:pt x="3155" y="984"/>
                  <a:pt x="3155" y="984"/>
                  <a:pt x="3155" y="984"/>
                </a:cubicBezTo>
                <a:cubicBezTo>
                  <a:pt x="3158" y="985"/>
                  <a:pt x="3158" y="985"/>
                  <a:pt x="3158" y="985"/>
                </a:cubicBezTo>
                <a:cubicBezTo>
                  <a:pt x="3158" y="984"/>
                  <a:pt x="3158" y="984"/>
                  <a:pt x="3158" y="984"/>
                </a:cubicBezTo>
                <a:cubicBezTo>
                  <a:pt x="3158" y="982"/>
                  <a:pt x="3158" y="982"/>
                  <a:pt x="3158" y="982"/>
                </a:cubicBezTo>
                <a:cubicBezTo>
                  <a:pt x="3153" y="982"/>
                  <a:pt x="3153" y="982"/>
                  <a:pt x="3153" y="982"/>
                </a:cubicBezTo>
                <a:lnTo>
                  <a:pt x="3153" y="984"/>
                </a:lnTo>
                <a:close/>
                <a:moveTo>
                  <a:pt x="3156" y="880"/>
                </a:moveTo>
                <a:cubicBezTo>
                  <a:pt x="3155" y="880"/>
                  <a:pt x="3155" y="880"/>
                  <a:pt x="3155" y="880"/>
                </a:cubicBezTo>
                <a:cubicBezTo>
                  <a:pt x="3156" y="883"/>
                  <a:pt x="3156" y="883"/>
                  <a:pt x="3156" y="883"/>
                </a:cubicBezTo>
                <a:cubicBezTo>
                  <a:pt x="3158" y="883"/>
                  <a:pt x="3158" y="883"/>
                  <a:pt x="3158" y="883"/>
                </a:cubicBezTo>
                <a:cubicBezTo>
                  <a:pt x="3159" y="882"/>
                  <a:pt x="3159" y="882"/>
                  <a:pt x="3159" y="882"/>
                </a:cubicBezTo>
                <a:cubicBezTo>
                  <a:pt x="3159" y="880"/>
                  <a:pt x="3159" y="880"/>
                  <a:pt x="3159" y="880"/>
                </a:cubicBezTo>
                <a:cubicBezTo>
                  <a:pt x="3158" y="880"/>
                  <a:pt x="3158" y="880"/>
                  <a:pt x="3158" y="880"/>
                </a:cubicBezTo>
                <a:lnTo>
                  <a:pt x="3156" y="880"/>
                </a:lnTo>
                <a:close/>
                <a:moveTo>
                  <a:pt x="3163" y="975"/>
                </a:moveTo>
                <a:cubicBezTo>
                  <a:pt x="3165" y="977"/>
                  <a:pt x="3165" y="977"/>
                  <a:pt x="3165" y="977"/>
                </a:cubicBezTo>
                <a:cubicBezTo>
                  <a:pt x="3166" y="977"/>
                  <a:pt x="3166" y="977"/>
                  <a:pt x="3166" y="977"/>
                </a:cubicBezTo>
                <a:cubicBezTo>
                  <a:pt x="3168" y="975"/>
                  <a:pt x="3168" y="975"/>
                  <a:pt x="3168" y="975"/>
                </a:cubicBezTo>
                <a:cubicBezTo>
                  <a:pt x="3169" y="974"/>
                  <a:pt x="3169" y="974"/>
                  <a:pt x="3169" y="974"/>
                </a:cubicBezTo>
                <a:cubicBezTo>
                  <a:pt x="3166" y="972"/>
                  <a:pt x="3166" y="972"/>
                  <a:pt x="3166" y="972"/>
                </a:cubicBezTo>
                <a:cubicBezTo>
                  <a:pt x="3163" y="974"/>
                  <a:pt x="3163" y="974"/>
                  <a:pt x="3163" y="974"/>
                </a:cubicBezTo>
                <a:cubicBezTo>
                  <a:pt x="3162" y="974"/>
                  <a:pt x="3162" y="974"/>
                  <a:pt x="3162" y="974"/>
                </a:cubicBezTo>
                <a:lnTo>
                  <a:pt x="3163" y="975"/>
                </a:lnTo>
                <a:close/>
                <a:moveTo>
                  <a:pt x="3182" y="1081"/>
                </a:moveTo>
                <a:cubicBezTo>
                  <a:pt x="3179" y="1081"/>
                  <a:pt x="3179" y="1081"/>
                  <a:pt x="3179" y="1081"/>
                </a:cubicBezTo>
                <a:cubicBezTo>
                  <a:pt x="3178" y="1084"/>
                  <a:pt x="3178" y="1084"/>
                  <a:pt x="3178" y="1084"/>
                </a:cubicBezTo>
                <a:cubicBezTo>
                  <a:pt x="3179" y="1087"/>
                  <a:pt x="3179" y="1087"/>
                  <a:pt x="3179" y="1087"/>
                </a:cubicBezTo>
                <a:cubicBezTo>
                  <a:pt x="3181" y="1083"/>
                  <a:pt x="3181" y="1083"/>
                  <a:pt x="3181" y="1083"/>
                </a:cubicBezTo>
                <a:cubicBezTo>
                  <a:pt x="3182" y="1085"/>
                  <a:pt x="3182" y="1085"/>
                  <a:pt x="3182" y="1085"/>
                </a:cubicBezTo>
                <a:cubicBezTo>
                  <a:pt x="3182" y="1087"/>
                  <a:pt x="3182" y="1087"/>
                  <a:pt x="3182" y="1087"/>
                </a:cubicBezTo>
                <a:cubicBezTo>
                  <a:pt x="3184" y="1087"/>
                  <a:pt x="3184" y="1087"/>
                  <a:pt x="3184" y="1087"/>
                </a:cubicBezTo>
                <a:cubicBezTo>
                  <a:pt x="3184" y="1084"/>
                  <a:pt x="3184" y="1084"/>
                  <a:pt x="3184" y="1084"/>
                </a:cubicBezTo>
                <a:cubicBezTo>
                  <a:pt x="3184" y="1081"/>
                  <a:pt x="3184" y="1081"/>
                  <a:pt x="3184" y="1081"/>
                </a:cubicBezTo>
                <a:lnTo>
                  <a:pt x="3182" y="1081"/>
                </a:lnTo>
                <a:close/>
                <a:moveTo>
                  <a:pt x="3186" y="1083"/>
                </a:moveTo>
                <a:cubicBezTo>
                  <a:pt x="3185" y="1083"/>
                  <a:pt x="3185" y="1083"/>
                  <a:pt x="3185" y="1083"/>
                </a:cubicBezTo>
                <a:cubicBezTo>
                  <a:pt x="3184" y="1084"/>
                  <a:pt x="3184" y="1084"/>
                  <a:pt x="3184" y="1084"/>
                </a:cubicBezTo>
                <a:cubicBezTo>
                  <a:pt x="3185" y="1084"/>
                  <a:pt x="3185" y="1084"/>
                  <a:pt x="3185" y="1084"/>
                </a:cubicBezTo>
                <a:lnTo>
                  <a:pt x="3186" y="1083"/>
                </a:lnTo>
                <a:close/>
                <a:moveTo>
                  <a:pt x="3179" y="1118"/>
                </a:moveTo>
                <a:cubicBezTo>
                  <a:pt x="3179" y="1121"/>
                  <a:pt x="3179" y="1121"/>
                  <a:pt x="3179" y="1121"/>
                </a:cubicBezTo>
                <a:cubicBezTo>
                  <a:pt x="3179" y="1123"/>
                  <a:pt x="3179" y="1123"/>
                  <a:pt x="3179" y="1123"/>
                </a:cubicBezTo>
                <a:cubicBezTo>
                  <a:pt x="3181" y="1123"/>
                  <a:pt x="3181" y="1123"/>
                  <a:pt x="3181" y="1123"/>
                </a:cubicBezTo>
                <a:cubicBezTo>
                  <a:pt x="3182" y="1121"/>
                  <a:pt x="3182" y="1121"/>
                  <a:pt x="3182" y="1121"/>
                </a:cubicBezTo>
                <a:cubicBezTo>
                  <a:pt x="3181" y="1120"/>
                  <a:pt x="3181" y="1120"/>
                  <a:pt x="3181" y="1120"/>
                </a:cubicBezTo>
                <a:lnTo>
                  <a:pt x="3179" y="1118"/>
                </a:lnTo>
                <a:close/>
                <a:moveTo>
                  <a:pt x="3174" y="1139"/>
                </a:moveTo>
                <a:cubicBezTo>
                  <a:pt x="3174" y="1141"/>
                  <a:pt x="3174" y="1141"/>
                  <a:pt x="3174" y="1141"/>
                </a:cubicBezTo>
                <a:cubicBezTo>
                  <a:pt x="3176" y="1143"/>
                  <a:pt x="3176" y="1143"/>
                  <a:pt x="3176" y="1143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81" y="1139"/>
                  <a:pt x="3181" y="1139"/>
                  <a:pt x="3181" y="1139"/>
                </a:cubicBezTo>
                <a:cubicBezTo>
                  <a:pt x="3181" y="1137"/>
                  <a:pt x="3181" y="1137"/>
                  <a:pt x="3181" y="1137"/>
                </a:cubicBezTo>
                <a:cubicBezTo>
                  <a:pt x="3179" y="1136"/>
                  <a:pt x="3179" y="1136"/>
                  <a:pt x="3179" y="1136"/>
                </a:cubicBezTo>
                <a:cubicBezTo>
                  <a:pt x="3178" y="1136"/>
                  <a:pt x="3178" y="1136"/>
                  <a:pt x="3178" y="1136"/>
                </a:cubicBezTo>
                <a:cubicBezTo>
                  <a:pt x="3178" y="1131"/>
                  <a:pt x="3178" y="1131"/>
                  <a:pt x="3178" y="1131"/>
                </a:cubicBezTo>
                <a:cubicBezTo>
                  <a:pt x="3179" y="1130"/>
                  <a:pt x="3179" y="1130"/>
                  <a:pt x="3179" y="1130"/>
                </a:cubicBezTo>
                <a:cubicBezTo>
                  <a:pt x="3181" y="1128"/>
                  <a:pt x="3181" y="1128"/>
                  <a:pt x="3181" y="1128"/>
                </a:cubicBezTo>
                <a:cubicBezTo>
                  <a:pt x="3181" y="1127"/>
                  <a:pt x="3181" y="1127"/>
                  <a:pt x="3181" y="1127"/>
                </a:cubicBezTo>
                <a:cubicBezTo>
                  <a:pt x="3179" y="1124"/>
                  <a:pt x="3179" y="1124"/>
                  <a:pt x="3179" y="1124"/>
                </a:cubicBezTo>
                <a:cubicBezTo>
                  <a:pt x="3178" y="1126"/>
                  <a:pt x="3178" y="1126"/>
                  <a:pt x="3178" y="1126"/>
                </a:cubicBezTo>
                <a:cubicBezTo>
                  <a:pt x="3176" y="1128"/>
                  <a:pt x="3176" y="1128"/>
                  <a:pt x="3176" y="1128"/>
                </a:cubicBezTo>
                <a:cubicBezTo>
                  <a:pt x="3175" y="1133"/>
                  <a:pt x="3175" y="1133"/>
                  <a:pt x="3175" y="1133"/>
                </a:cubicBezTo>
                <a:cubicBezTo>
                  <a:pt x="3175" y="1136"/>
                  <a:pt x="3175" y="1136"/>
                  <a:pt x="3175" y="1136"/>
                </a:cubicBezTo>
                <a:lnTo>
                  <a:pt x="3174" y="1139"/>
                </a:lnTo>
                <a:close/>
                <a:moveTo>
                  <a:pt x="3148" y="1153"/>
                </a:moveTo>
                <a:cubicBezTo>
                  <a:pt x="3148" y="1149"/>
                  <a:pt x="3148" y="1149"/>
                  <a:pt x="3148" y="1149"/>
                </a:cubicBezTo>
                <a:cubicBezTo>
                  <a:pt x="3148" y="1144"/>
                  <a:pt x="3148" y="1144"/>
                  <a:pt x="3148" y="1144"/>
                </a:cubicBezTo>
                <a:cubicBezTo>
                  <a:pt x="3146" y="1146"/>
                  <a:pt x="3146" y="1146"/>
                  <a:pt x="3146" y="1146"/>
                </a:cubicBezTo>
                <a:cubicBezTo>
                  <a:pt x="3146" y="1149"/>
                  <a:pt x="3146" y="1149"/>
                  <a:pt x="3146" y="1149"/>
                </a:cubicBezTo>
                <a:lnTo>
                  <a:pt x="3148" y="1153"/>
                </a:lnTo>
                <a:close/>
                <a:moveTo>
                  <a:pt x="3166" y="1139"/>
                </a:moveTo>
                <a:cubicBezTo>
                  <a:pt x="3166" y="1137"/>
                  <a:pt x="3166" y="1137"/>
                  <a:pt x="3166" y="1137"/>
                </a:cubicBezTo>
                <a:cubicBezTo>
                  <a:pt x="3166" y="1134"/>
                  <a:pt x="3166" y="1134"/>
                  <a:pt x="3166" y="1134"/>
                </a:cubicBezTo>
                <a:cubicBezTo>
                  <a:pt x="3165" y="1136"/>
                  <a:pt x="3165" y="1136"/>
                  <a:pt x="3165" y="1136"/>
                </a:cubicBezTo>
                <a:cubicBezTo>
                  <a:pt x="3165" y="1137"/>
                  <a:pt x="3165" y="1137"/>
                  <a:pt x="3165" y="1137"/>
                </a:cubicBezTo>
                <a:lnTo>
                  <a:pt x="3166" y="1139"/>
                </a:lnTo>
                <a:close/>
                <a:moveTo>
                  <a:pt x="3189" y="1182"/>
                </a:moveTo>
                <a:cubicBezTo>
                  <a:pt x="3191" y="1179"/>
                  <a:pt x="3191" y="1179"/>
                  <a:pt x="3191" y="1179"/>
                </a:cubicBezTo>
                <a:cubicBezTo>
                  <a:pt x="3191" y="1177"/>
                  <a:pt x="3191" y="1177"/>
                  <a:pt x="3191" y="1177"/>
                </a:cubicBezTo>
                <a:cubicBezTo>
                  <a:pt x="3189" y="1179"/>
                  <a:pt x="3189" y="1179"/>
                  <a:pt x="3189" y="1179"/>
                </a:cubicBezTo>
                <a:cubicBezTo>
                  <a:pt x="3188" y="1179"/>
                  <a:pt x="3188" y="1179"/>
                  <a:pt x="3188" y="1179"/>
                </a:cubicBezTo>
                <a:cubicBezTo>
                  <a:pt x="3186" y="1180"/>
                  <a:pt x="3186" y="1180"/>
                  <a:pt x="3186" y="1180"/>
                </a:cubicBezTo>
                <a:cubicBezTo>
                  <a:pt x="3188" y="1180"/>
                  <a:pt x="3188" y="1180"/>
                  <a:pt x="3188" y="1180"/>
                </a:cubicBezTo>
                <a:lnTo>
                  <a:pt x="3189" y="1182"/>
                </a:lnTo>
                <a:close/>
                <a:moveTo>
                  <a:pt x="3184" y="931"/>
                </a:moveTo>
                <a:cubicBezTo>
                  <a:pt x="3185" y="932"/>
                  <a:pt x="3185" y="932"/>
                  <a:pt x="3185" y="932"/>
                </a:cubicBezTo>
                <a:cubicBezTo>
                  <a:pt x="3185" y="934"/>
                  <a:pt x="3185" y="934"/>
                  <a:pt x="3185" y="934"/>
                </a:cubicBezTo>
                <a:cubicBezTo>
                  <a:pt x="3186" y="934"/>
                  <a:pt x="3186" y="934"/>
                  <a:pt x="3186" y="934"/>
                </a:cubicBezTo>
                <a:cubicBezTo>
                  <a:pt x="3188" y="934"/>
                  <a:pt x="3188" y="934"/>
                  <a:pt x="3188" y="934"/>
                </a:cubicBezTo>
                <a:cubicBezTo>
                  <a:pt x="3194" y="932"/>
                  <a:pt x="3194" y="932"/>
                  <a:pt x="3194" y="932"/>
                </a:cubicBezTo>
                <a:cubicBezTo>
                  <a:pt x="3192" y="928"/>
                  <a:pt x="3192" y="928"/>
                  <a:pt x="3192" y="928"/>
                </a:cubicBezTo>
                <a:cubicBezTo>
                  <a:pt x="3191" y="926"/>
                  <a:pt x="3191" y="926"/>
                  <a:pt x="3191" y="926"/>
                </a:cubicBezTo>
                <a:cubicBezTo>
                  <a:pt x="3188" y="926"/>
                  <a:pt x="3188" y="926"/>
                  <a:pt x="3188" y="926"/>
                </a:cubicBezTo>
                <a:cubicBezTo>
                  <a:pt x="3185" y="929"/>
                  <a:pt x="3185" y="929"/>
                  <a:pt x="3185" y="929"/>
                </a:cubicBezTo>
                <a:lnTo>
                  <a:pt x="3184" y="931"/>
                </a:lnTo>
                <a:close/>
                <a:moveTo>
                  <a:pt x="3188" y="898"/>
                </a:moveTo>
                <a:cubicBezTo>
                  <a:pt x="3191" y="901"/>
                  <a:pt x="3191" y="901"/>
                  <a:pt x="3191" y="901"/>
                </a:cubicBezTo>
                <a:cubicBezTo>
                  <a:pt x="3194" y="902"/>
                  <a:pt x="3194" y="902"/>
                  <a:pt x="3194" y="902"/>
                </a:cubicBezTo>
                <a:cubicBezTo>
                  <a:pt x="3195" y="903"/>
                  <a:pt x="3195" y="903"/>
                  <a:pt x="3195" y="903"/>
                </a:cubicBezTo>
                <a:cubicBezTo>
                  <a:pt x="3196" y="903"/>
                  <a:pt x="3196" y="903"/>
                  <a:pt x="3196" y="903"/>
                </a:cubicBezTo>
                <a:cubicBezTo>
                  <a:pt x="3195" y="906"/>
                  <a:pt x="3195" y="906"/>
                  <a:pt x="3195" y="906"/>
                </a:cubicBezTo>
                <a:cubicBezTo>
                  <a:pt x="3195" y="908"/>
                  <a:pt x="3195" y="908"/>
                  <a:pt x="3195" y="908"/>
                </a:cubicBezTo>
                <a:cubicBezTo>
                  <a:pt x="3196" y="909"/>
                  <a:pt x="3196" y="909"/>
                  <a:pt x="3196" y="909"/>
                </a:cubicBezTo>
                <a:cubicBezTo>
                  <a:pt x="3195" y="909"/>
                  <a:pt x="3195" y="909"/>
                  <a:pt x="3195" y="909"/>
                </a:cubicBezTo>
                <a:cubicBezTo>
                  <a:pt x="3194" y="911"/>
                  <a:pt x="3194" y="911"/>
                  <a:pt x="3194" y="911"/>
                </a:cubicBezTo>
                <a:cubicBezTo>
                  <a:pt x="3192" y="911"/>
                  <a:pt x="3192" y="911"/>
                  <a:pt x="3192" y="911"/>
                </a:cubicBezTo>
                <a:cubicBezTo>
                  <a:pt x="3191" y="909"/>
                  <a:pt x="3191" y="909"/>
                  <a:pt x="3191" y="909"/>
                </a:cubicBezTo>
                <a:cubicBezTo>
                  <a:pt x="3188" y="908"/>
                  <a:pt x="3188" y="908"/>
                  <a:pt x="3188" y="908"/>
                </a:cubicBezTo>
                <a:cubicBezTo>
                  <a:pt x="3188" y="909"/>
                  <a:pt x="3188" y="909"/>
                  <a:pt x="3188" y="909"/>
                </a:cubicBezTo>
                <a:cubicBezTo>
                  <a:pt x="3189" y="912"/>
                  <a:pt x="3189" y="912"/>
                  <a:pt x="3189" y="912"/>
                </a:cubicBezTo>
                <a:cubicBezTo>
                  <a:pt x="3191" y="916"/>
                  <a:pt x="3191" y="916"/>
                  <a:pt x="3191" y="916"/>
                </a:cubicBezTo>
                <a:cubicBezTo>
                  <a:pt x="3192" y="915"/>
                  <a:pt x="3192" y="915"/>
                  <a:pt x="3192" y="915"/>
                </a:cubicBezTo>
                <a:cubicBezTo>
                  <a:pt x="3192" y="916"/>
                  <a:pt x="3192" y="916"/>
                  <a:pt x="3192" y="916"/>
                </a:cubicBezTo>
                <a:cubicBezTo>
                  <a:pt x="3195" y="919"/>
                  <a:pt x="3195" y="919"/>
                  <a:pt x="3195" y="919"/>
                </a:cubicBezTo>
                <a:cubicBezTo>
                  <a:pt x="3195" y="923"/>
                  <a:pt x="3195" y="923"/>
                  <a:pt x="3195" y="923"/>
                </a:cubicBezTo>
                <a:cubicBezTo>
                  <a:pt x="3196" y="926"/>
                  <a:pt x="3196" y="926"/>
                  <a:pt x="3196" y="926"/>
                </a:cubicBezTo>
                <a:cubicBezTo>
                  <a:pt x="3198" y="928"/>
                  <a:pt x="3198" y="928"/>
                  <a:pt x="3198" y="928"/>
                </a:cubicBezTo>
                <a:cubicBezTo>
                  <a:pt x="3198" y="923"/>
                  <a:pt x="3198" y="923"/>
                  <a:pt x="3198" y="923"/>
                </a:cubicBezTo>
                <a:cubicBezTo>
                  <a:pt x="3199" y="925"/>
                  <a:pt x="3199" y="925"/>
                  <a:pt x="3199" y="925"/>
                </a:cubicBezTo>
                <a:cubicBezTo>
                  <a:pt x="3201" y="923"/>
                  <a:pt x="3201" y="923"/>
                  <a:pt x="3201" y="923"/>
                </a:cubicBezTo>
                <a:cubicBezTo>
                  <a:pt x="3199" y="919"/>
                  <a:pt x="3199" y="919"/>
                  <a:pt x="3199" y="919"/>
                </a:cubicBezTo>
                <a:cubicBezTo>
                  <a:pt x="3198" y="918"/>
                  <a:pt x="3198" y="918"/>
                  <a:pt x="3198" y="918"/>
                </a:cubicBezTo>
                <a:cubicBezTo>
                  <a:pt x="3198" y="915"/>
                  <a:pt x="3198" y="915"/>
                  <a:pt x="3198" y="915"/>
                </a:cubicBezTo>
                <a:cubicBezTo>
                  <a:pt x="3198" y="913"/>
                  <a:pt x="3198" y="913"/>
                  <a:pt x="3198" y="913"/>
                </a:cubicBezTo>
                <a:cubicBezTo>
                  <a:pt x="3196" y="911"/>
                  <a:pt x="3196" y="911"/>
                  <a:pt x="3196" y="911"/>
                </a:cubicBezTo>
                <a:cubicBezTo>
                  <a:pt x="3198" y="912"/>
                  <a:pt x="3198" y="912"/>
                  <a:pt x="3198" y="912"/>
                </a:cubicBezTo>
                <a:cubicBezTo>
                  <a:pt x="3199" y="913"/>
                  <a:pt x="3199" y="913"/>
                  <a:pt x="3199" y="913"/>
                </a:cubicBezTo>
                <a:cubicBezTo>
                  <a:pt x="3201" y="912"/>
                  <a:pt x="3201" y="912"/>
                  <a:pt x="3201" y="912"/>
                </a:cubicBezTo>
                <a:cubicBezTo>
                  <a:pt x="3202" y="912"/>
                  <a:pt x="3202" y="912"/>
                  <a:pt x="3202" y="912"/>
                </a:cubicBezTo>
                <a:cubicBezTo>
                  <a:pt x="3206" y="913"/>
                  <a:pt x="3206" y="913"/>
                  <a:pt x="3206" y="913"/>
                </a:cubicBezTo>
                <a:cubicBezTo>
                  <a:pt x="3205" y="912"/>
                  <a:pt x="3205" y="912"/>
                  <a:pt x="3205" y="912"/>
                </a:cubicBezTo>
                <a:cubicBezTo>
                  <a:pt x="3204" y="911"/>
                  <a:pt x="3204" y="911"/>
                  <a:pt x="3204" y="911"/>
                </a:cubicBezTo>
                <a:cubicBezTo>
                  <a:pt x="3204" y="909"/>
                  <a:pt x="3204" y="909"/>
                  <a:pt x="3204" y="909"/>
                </a:cubicBezTo>
                <a:cubicBezTo>
                  <a:pt x="3202" y="908"/>
                  <a:pt x="3202" y="908"/>
                  <a:pt x="3202" y="908"/>
                </a:cubicBezTo>
                <a:cubicBezTo>
                  <a:pt x="3201" y="903"/>
                  <a:pt x="3201" y="903"/>
                  <a:pt x="3201" y="903"/>
                </a:cubicBezTo>
                <a:cubicBezTo>
                  <a:pt x="3201" y="902"/>
                  <a:pt x="3201" y="902"/>
                  <a:pt x="3201" y="902"/>
                </a:cubicBezTo>
                <a:cubicBezTo>
                  <a:pt x="3201" y="899"/>
                  <a:pt x="3201" y="899"/>
                  <a:pt x="3201" y="899"/>
                </a:cubicBezTo>
                <a:cubicBezTo>
                  <a:pt x="3201" y="898"/>
                  <a:pt x="3201" y="898"/>
                  <a:pt x="3201" y="898"/>
                </a:cubicBezTo>
                <a:cubicBezTo>
                  <a:pt x="3199" y="898"/>
                  <a:pt x="3199" y="898"/>
                  <a:pt x="3199" y="898"/>
                </a:cubicBezTo>
                <a:cubicBezTo>
                  <a:pt x="3198" y="896"/>
                  <a:pt x="3198" y="896"/>
                  <a:pt x="3198" y="896"/>
                </a:cubicBezTo>
                <a:cubicBezTo>
                  <a:pt x="3198" y="893"/>
                  <a:pt x="3198" y="893"/>
                  <a:pt x="3198" y="893"/>
                </a:cubicBezTo>
                <a:cubicBezTo>
                  <a:pt x="3195" y="893"/>
                  <a:pt x="3195" y="893"/>
                  <a:pt x="3195" y="893"/>
                </a:cubicBezTo>
                <a:cubicBezTo>
                  <a:pt x="3192" y="893"/>
                  <a:pt x="3192" y="893"/>
                  <a:pt x="3192" y="893"/>
                </a:cubicBezTo>
                <a:cubicBezTo>
                  <a:pt x="3189" y="893"/>
                  <a:pt x="3189" y="893"/>
                  <a:pt x="3189" y="893"/>
                </a:cubicBezTo>
                <a:cubicBezTo>
                  <a:pt x="3186" y="893"/>
                  <a:pt x="3186" y="893"/>
                  <a:pt x="3186" y="893"/>
                </a:cubicBezTo>
                <a:lnTo>
                  <a:pt x="3188" y="898"/>
                </a:lnTo>
                <a:close/>
                <a:moveTo>
                  <a:pt x="3198" y="622"/>
                </a:moveTo>
                <a:cubicBezTo>
                  <a:pt x="3198" y="621"/>
                  <a:pt x="3198" y="621"/>
                  <a:pt x="3198" y="621"/>
                </a:cubicBezTo>
                <a:cubicBezTo>
                  <a:pt x="3196" y="621"/>
                  <a:pt x="3196" y="621"/>
                  <a:pt x="3196" y="621"/>
                </a:cubicBezTo>
                <a:cubicBezTo>
                  <a:pt x="3195" y="621"/>
                  <a:pt x="3195" y="621"/>
                  <a:pt x="3195" y="621"/>
                </a:cubicBezTo>
                <a:cubicBezTo>
                  <a:pt x="3196" y="625"/>
                  <a:pt x="3196" y="625"/>
                  <a:pt x="3196" y="625"/>
                </a:cubicBezTo>
                <a:lnTo>
                  <a:pt x="3198" y="622"/>
                </a:lnTo>
                <a:close/>
                <a:moveTo>
                  <a:pt x="3194" y="706"/>
                </a:moveTo>
                <a:cubicBezTo>
                  <a:pt x="3195" y="708"/>
                  <a:pt x="3195" y="708"/>
                  <a:pt x="3195" y="708"/>
                </a:cubicBezTo>
                <a:cubicBezTo>
                  <a:pt x="3196" y="706"/>
                  <a:pt x="3196" y="706"/>
                  <a:pt x="3196" y="706"/>
                </a:cubicBezTo>
                <a:cubicBezTo>
                  <a:pt x="3196" y="703"/>
                  <a:pt x="3196" y="703"/>
                  <a:pt x="3196" y="703"/>
                </a:cubicBezTo>
                <a:cubicBezTo>
                  <a:pt x="3199" y="701"/>
                  <a:pt x="3199" y="701"/>
                  <a:pt x="3199" y="701"/>
                </a:cubicBezTo>
                <a:cubicBezTo>
                  <a:pt x="3199" y="700"/>
                  <a:pt x="3199" y="700"/>
                  <a:pt x="3199" y="700"/>
                </a:cubicBezTo>
                <a:cubicBezTo>
                  <a:pt x="3199" y="698"/>
                  <a:pt x="3199" y="698"/>
                  <a:pt x="3199" y="698"/>
                </a:cubicBezTo>
                <a:cubicBezTo>
                  <a:pt x="3198" y="700"/>
                  <a:pt x="3198" y="700"/>
                  <a:pt x="3198" y="700"/>
                </a:cubicBezTo>
                <a:cubicBezTo>
                  <a:pt x="3196" y="701"/>
                  <a:pt x="3196" y="701"/>
                  <a:pt x="3196" y="701"/>
                </a:cubicBezTo>
                <a:cubicBezTo>
                  <a:pt x="3195" y="704"/>
                  <a:pt x="3195" y="704"/>
                  <a:pt x="3195" y="704"/>
                </a:cubicBezTo>
                <a:lnTo>
                  <a:pt x="3194" y="706"/>
                </a:lnTo>
                <a:close/>
                <a:moveTo>
                  <a:pt x="3151" y="885"/>
                </a:moveTo>
                <a:cubicBezTo>
                  <a:pt x="3149" y="882"/>
                  <a:pt x="3149" y="882"/>
                  <a:pt x="3149" y="882"/>
                </a:cubicBezTo>
                <a:cubicBezTo>
                  <a:pt x="3143" y="880"/>
                  <a:pt x="3143" y="880"/>
                  <a:pt x="3143" y="880"/>
                </a:cubicBezTo>
                <a:cubicBezTo>
                  <a:pt x="3139" y="880"/>
                  <a:pt x="3139" y="880"/>
                  <a:pt x="3139" y="880"/>
                </a:cubicBezTo>
                <a:cubicBezTo>
                  <a:pt x="3138" y="880"/>
                  <a:pt x="3138" y="880"/>
                  <a:pt x="3138" y="880"/>
                </a:cubicBezTo>
                <a:cubicBezTo>
                  <a:pt x="3141" y="883"/>
                  <a:pt x="3141" y="883"/>
                  <a:pt x="3141" y="883"/>
                </a:cubicBezTo>
                <a:cubicBezTo>
                  <a:pt x="3142" y="888"/>
                  <a:pt x="3142" y="888"/>
                  <a:pt x="3142" y="888"/>
                </a:cubicBezTo>
                <a:cubicBezTo>
                  <a:pt x="3145" y="891"/>
                  <a:pt x="3145" y="891"/>
                  <a:pt x="3145" y="891"/>
                </a:cubicBezTo>
                <a:cubicBezTo>
                  <a:pt x="3148" y="896"/>
                  <a:pt x="3148" y="896"/>
                  <a:pt x="3148" y="896"/>
                </a:cubicBezTo>
                <a:cubicBezTo>
                  <a:pt x="3151" y="898"/>
                  <a:pt x="3151" y="898"/>
                  <a:pt x="3151" y="898"/>
                </a:cubicBezTo>
                <a:cubicBezTo>
                  <a:pt x="3152" y="896"/>
                  <a:pt x="3152" y="896"/>
                  <a:pt x="3152" y="896"/>
                </a:cubicBezTo>
                <a:cubicBezTo>
                  <a:pt x="3153" y="892"/>
                  <a:pt x="3153" y="892"/>
                  <a:pt x="3153" y="892"/>
                </a:cubicBezTo>
                <a:cubicBezTo>
                  <a:pt x="3152" y="889"/>
                  <a:pt x="3152" y="889"/>
                  <a:pt x="3152" y="889"/>
                </a:cubicBezTo>
                <a:lnTo>
                  <a:pt x="3151" y="885"/>
                </a:lnTo>
                <a:close/>
                <a:moveTo>
                  <a:pt x="3178" y="617"/>
                </a:moveTo>
                <a:cubicBezTo>
                  <a:pt x="3179" y="618"/>
                  <a:pt x="3179" y="618"/>
                  <a:pt x="3179" y="618"/>
                </a:cubicBezTo>
                <a:cubicBezTo>
                  <a:pt x="3179" y="620"/>
                  <a:pt x="3179" y="620"/>
                  <a:pt x="3179" y="620"/>
                </a:cubicBezTo>
                <a:cubicBezTo>
                  <a:pt x="3182" y="618"/>
                  <a:pt x="3182" y="618"/>
                  <a:pt x="3182" y="618"/>
                </a:cubicBezTo>
                <a:cubicBezTo>
                  <a:pt x="3181" y="617"/>
                  <a:pt x="3181" y="617"/>
                  <a:pt x="3181" y="617"/>
                </a:cubicBezTo>
                <a:lnTo>
                  <a:pt x="3178" y="617"/>
                </a:lnTo>
                <a:close/>
                <a:moveTo>
                  <a:pt x="3182" y="876"/>
                </a:moveTo>
                <a:cubicBezTo>
                  <a:pt x="3184" y="880"/>
                  <a:pt x="3184" y="880"/>
                  <a:pt x="3184" y="880"/>
                </a:cubicBezTo>
                <a:cubicBezTo>
                  <a:pt x="3185" y="878"/>
                  <a:pt x="3185" y="878"/>
                  <a:pt x="3185" y="878"/>
                </a:cubicBezTo>
                <a:cubicBezTo>
                  <a:pt x="3185" y="876"/>
                  <a:pt x="3185" y="876"/>
                  <a:pt x="3185" y="876"/>
                </a:cubicBezTo>
                <a:cubicBezTo>
                  <a:pt x="3185" y="873"/>
                  <a:pt x="3185" y="873"/>
                  <a:pt x="3185" y="873"/>
                </a:cubicBezTo>
                <a:cubicBezTo>
                  <a:pt x="3182" y="873"/>
                  <a:pt x="3182" y="873"/>
                  <a:pt x="3182" y="873"/>
                </a:cubicBezTo>
                <a:lnTo>
                  <a:pt x="3182" y="876"/>
                </a:lnTo>
                <a:close/>
                <a:moveTo>
                  <a:pt x="3133" y="896"/>
                </a:moveTo>
                <a:cubicBezTo>
                  <a:pt x="3133" y="899"/>
                  <a:pt x="3133" y="899"/>
                  <a:pt x="3133" y="899"/>
                </a:cubicBezTo>
                <a:cubicBezTo>
                  <a:pt x="3135" y="901"/>
                  <a:pt x="3135" y="901"/>
                  <a:pt x="3135" y="901"/>
                </a:cubicBezTo>
                <a:cubicBezTo>
                  <a:pt x="3139" y="901"/>
                  <a:pt x="3139" y="901"/>
                  <a:pt x="3139" y="901"/>
                </a:cubicBezTo>
                <a:cubicBezTo>
                  <a:pt x="3139" y="899"/>
                  <a:pt x="3139" y="899"/>
                  <a:pt x="3139" y="899"/>
                </a:cubicBezTo>
                <a:cubicBezTo>
                  <a:pt x="3135" y="898"/>
                  <a:pt x="3135" y="898"/>
                  <a:pt x="3135" y="898"/>
                </a:cubicBezTo>
                <a:lnTo>
                  <a:pt x="3133" y="896"/>
                </a:lnTo>
                <a:close/>
                <a:moveTo>
                  <a:pt x="3208" y="678"/>
                </a:moveTo>
                <a:cubicBezTo>
                  <a:pt x="3209" y="677"/>
                  <a:pt x="3209" y="677"/>
                  <a:pt x="3209" y="677"/>
                </a:cubicBezTo>
                <a:cubicBezTo>
                  <a:pt x="3209" y="675"/>
                  <a:pt x="3209" y="675"/>
                  <a:pt x="3209" y="675"/>
                </a:cubicBezTo>
                <a:cubicBezTo>
                  <a:pt x="3206" y="677"/>
                  <a:pt x="3206" y="677"/>
                  <a:pt x="3206" y="677"/>
                </a:cubicBezTo>
                <a:cubicBezTo>
                  <a:pt x="3205" y="678"/>
                  <a:pt x="3205" y="678"/>
                  <a:pt x="3205" y="678"/>
                </a:cubicBezTo>
                <a:cubicBezTo>
                  <a:pt x="3206" y="680"/>
                  <a:pt x="3206" y="680"/>
                  <a:pt x="3206" y="680"/>
                </a:cubicBezTo>
                <a:cubicBezTo>
                  <a:pt x="3208" y="680"/>
                  <a:pt x="3208" y="680"/>
                  <a:pt x="3208" y="680"/>
                </a:cubicBezTo>
                <a:lnTo>
                  <a:pt x="3208" y="678"/>
                </a:lnTo>
                <a:close/>
                <a:moveTo>
                  <a:pt x="3204" y="686"/>
                </a:moveTo>
                <a:cubicBezTo>
                  <a:pt x="3205" y="686"/>
                  <a:pt x="3205" y="686"/>
                  <a:pt x="3205" y="686"/>
                </a:cubicBezTo>
                <a:cubicBezTo>
                  <a:pt x="3204" y="684"/>
                  <a:pt x="3204" y="684"/>
                  <a:pt x="3204" y="684"/>
                </a:cubicBezTo>
                <a:lnTo>
                  <a:pt x="3204" y="686"/>
                </a:lnTo>
                <a:close/>
                <a:moveTo>
                  <a:pt x="3212" y="651"/>
                </a:moveTo>
                <a:cubicBezTo>
                  <a:pt x="3211" y="648"/>
                  <a:pt x="3211" y="648"/>
                  <a:pt x="3211" y="648"/>
                </a:cubicBezTo>
                <a:cubicBezTo>
                  <a:pt x="3209" y="650"/>
                  <a:pt x="3209" y="650"/>
                  <a:pt x="3209" y="650"/>
                </a:cubicBezTo>
                <a:cubicBezTo>
                  <a:pt x="3211" y="650"/>
                  <a:pt x="3211" y="650"/>
                  <a:pt x="3211" y="650"/>
                </a:cubicBezTo>
                <a:lnTo>
                  <a:pt x="3212" y="651"/>
                </a:lnTo>
                <a:close/>
                <a:moveTo>
                  <a:pt x="3217" y="647"/>
                </a:moveTo>
                <a:cubicBezTo>
                  <a:pt x="3215" y="644"/>
                  <a:pt x="3215" y="644"/>
                  <a:pt x="3215" y="644"/>
                </a:cubicBezTo>
                <a:cubicBezTo>
                  <a:pt x="3215" y="647"/>
                  <a:pt x="3215" y="647"/>
                  <a:pt x="3215" y="647"/>
                </a:cubicBezTo>
                <a:cubicBezTo>
                  <a:pt x="3215" y="648"/>
                  <a:pt x="3215" y="648"/>
                  <a:pt x="3215" y="648"/>
                </a:cubicBezTo>
                <a:cubicBezTo>
                  <a:pt x="3217" y="650"/>
                  <a:pt x="3217" y="650"/>
                  <a:pt x="3217" y="650"/>
                </a:cubicBezTo>
                <a:lnTo>
                  <a:pt x="3217" y="647"/>
                </a:lnTo>
                <a:close/>
                <a:moveTo>
                  <a:pt x="2990" y="812"/>
                </a:moveTo>
                <a:cubicBezTo>
                  <a:pt x="2993" y="813"/>
                  <a:pt x="2993" y="813"/>
                  <a:pt x="2993" y="813"/>
                </a:cubicBezTo>
                <a:cubicBezTo>
                  <a:pt x="2996" y="815"/>
                  <a:pt x="2996" y="815"/>
                  <a:pt x="2996" y="815"/>
                </a:cubicBezTo>
                <a:cubicBezTo>
                  <a:pt x="2999" y="816"/>
                  <a:pt x="2999" y="816"/>
                  <a:pt x="2999" y="816"/>
                </a:cubicBezTo>
                <a:cubicBezTo>
                  <a:pt x="3003" y="816"/>
                  <a:pt x="3003" y="816"/>
                  <a:pt x="3003" y="816"/>
                </a:cubicBezTo>
                <a:cubicBezTo>
                  <a:pt x="3003" y="815"/>
                  <a:pt x="3003" y="815"/>
                  <a:pt x="3003" y="815"/>
                </a:cubicBezTo>
                <a:cubicBezTo>
                  <a:pt x="3003" y="813"/>
                  <a:pt x="3003" y="813"/>
                  <a:pt x="3003" y="813"/>
                </a:cubicBezTo>
                <a:cubicBezTo>
                  <a:pt x="3004" y="813"/>
                  <a:pt x="3004" y="813"/>
                  <a:pt x="3004" y="813"/>
                </a:cubicBezTo>
                <a:cubicBezTo>
                  <a:pt x="3006" y="813"/>
                  <a:pt x="3006" y="813"/>
                  <a:pt x="3006" y="813"/>
                </a:cubicBezTo>
                <a:cubicBezTo>
                  <a:pt x="3007" y="812"/>
                  <a:pt x="3007" y="812"/>
                  <a:pt x="3007" y="812"/>
                </a:cubicBezTo>
                <a:cubicBezTo>
                  <a:pt x="3009" y="809"/>
                  <a:pt x="3009" y="809"/>
                  <a:pt x="3009" y="809"/>
                </a:cubicBezTo>
                <a:cubicBezTo>
                  <a:pt x="3010" y="806"/>
                  <a:pt x="3010" y="806"/>
                  <a:pt x="3010" y="806"/>
                </a:cubicBezTo>
                <a:cubicBezTo>
                  <a:pt x="3010" y="804"/>
                  <a:pt x="3010" y="804"/>
                  <a:pt x="3010" y="804"/>
                </a:cubicBezTo>
                <a:cubicBezTo>
                  <a:pt x="3010" y="803"/>
                  <a:pt x="3010" y="803"/>
                  <a:pt x="3010" y="803"/>
                </a:cubicBezTo>
                <a:cubicBezTo>
                  <a:pt x="3012" y="800"/>
                  <a:pt x="3012" y="800"/>
                  <a:pt x="3012" y="800"/>
                </a:cubicBezTo>
                <a:cubicBezTo>
                  <a:pt x="3013" y="797"/>
                  <a:pt x="3013" y="797"/>
                  <a:pt x="3013" y="797"/>
                </a:cubicBezTo>
                <a:cubicBezTo>
                  <a:pt x="3014" y="797"/>
                  <a:pt x="3014" y="797"/>
                  <a:pt x="3014" y="797"/>
                </a:cubicBezTo>
                <a:cubicBezTo>
                  <a:pt x="3014" y="796"/>
                  <a:pt x="3014" y="796"/>
                  <a:pt x="3014" y="796"/>
                </a:cubicBezTo>
                <a:cubicBezTo>
                  <a:pt x="3013" y="792"/>
                  <a:pt x="3013" y="792"/>
                  <a:pt x="3013" y="792"/>
                </a:cubicBezTo>
                <a:cubicBezTo>
                  <a:pt x="3010" y="790"/>
                  <a:pt x="3010" y="790"/>
                  <a:pt x="3010" y="790"/>
                </a:cubicBezTo>
                <a:cubicBezTo>
                  <a:pt x="3009" y="790"/>
                  <a:pt x="3009" y="790"/>
                  <a:pt x="3009" y="790"/>
                </a:cubicBezTo>
                <a:cubicBezTo>
                  <a:pt x="3010" y="793"/>
                  <a:pt x="3010" y="793"/>
                  <a:pt x="3010" y="793"/>
                </a:cubicBezTo>
                <a:cubicBezTo>
                  <a:pt x="3007" y="792"/>
                  <a:pt x="3007" y="792"/>
                  <a:pt x="3007" y="792"/>
                </a:cubicBezTo>
                <a:cubicBezTo>
                  <a:pt x="3007" y="793"/>
                  <a:pt x="3007" y="793"/>
                  <a:pt x="3007" y="793"/>
                </a:cubicBezTo>
                <a:cubicBezTo>
                  <a:pt x="3006" y="792"/>
                  <a:pt x="3006" y="792"/>
                  <a:pt x="3006" y="792"/>
                </a:cubicBezTo>
                <a:cubicBezTo>
                  <a:pt x="3004" y="792"/>
                  <a:pt x="3004" y="792"/>
                  <a:pt x="3004" y="792"/>
                </a:cubicBezTo>
                <a:cubicBezTo>
                  <a:pt x="3001" y="793"/>
                  <a:pt x="3001" y="793"/>
                  <a:pt x="3001" y="793"/>
                </a:cubicBezTo>
                <a:cubicBezTo>
                  <a:pt x="3001" y="792"/>
                  <a:pt x="3001" y="792"/>
                  <a:pt x="3001" y="792"/>
                </a:cubicBezTo>
                <a:cubicBezTo>
                  <a:pt x="3000" y="792"/>
                  <a:pt x="3000" y="792"/>
                  <a:pt x="3000" y="792"/>
                </a:cubicBezTo>
                <a:cubicBezTo>
                  <a:pt x="2996" y="792"/>
                  <a:pt x="2996" y="792"/>
                  <a:pt x="2996" y="792"/>
                </a:cubicBezTo>
                <a:cubicBezTo>
                  <a:pt x="2997" y="793"/>
                  <a:pt x="2997" y="793"/>
                  <a:pt x="2997" y="793"/>
                </a:cubicBezTo>
                <a:cubicBezTo>
                  <a:pt x="2996" y="793"/>
                  <a:pt x="2996" y="793"/>
                  <a:pt x="2996" y="793"/>
                </a:cubicBezTo>
                <a:cubicBezTo>
                  <a:pt x="2994" y="793"/>
                  <a:pt x="2994" y="793"/>
                  <a:pt x="2994" y="793"/>
                </a:cubicBezTo>
                <a:cubicBezTo>
                  <a:pt x="2993" y="794"/>
                  <a:pt x="2993" y="794"/>
                  <a:pt x="2993" y="794"/>
                </a:cubicBezTo>
                <a:cubicBezTo>
                  <a:pt x="2994" y="796"/>
                  <a:pt x="2994" y="796"/>
                  <a:pt x="2994" y="796"/>
                </a:cubicBezTo>
                <a:cubicBezTo>
                  <a:pt x="2990" y="797"/>
                  <a:pt x="2990" y="797"/>
                  <a:pt x="2990" y="797"/>
                </a:cubicBezTo>
                <a:cubicBezTo>
                  <a:pt x="2987" y="800"/>
                  <a:pt x="2987" y="800"/>
                  <a:pt x="2987" y="800"/>
                </a:cubicBezTo>
                <a:cubicBezTo>
                  <a:pt x="2987" y="803"/>
                  <a:pt x="2987" y="803"/>
                  <a:pt x="2987" y="803"/>
                </a:cubicBezTo>
                <a:cubicBezTo>
                  <a:pt x="2989" y="806"/>
                  <a:pt x="2989" y="806"/>
                  <a:pt x="2989" y="806"/>
                </a:cubicBezTo>
                <a:cubicBezTo>
                  <a:pt x="2989" y="809"/>
                  <a:pt x="2989" y="809"/>
                  <a:pt x="2989" y="809"/>
                </a:cubicBezTo>
                <a:cubicBezTo>
                  <a:pt x="2990" y="812"/>
                  <a:pt x="2990" y="812"/>
                  <a:pt x="2990" y="812"/>
                </a:cubicBezTo>
                <a:close/>
                <a:moveTo>
                  <a:pt x="3115" y="749"/>
                </a:moveTo>
                <a:cubicBezTo>
                  <a:pt x="3116" y="751"/>
                  <a:pt x="3116" y="751"/>
                  <a:pt x="3116" y="751"/>
                </a:cubicBezTo>
                <a:cubicBezTo>
                  <a:pt x="3118" y="756"/>
                  <a:pt x="3118" y="756"/>
                  <a:pt x="3118" y="756"/>
                </a:cubicBezTo>
                <a:cubicBezTo>
                  <a:pt x="3120" y="759"/>
                  <a:pt x="3120" y="759"/>
                  <a:pt x="3120" y="759"/>
                </a:cubicBezTo>
                <a:cubicBezTo>
                  <a:pt x="3122" y="760"/>
                  <a:pt x="3122" y="760"/>
                  <a:pt x="3122" y="760"/>
                </a:cubicBezTo>
                <a:cubicBezTo>
                  <a:pt x="3123" y="763"/>
                  <a:pt x="3123" y="763"/>
                  <a:pt x="3123" y="763"/>
                </a:cubicBezTo>
                <a:cubicBezTo>
                  <a:pt x="3125" y="764"/>
                  <a:pt x="3125" y="764"/>
                  <a:pt x="3125" y="764"/>
                </a:cubicBezTo>
                <a:cubicBezTo>
                  <a:pt x="3126" y="763"/>
                  <a:pt x="3126" y="763"/>
                  <a:pt x="3126" y="763"/>
                </a:cubicBezTo>
                <a:cubicBezTo>
                  <a:pt x="3126" y="760"/>
                  <a:pt x="3126" y="760"/>
                  <a:pt x="3126" y="760"/>
                </a:cubicBezTo>
                <a:cubicBezTo>
                  <a:pt x="3126" y="757"/>
                  <a:pt x="3126" y="757"/>
                  <a:pt x="3126" y="757"/>
                </a:cubicBezTo>
                <a:cubicBezTo>
                  <a:pt x="3128" y="754"/>
                  <a:pt x="3128" y="754"/>
                  <a:pt x="3128" y="754"/>
                </a:cubicBezTo>
                <a:cubicBezTo>
                  <a:pt x="3129" y="751"/>
                  <a:pt x="3129" y="751"/>
                  <a:pt x="3129" y="751"/>
                </a:cubicBezTo>
                <a:cubicBezTo>
                  <a:pt x="3131" y="747"/>
                  <a:pt x="3131" y="747"/>
                  <a:pt x="3131" y="747"/>
                </a:cubicBezTo>
                <a:cubicBezTo>
                  <a:pt x="3131" y="739"/>
                  <a:pt x="3131" y="739"/>
                  <a:pt x="3131" y="739"/>
                </a:cubicBezTo>
                <a:cubicBezTo>
                  <a:pt x="3129" y="734"/>
                  <a:pt x="3129" y="734"/>
                  <a:pt x="3129" y="734"/>
                </a:cubicBezTo>
                <a:cubicBezTo>
                  <a:pt x="3131" y="733"/>
                  <a:pt x="3131" y="733"/>
                  <a:pt x="3131" y="733"/>
                </a:cubicBezTo>
                <a:cubicBezTo>
                  <a:pt x="3131" y="726"/>
                  <a:pt x="3131" y="726"/>
                  <a:pt x="3131" y="726"/>
                </a:cubicBezTo>
                <a:cubicBezTo>
                  <a:pt x="3131" y="724"/>
                  <a:pt x="3131" y="724"/>
                  <a:pt x="3131" y="724"/>
                </a:cubicBezTo>
                <a:cubicBezTo>
                  <a:pt x="3131" y="723"/>
                  <a:pt x="3131" y="723"/>
                  <a:pt x="3131" y="723"/>
                </a:cubicBezTo>
                <a:cubicBezTo>
                  <a:pt x="3128" y="720"/>
                  <a:pt x="3128" y="720"/>
                  <a:pt x="3128" y="720"/>
                </a:cubicBezTo>
                <a:cubicBezTo>
                  <a:pt x="3125" y="720"/>
                  <a:pt x="3125" y="720"/>
                  <a:pt x="3125" y="720"/>
                </a:cubicBezTo>
                <a:cubicBezTo>
                  <a:pt x="3122" y="721"/>
                  <a:pt x="3122" y="721"/>
                  <a:pt x="3122" y="721"/>
                </a:cubicBezTo>
                <a:cubicBezTo>
                  <a:pt x="3120" y="723"/>
                  <a:pt x="3120" y="723"/>
                  <a:pt x="3120" y="723"/>
                </a:cubicBezTo>
                <a:cubicBezTo>
                  <a:pt x="3119" y="726"/>
                  <a:pt x="3119" y="726"/>
                  <a:pt x="3119" y="726"/>
                </a:cubicBezTo>
                <a:cubicBezTo>
                  <a:pt x="3118" y="729"/>
                  <a:pt x="3118" y="729"/>
                  <a:pt x="3118" y="729"/>
                </a:cubicBezTo>
                <a:cubicBezTo>
                  <a:pt x="3116" y="731"/>
                  <a:pt x="3116" y="731"/>
                  <a:pt x="3116" y="731"/>
                </a:cubicBezTo>
                <a:cubicBezTo>
                  <a:pt x="3116" y="734"/>
                  <a:pt x="3116" y="734"/>
                  <a:pt x="3116" y="734"/>
                </a:cubicBezTo>
                <a:cubicBezTo>
                  <a:pt x="3115" y="739"/>
                  <a:pt x="3115" y="739"/>
                  <a:pt x="3115" y="739"/>
                </a:cubicBezTo>
                <a:cubicBezTo>
                  <a:pt x="3113" y="743"/>
                  <a:pt x="3113" y="743"/>
                  <a:pt x="3113" y="743"/>
                </a:cubicBezTo>
                <a:cubicBezTo>
                  <a:pt x="3115" y="747"/>
                  <a:pt x="3115" y="747"/>
                  <a:pt x="3115" y="747"/>
                </a:cubicBezTo>
                <a:cubicBezTo>
                  <a:pt x="3113" y="749"/>
                  <a:pt x="3113" y="749"/>
                  <a:pt x="3113" y="749"/>
                </a:cubicBezTo>
                <a:lnTo>
                  <a:pt x="3115" y="749"/>
                </a:lnTo>
                <a:close/>
                <a:moveTo>
                  <a:pt x="3153" y="862"/>
                </a:moveTo>
                <a:cubicBezTo>
                  <a:pt x="3155" y="865"/>
                  <a:pt x="3155" y="865"/>
                  <a:pt x="3155" y="865"/>
                </a:cubicBezTo>
                <a:cubicBezTo>
                  <a:pt x="3155" y="860"/>
                  <a:pt x="3155" y="860"/>
                  <a:pt x="3155" y="860"/>
                </a:cubicBezTo>
                <a:cubicBezTo>
                  <a:pt x="3155" y="859"/>
                  <a:pt x="3155" y="859"/>
                  <a:pt x="3155" y="859"/>
                </a:cubicBezTo>
                <a:cubicBezTo>
                  <a:pt x="3152" y="860"/>
                  <a:pt x="3152" y="860"/>
                  <a:pt x="3152" y="860"/>
                </a:cubicBezTo>
                <a:lnTo>
                  <a:pt x="3153" y="862"/>
                </a:lnTo>
                <a:close/>
                <a:moveTo>
                  <a:pt x="3176" y="594"/>
                </a:moveTo>
                <a:cubicBezTo>
                  <a:pt x="3178" y="595"/>
                  <a:pt x="3178" y="595"/>
                  <a:pt x="3178" y="595"/>
                </a:cubicBezTo>
                <a:cubicBezTo>
                  <a:pt x="3178" y="594"/>
                  <a:pt x="3178" y="594"/>
                  <a:pt x="3178" y="594"/>
                </a:cubicBezTo>
                <a:cubicBezTo>
                  <a:pt x="3178" y="591"/>
                  <a:pt x="3178" y="591"/>
                  <a:pt x="3178" y="591"/>
                </a:cubicBezTo>
                <a:cubicBezTo>
                  <a:pt x="3176" y="592"/>
                  <a:pt x="3176" y="592"/>
                  <a:pt x="3176" y="592"/>
                </a:cubicBezTo>
                <a:lnTo>
                  <a:pt x="3176" y="594"/>
                </a:lnTo>
                <a:close/>
                <a:moveTo>
                  <a:pt x="3153" y="610"/>
                </a:moveTo>
                <a:cubicBezTo>
                  <a:pt x="3155" y="608"/>
                  <a:pt x="3155" y="608"/>
                  <a:pt x="3155" y="608"/>
                </a:cubicBezTo>
                <a:cubicBezTo>
                  <a:pt x="3155" y="607"/>
                  <a:pt x="3155" y="607"/>
                  <a:pt x="3155" y="607"/>
                </a:cubicBezTo>
                <a:cubicBezTo>
                  <a:pt x="3153" y="607"/>
                  <a:pt x="3153" y="607"/>
                  <a:pt x="3153" y="607"/>
                </a:cubicBezTo>
                <a:cubicBezTo>
                  <a:pt x="3149" y="608"/>
                  <a:pt x="3149" y="608"/>
                  <a:pt x="3149" y="608"/>
                </a:cubicBezTo>
                <a:cubicBezTo>
                  <a:pt x="3148" y="610"/>
                  <a:pt x="3148" y="610"/>
                  <a:pt x="3148" y="610"/>
                </a:cubicBezTo>
                <a:cubicBezTo>
                  <a:pt x="3148" y="611"/>
                  <a:pt x="3148" y="611"/>
                  <a:pt x="3148" y="611"/>
                </a:cubicBezTo>
                <a:cubicBezTo>
                  <a:pt x="3151" y="611"/>
                  <a:pt x="3151" y="611"/>
                  <a:pt x="3151" y="611"/>
                </a:cubicBezTo>
                <a:lnTo>
                  <a:pt x="3153" y="610"/>
                </a:lnTo>
                <a:close/>
                <a:moveTo>
                  <a:pt x="3146" y="815"/>
                </a:moveTo>
                <a:cubicBezTo>
                  <a:pt x="3145" y="815"/>
                  <a:pt x="3145" y="815"/>
                  <a:pt x="3145" y="815"/>
                </a:cubicBezTo>
                <a:cubicBezTo>
                  <a:pt x="3142" y="813"/>
                  <a:pt x="3142" y="813"/>
                  <a:pt x="3142" y="813"/>
                </a:cubicBezTo>
                <a:cubicBezTo>
                  <a:pt x="3139" y="812"/>
                  <a:pt x="3139" y="812"/>
                  <a:pt x="3139" y="812"/>
                </a:cubicBezTo>
                <a:cubicBezTo>
                  <a:pt x="3136" y="810"/>
                  <a:pt x="3136" y="810"/>
                  <a:pt x="3136" y="810"/>
                </a:cubicBezTo>
                <a:cubicBezTo>
                  <a:pt x="3133" y="810"/>
                  <a:pt x="3133" y="810"/>
                  <a:pt x="3133" y="810"/>
                </a:cubicBezTo>
                <a:cubicBezTo>
                  <a:pt x="3133" y="812"/>
                  <a:pt x="3133" y="812"/>
                  <a:pt x="3133" y="812"/>
                </a:cubicBezTo>
                <a:cubicBezTo>
                  <a:pt x="3132" y="812"/>
                  <a:pt x="3132" y="812"/>
                  <a:pt x="3132" y="812"/>
                </a:cubicBezTo>
                <a:cubicBezTo>
                  <a:pt x="3131" y="812"/>
                  <a:pt x="3131" y="812"/>
                  <a:pt x="3131" y="812"/>
                </a:cubicBezTo>
                <a:cubicBezTo>
                  <a:pt x="3132" y="815"/>
                  <a:pt x="3132" y="815"/>
                  <a:pt x="3132" y="815"/>
                </a:cubicBezTo>
                <a:cubicBezTo>
                  <a:pt x="3131" y="822"/>
                  <a:pt x="3131" y="822"/>
                  <a:pt x="3131" y="822"/>
                </a:cubicBezTo>
                <a:cubicBezTo>
                  <a:pt x="3131" y="825"/>
                  <a:pt x="3131" y="825"/>
                  <a:pt x="3131" y="825"/>
                </a:cubicBezTo>
                <a:cubicBezTo>
                  <a:pt x="3132" y="827"/>
                  <a:pt x="3132" y="827"/>
                  <a:pt x="3132" y="827"/>
                </a:cubicBezTo>
                <a:cubicBezTo>
                  <a:pt x="3132" y="830"/>
                  <a:pt x="3132" y="830"/>
                  <a:pt x="3132" y="830"/>
                </a:cubicBezTo>
                <a:cubicBezTo>
                  <a:pt x="3132" y="835"/>
                  <a:pt x="3132" y="835"/>
                  <a:pt x="3132" y="835"/>
                </a:cubicBezTo>
                <a:cubicBezTo>
                  <a:pt x="3132" y="839"/>
                  <a:pt x="3132" y="839"/>
                  <a:pt x="3132" y="839"/>
                </a:cubicBezTo>
                <a:cubicBezTo>
                  <a:pt x="3133" y="845"/>
                  <a:pt x="3133" y="845"/>
                  <a:pt x="3133" y="845"/>
                </a:cubicBezTo>
                <a:cubicBezTo>
                  <a:pt x="3133" y="846"/>
                  <a:pt x="3133" y="846"/>
                  <a:pt x="3133" y="846"/>
                </a:cubicBezTo>
                <a:cubicBezTo>
                  <a:pt x="3131" y="845"/>
                  <a:pt x="3131" y="845"/>
                  <a:pt x="3131" y="845"/>
                </a:cubicBezTo>
                <a:cubicBezTo>
                  <a:pt x="3128" y="840"/>
                  <a:pt x="3128" y="840"/>
                  <a:pt x="3128" y="840"/>
                </a:cubicBezTo>
                <a:cubicBezTo>
                  <a:pt x="3126" y="842"/>
                  <a:pt x="3126" y="842"/>
                  <a:pt x="3126" y="842"/>
                </a:cubicBezTo>
                <a:cubicBezTo>
                  <a:pt x="3126" y="845"/>
                  <a:pt x="3126" y="845"/>
                  <a:pt x="3126" y="845"/>
                </a:cubicBezTo>
                <a:cubicBezTo>
                  <a:pt x="3126" y="846"/>
                  <a:pt x="3126" y="846"/>
                  <a:pt x="3126" y="846"/>
                </a:cubicBezTo>
                <a:cubicBezTo>
                  <a:pt x="3128" y="848"/>
                  <a:pt x="3128" y="848"/>
                  <a:pt x="3128" y="848"/>
                </a:cubicBezTo>
                <a:cubicBezTo>
                  <a:pt x="3129" y="852"/>
                  <a:pt x="3129" y="852"/>
                  <a:pt x="3129" y="852"/>
                </a:cubicBezTo>
                <a:cubicBezTo>
                  <a:pt x="3129" y="855"/>
                  <a:pt x="3129" y="855"/>
                  <a:pt x="3129" y="855"/>
                </a:cubicBezTo>
                <a:cubicBezTo>
                  <a:pt x="3132" y="860"/>
                  <a:pt x="3132" y="860"/>
                  <a:pt x="3132" y="860"/>
                </a:cubicBezTo>
                <a:cubicBezTo>
                  <a:pt x="3133" y="862"/>
                  <a:pt x="3133" y="862"/>
                  <a:pt x="3133" y="862"/>
                </a:cubicBezTo>
                <a:cubicBezTo>
                  <a:pt x="3135" y="863"/>
                  <a:pt x="3135" y="863"/>
                  <a:pt x="3135" y="863"/>
                </a:cubicBezTo>
                <a:cubicBezTo>
                  <a:pt x="3135" y="865"/>
                  <a:pt x="3135" y="865"/>
                  <a:pt x="3135" y="865"/>
                </a:cubicBezTo>
                <a:cubicBezTo>
                  <a:pt x="3136" y="866"/>
                  <a:pt x="3136" y="866"/>
                  <a:pt x="3136" y="866"/>
                </a:cubicBezTo>
                <a:cubicBezTo>
                  <a:pt x="3136" y="868"/>
                  <a:pt x="3136" y="868"/>
                  <a:pt x="3136" y="868"/>
                </a:cubicBezTo>
                <a:cubicBezTo>
                  <a:pt x="3139" y="868"/>
                  <a:pt x="3139" y="868"/>
                  <a:pt x="3139" y="868"/>
                </a:cubicBezTo>
                <a:cubicBezTo>
                  <a:pt x="3139" y="866"/>
                  <a:pt x="3139" y="866"/>
                  <a:pt x="3139" y="866"/>
                </a:cubicBezTo>
                <a:cubicBezTo>
                  <a:pt x="3138" y="862"/>
                  <a:pt x="3138" y="862"/>
                  <a:pt x="3138" y="862"/>
                </a:cubicBezTo>
                <a:cubicBezTo>
                  <a:pt x="3142" y="863"/>
                  <a:pt x="3142" y="863"/>
                  <a:pt x="3142" y="863"/>
                </a:cubicBezTo>
                <a:cubicBezTo>
                  <a:pt x="3143" y="865"/>
                  <a:pt x="3143" y="865"/>
                  <a:pt x="3143" y="865"/>
                </a:cubicBezTo>
                <a:cubicBezTo>
                  <a:pt x="3143" y="868"/>
                  <a:pt x="3143" y="868"/>
                  <a:pt x="3143" y="868"/>
                </a:cubicBezTo>
                <a:cubicBezTo>
                  <a:pt x="3141" y="869"/>
                  <a:pt x="3141" y="869"/>
                  <a:pt x="3141" y="869"/>
                </a:cubicBezTo>
                <a:cubicBezTo>
                  <a:pt x="3139" y="870"/>
                  <a:pt x="3139" y="870"/>
                  <a:pt x="3139" y="870"/>
                </a:cubicBezTo>
                <a:cubicBezTo>
                  <a:pt x="3139" y="873"/>
                  <a:pt x="3139" y="873"/>
                  <a:pt x="3139" y="873"/>
                </a:cubicBezTo>
                <a:cubicBezTo>
                  <a:pt x="3141" y="876"/>
                  <a:pt x="3141" y="876"/>
                  <a:pt x="3141" y="876"/>
                </a:cubicBezTo>
                <a:cubicBezTo>
                  <a:pt x="3142" y="876"/>
                  <a:pt x="3142" y="876"/>
                  <a:pt x="3142" y="876"/>
                </a:cubicBezTo>
                <a:cubicBezTo>
                  <a:pt x="3141" y="875"/>
                  <a:pt x="3141" y="875"/>
                  <a:pt x="3141" y="875"/>
                </a:cubicBezTo>
                <a:cubicBezTo>
                  <a:pt x="3143" y="875"/>
                  <a:pt x="3143" y="875"/>
                  <a:pt x="3143" y="875"/>
                </a:cubicBezTo>
                <a:cubicBezTo>
                  <a:pt x="3143" y="878"/>
                  <a:pt x="3143" y="878"/>
                  <a:pt x="3143" y="878"/>
                </a:cubicBezTo>
                <a:cubicBezTo>
                  <a:pt x="3145" y="876"/>
                  <a:pt x="3145" y="876"/>
                  <a:pt x="3145" y="876"/>
                </a:cubicBezTo>
                <a:cubicBezTo>
                  <a:pt x="3145" y="879"/>
                  <a:pt x="3145" y="879"/>
                  <a:pt x="3145" y="879"/>
                </a:cubicBezTo>
                <a:cubicBezTo>
                  <a:pt x="3148" y="879"/>
                  <a:pt x="3148" y="879"/>
                  <a:pt x="3148" y="879"/>
                </a:cubicBezTo>
                <a:cubicBezTo>
                  <a:pt x="3149" y="878"/>
                  <a:pt x="3149" y="878"/>
                  <a:pt x="3149" y="878"/>
                </a:cubicBezTo>
                <a:cubicBezTo>
                  <a:pt x="3152" y="875"/>
                  <a:pt x="3152" y="875"/>
                  <a:pt x="3152" y="875"/>
                </a:cubicBezTo>
                <a:cubicBezTo>
                  <a:pt x="3153" y="875"/>
                  <a:pt x="3153" y="875"/>
                  <a:pt x="3153" y="875"/>
                </a:cubicBezTo>
                <a:cubicBezTo>
                  <a:pt x="3158" y="878"/>
                  <a:pt x="3158" y="878"/>
                  <a:pt x="3158" y="878"/>
                </a:cubicBezTo>
                <a:cubicBezTo>
                  <a:pt x="3162" y="880"/>
                  <a:pt x="3162" y="880"/>
                  <a:pt x="3162" y="880"/>
                </a:cubicBezTo>
                <a:cubicBezTo>
                  <a:pt x="3163" y="883"/>
                  <a:pt x="3163" y="883"/>
                  <a:pt x="3163" y="883"/>
                </a:cubicBezTo>
                <a:cubicBezTo>
                  <a:pt x="3165" y="885"/>
                  <a:pt x="3165" y="885"/>
                  <a:pt x="3165" y="885"/>
                </a:cubicBezTo>
                <a:cubicBezTo>
                  <a:pt x="3166" y="883"/>
                  <a:pt x="3166" y="883"/>
                  <a:pt x="3166" y="883"/>
                </a:cubicBezTo>
                <a:cubicBezTo>
                  <a:pt x="3165" y="882"/>
                  <a:pt x="3165" y="882"/>
                  <a:pt x="3165" y="882"/>
                </a:cubicBezTo>
                <a:cubicBezTo>
                  <a:pt x="3165" y="880"/>
                  <a:pt x="3165" y="880"/>
                  <a:pt x="3165" y="880"/>
                </a:cubicBezTo>
                <a:cubicBezTo>
                  <a:pt x="3165" y="879"/>
                  <a:pt x="3165" y="879"/>
                  <a:pt x="3165" y="879"/>
                </a:cubicBezTo>
                <a:cubicBezTo>
                  <a:pt x="3163" y="878"/>
                  <a:pt x="3163" y="878"/>
                  <a:pt x="3163" y="878"/>
                </a:cubicBezTo>
                <a:cubicBezTo>
                  <a:pt x="3162" y="875"/>
                  <a:pt x="3162" y="875"/>
                  <a:pt x="3162" y="875"/>
                </a:cubicBezTo>
                <a:cubicBezTo>
                  <a:pt x="3163" y="875"/>
                  <a:pt x="3163" y="875"/>
                  <a:pt x="3163" y="875"/>
                </a:cubicBezTo>
                <a:cubicBezTo>
                  <a:pt x="3165" y="876"/>
                  <a:pt x="3165" y="876"/>
                  <a:pt x="3165" y="876"/>
                </a:cubicBezTo>
                <a:cubicBezTo>
                  <a:pt x="3168" y="879"/>
                  <a:pt x="3168" y="879"/>
                  <a:pt x="3168" y="879"/>
                </a:cubicBezTo>
                <a:cubicBezTo>
                  <a:pt x="3171" y="880"/>
                  <a:pt x="3171" y="880"/>
                  <a:pt x="3171" y="880"/>
                </a:cubicBezTo>
                <a:cubicBezTo>
                  <a:pt x="3174" y="883"/>
                  <a:pt x="3174" y="883"/>
                  <a:pt x="3174" y="883"/>
                </a:cubicBezTo>
                <a:cubicBezTo>
                  <a:pt x="3174" y="885"/>
                  <a:pt x="3174" y="885"/>
                  <a:pt x="3174" y="885"/>
                </a:cubicBezTo>
                <a:cubicBezTo>
                  <a:pt x="3174" y="886"/>
                  <a:pt x="3174" y="886"/>
                  <a:pt x="3174" y="886"/>
                </a:cubicBezTo>
                <a:cubicBezTo>
                  <a:pt x="3178" y="888"/>
                  <a:pt x="3178" y="888"/>
                  <a:pt x="3178" y="888"/>
                </a:cubicBezTo>
                <a:cubicBezTo>
                  <a:pt x="3178" y="889"/>
                  <a:pt x="3178" y="889"/>
                  <a:pt x="3178" y="889"/>
                </a:cubicBezTo>
                <a:cubicBezTo>
                  <a:pt x="3179" y="889"/>
                  <a:pt x="3179" y="889"/>
                  <a:pt x="3179" y="889"/>
                </a:cubicBezTo>
                <a:cubicBezTo>
                  <a:pt x="3182" y="888"/>
                  <a:pt x="3182" y="888"/>
                  <a:pt x="3182" y="888"/>
                </a:cubicBezTo>
                <a:cubicBezTo>
                  <a:pt x="3181" y="889"/>
                  <a:pt x="3181" y="889"/>
                  <a:pt x="3181" y="889"/>
                </a:cubicBezTo>
                <a:cubicBezTo>
                  <a:pt x="3181" y="891"/>
                  <a:pt x="3181" y="891"/>
                  <a:pt x="3181" y="891"/>
                </a:cubicBezTo>
                <a:cubicBezTo>
                  <a:pt x="3182" y="893"/>
                  <a:pt x="3182" y="893"/>
                  <a:pt x="3182" y="893"/>
                </a:cubicBezTo>
                <a:cubicBezTo>
                  <a:pt x="3184" y="893"/>
                  <a:pt x="3184" y="893"/>
                  <a:pt x="3184" y="893"/>
                </a:cubicBezTo>
                <a:cubicBezTo>
                  <a:pt x="3184" y="891"/>
                  <a:pt x="3184" y="891"/>
                  <a:pt x="3184" y="891"/>
                </a:cubicBezTo>
                <a:cubicBezTo>
                  <a:pt x="3184" y="888"/>
                  <a:pt x="3184" y="888"/>
                  <a:pt x="3184" y="888"/>
                </a:cubicBezTo>
                <a:cubicBezTo>
                  <a:pt x="3182" y="885"/>
                  <a:pt x="3182" y="885"/>
                  <a:pt x="3182" y="885"/>
                </a:cubicBezTo>
                <a:cubicBezTo>
                  <a:pt x="3179" y="886"/>
                  <a:pt x="3179" y="886"/>
                  <a:pt x="3179" y="886"/>
                </a:cubicBezTo>
                <a:cubicBezTo>
                  <a:pt x="3179" y="883"/>
                  <a:pt x="3179" y="883"/>
                  <a:pt x="3179" y="883"/>
                </a:cubicBezTo>
                <a:cubicBezTo>
                  <a:pt x="3176" y="879"/>
                  <a:pt x="3176" y="879"/>
                  <a:pt x="3176" y="879"/>
                </a:cubicBezTo>
                <a:cubicBezTo>
                  <a:pt x="3175" y="879"/>
                  <a:pt x="3175" y="879"/>
                  <a:pt x="3175" y="879"/>
                </a:cubicBezTo>
                <a:cubicBezTo>
                  <a:pt x="3176" y="878"/>
                  <a:pt x="3176" y="878"/>
                  <a:pt x="3176" y="878"/>
                </a:cubicBezTo>
                <a:cubicBezTo>
                  <a:pt x="3181" y="878"/>
                  <a:pt x="3181" y="878"/>
                  <a:pt x="3181" y="878"/>
                </a:cubicBezTo>
                <a:cubicBezTo>
                  <a:pt x="3179" y="876"/>
                  <a:pt x="3179" y="876"/>
                  <a:pt x="3179" y="876"/>
                </a:cubicBezTo>
                <a:cubicBezTo>
                  <a:pt x="3176" y="875"/>
                  <a:pt x="3176" y="875"/>
                  <a:pt x="3176" y="875"/>
                </a:cubicBezTo>
                <a:cubicBezTo>
                  <a:pt x="3174" y="873"/>
                  <a:pt x="3174" y="873"/>
                  <a:pt x="3174" y="873"/>
                </a:cubicBezTo>
                <a:cubicBezTo>
                  <a:pt x="3172" y="872"/>
                  <a:pt x="3172" y="872"/>
                  <a:pt x="3172" y="872"/>
                </a:cubicBezTo>
                <a:cubicBezTo>
                  <a:pt x="3172" y="875"/>
                  <a:pt x="3172" y="875"/>
                  <a:pt x="3172" y="875"/>
                </a:cubicBezTo>
                <a:cubicBezTo>
                  <a:pt x="3172" y="876"/>
                  <a:pt x="3172" y="876"/>
                  <a:pt x="3172" y="876"/>
                </a:cubicBezTo>
                <a:cubicBezTo>
                  <a:pt x="3172" y="878"/>
                  <a:pt x="3172" y="878"/>
                  <a:pt x="3172" y="878"/>
                </a:cubicBezTo>
                <a:cubicBezTo>
                  <a:pt x="3171" y="876"/>
                  <a:pt x="3171" y="876"/>
                  <a:pt x="3171" y="876"/>
                </a:cubicBezTo>
                <a:cubicBezTo>
                  <a:pt x="3169" y="875"/>
                  <a:pt x="3169" y="875"/>
                  <a:pt x="3169" y="875"/>
                </a:cubicBezTo>
                <a:cubicBezTo>
                  <a:pt x="3168" y="872"/>
                  <a:pt x="3168" y="872"/>
                  <a:pt x="3168" y="872"/>
                </a:cubicBezTo>
                <a:cubicBezTo>
                  <a:pt x="3166" y="870"/>
                  <a:pt x="3166" y="870"/>
                  <a:pt x="3166" y="870"/>
                </a:cubicBezTo>
                <a:cubicBezTo>
                  <a:pt x="3163" y="869"/>
                  <a:pt x="3163" y="869"/>
                  <a:pt x="3163" y="869"/>
                </a:cubicBezTo>
                <a:cubicBezTo>
                  <a:pt x="3161" y="869"/>
                  <a:pt x="3161" y="869"/>
                  <a:pt x="3161" y="869"/>
                </a:cubicBezTo>
                <a:cubicBezTo>
                  <a:pt x="3161" y="872"/>
                  <a:pt x="3161" y="872"/>
                  <a:pt x="3161" y="872"/>
                </a:cubicBezTo>
                <a:cubicBezTo>
                  <a:pt x="3159" y="870"/>
                  <a:pt x="3159" y="870"/>
                  <a:pt x="3159" y="870"/>
                </a:cubicBezTo>
                <a:cubicBezTo>
                  <a:pt x="3159" y="872"/>
                  <a:pt x="3159" y="872"/>
                  <a:pt x="3159" y="872"/>
                </a:cubicBezTo>
                <a:cubicBezTo>
                  <a:pt x="3159" y="873"/>
                  <a:pt x="3159" y="873"/>
                  <a:pt x="3159" y="873"/>
                </a:cubicBezTo>
                <a:cubicBezTo>
                  <a:pt x="3158" y="875"/>
                  <a:pt x="3158" y="875"/>
                  <a:pt x="3158" y="875"/>
                </a:cubicBezTo>
                <a:cubicBezTo>
                  <a:pt x="3156" y="875"/>
                  <a:pt x="3156" y="875"/>
                  <a:pt x="3156" y="875"/>
                </a:cubicBezTo>
                <a:cubicBezTo>
                  <a:pt x="3155" y="872"/>
                  <a:pt x="3155" y="872"/>
                  <a:pt x="3155" y="872"/>
                </a:cubicBezTo>
                <a:cubicBezTo>
                  <a:pt x="3152" y="868"/>
                  <a:pt x="3152" y="868"/>
                  <a:pt x="3152" y="868"/>
                </a:cubicBezTo>
                <a:cubicBezTo>
                  <a:pt x="3151" y="865"/>
                  <a:pt x="3151" y="865"/>
                  <a:pt x="3151" y="865"/>
                </a:cubicBezTo>
                <a:cubicBezTo>
                  <a:pt x="3152" y="863"/>
                  <a:pt x="3152" y="863"/>
                  <a:pt x="3152" y="863"/>
                </a:cubicBezTo>
                <a:cubicBezTo>
                  <a:pt x="3148" y="859"/>
                  <a:pt x="3148" y="859"/>
                  <a:pt x="3148" y="859"/>
                </a:cubicBezTo>
                <a:cubicBezTo>
                  <a:pt x="3148" y="856"/>
                  <a:pt x="3148" y="856"/>
                  <a:pt x="3148" y="856"/>
                </a:cubicBezTo>
                <a:cubicBezTo>
                  <a:pt x="3148" y="853"/>
                  <a:pt x="3148" y="853"/>
                  <a:pt x="3148" y="853"/>
                </a:cubicBezTo>
                <a:cubicBezTo>
                  <a:pt x="3148" y="850"/>
                  <a:pt x="3148" y="850"/>
                  <a:pt x="3148" y="850"/>
                </a:cubicBezTo>
                <a:cubicBezTo>
                  <a:pt x="3148" y="848"/>
                  <a:pt x="3148" y="848"/>
                  <a:pt x="3148" y="848"/>
                </a:cubicBezTo>
                <a:cubicBezTo>
                  <a:pt x="3151" y="845"/>
                  <a:pt x="3151" y="845"/>
                  <a:pt x="3151" y="845"/>
                </a:cubicBezTo>
                <a:cubicBezTo>
                  <a:pt x="3153" y="843"/>
                  <a:pt x="3153" y="843"/>
                  <a:pt x="3153" y="843"/>
                </a:cubicBezTo>
                <a:cubicBezTo>
                  <a:pt x="3153" y="845"/>
                  <a:pt x="3153" y="845"/>
                  <a:pt x="3153" y="845"/>
                </a:cubicBezTo>
                <a:cubicBezTo>
                  <a:pt x="3155" y="842"/>
                  <a:pt x="3155" y="842"/>
                  <a:pt x="3155" y="842"/>
                </a:cubicBezTo>
                <a:cubicBezTo>
                  <a:pt x="3155" y="839"/>
                  <a:pt x="3155" y="839"/>
                  <a:pt x="3155" y="839"/>
                </a:cubicBezTo>
                <a:cubicBezTo>
                  <a:pt x="3156" y="835"/>
                  <a:pt x="3156" y="835"/>
                  <a:pt x="3156" y="835"/>
                </a:cubicBezTo>
                <a:cubicBezTo>
                  <a:pt x="3156" y="830"/>
                  <a:pt x="3156" y="830"/>
                  <a:pt x="3156" y="830"/>
                </a:cubicBezTo>
                <a:cubicBezTo>
                  <a:pt x="3155" y="829"/>
                  <a:pt x="3155" y="829"/>
                  <a:pt x="3155" y="829"/>
                </a:cubicBezTo>
                <a:cubicBezTo>
                  <a:pt x="3153" y="826"/>
                  <a:pt x="3153" y="826"/>
                  <a:pt x="3153" y="826"/>
                </a:cubicBezTo>
                <a:cubicBezTo>
                  <a:pt x="3152" y="823"/>
                  <a:pt x="3152" y="823"/>
                  <a:pt x="3152" y="823"/>
                </a:cubicBezTo>
                <a:cubicBezTo>
                  <a:pt x="3151" y="820"/>
                  <a:pt x="3151" y="820"/>
                  <a:pt x="3151" y="820"/>
                </a:cubicBezTo>
                <a:cubicBezTo>
                  <a:pt x="3152" y="816"/>
                  <a:pt x="3152" y="816"/>
                  <a:pt x="3152" y="816"/>
                </a:cubicBezTo>
                <a:cubicBezTo>
                  <a:pt x="3152" y="813"/>
                  <a:pt x="3152" y="813"/>
                  <a:pt x="3152" y="813"/>
                </a:cubicBezTo>
                <a:cubicBezTo>
                  <a:pt x="3151" y="812"/>
                  <a:pt x="3151" y="812"/>
                  <a:pt x="3151" y="812"/>
                </a:cubicBezTo>
                <a:cubicBezTo>
                  <a:pt x="3149" y="813"/>
                  <a:pt x="3149" y="813"/>
                  <a:pt x="3149" y="813"/>
                </a:cubicBezTo>
                <a:cubicBezTo>
                  <a:pt x="3149" y="815"/>
                  <a:pt x="3149" y="815"/>
                  <a:pt x="3149" y="815"/>
                </a:cubicBezTo>
                <a:cubicBezTo>
                  <a:pt x="3148" y="815"/>
                  <a:pt x="3148" y="815"/>
                  <a:pt x="3148" y="815"/>
                </a:cubicBezTo>
                <a:lnTo>
                  <a:pt x="3146" y="815"/>
                </a:lnTo>
                <a:close/>
                <a:moveTo>
                  <a:pt x="3065" y="1159"/>
                </a:moveTo>
                <a:cubicBezTo>
                  <a:pt x="3060" y="1159"/>
                  <a:pt x="3060" y="1159"/>
                  <a:pt x="3060" y="1159"/>
                </a:cubicBezTo>
                <a:cubicBezTo>
                  <a:pt x="3056" y="1159"/>
                  <a:pt x="3056" y="1159"/>
                  <a:pt x="3056" y="1159"/>
                </a:cubicBezTo>
                <a:cubicBezTo>
                  <a:pt x="3053" y="1160"/>
                  <a:pt x="3053" y="1160"/>
                  <a:pt x="3053" y="1160"/>
                </a:cubicBezTo>
                <a:cubicBezTo>
                  <a:pt x="3053" y="1161"/>
                  <a:pt x="3053" y="1161"/>
                  <a:pt x="3053" y="1161"/>
                </a:cubicBezTo>
                <a:cubicBezTo>
                  <a:pt x="3056" y="1163"/>
                  <a:pt x="3056" y="1163"/>
                  <a:pt x="3056" y="1163"/>
                </a:cubicBezTo>
                <a:cubicBezTo>
                  <a:pt x="3057" y="1163"/>
                  <a:pt x="3057" y="1163"/>
                  <a:pt x="3057" y="1163"/>
                </a:cubicBezTo>
                <a:cubicBezTo>
                  <a:pt x="3059" y="1163"/>
                  <a:pt x="3059" y="1163"/>
                  <a:pt x="3059" y="1163"/>
                </a:cubicBezTo>
                <a:cubicBezTo>
                  <a:pt x="3060" y="1163"/>
                  <a:pt x="3060" y="1163"/>
                  <a:pt x="3060" y="1163"/>
                </a:cubicBezTo>
                <a:cubicBezTo>
                  <a:pt x="3065" y="1163"/>
                  <a:pt x="3065" y="1163"/>
                  <a:pt x="3065" y="1163"/>
                </a:cubicBezTo>
                <a:cubicBezTo>
                  <a:pt x="3067" y="1161"/>
                  <a:pt x="3067" y="1161"/>
                  <a:pt x="3067" y="1161"/>
                </a:cubicBezTo>
                <a:cubicBezTo>
                  <a:pt x="3067" y="1160"/>
                  <a:pt x="3067" y="1160"/>
                  <a:pt x="3067" y="1160"/>
                </a:cubicBezTo>
                <a:cubicBezTo>
                  <a:pt x="3070" y="1160"/>
                  <a:pt x="3070" y="1160"/>
                  <a:pt x="3070" y="1160"/>
                </a:cubicBezTo>
                <a:cubicBezTo>
                  <a:pt x="3069" y="1159"/>
                  <a:pt x="3069" y="1159"/>
                  <a:pt x="3069" y="1159"/>
                </a:cubicBezTo>
                <a:cubicBezTo>
                  <a:pt x="3067" y="1159"/>
                  <a:pt x="3067" y="1159"/>
                  <a:pt x="3067" y="1159"/>
                </a:cubicBezTo>
                <a:lnTo>
                  <a:pt x="3065" y="1159"/>
                </a:lnTo>
                <a:close/>
                <a:moveTo>
                  <a:pt x="3116" y="654"/>
                </a:moveTo>
                <a:cubicBezTo>
                  <a:pt x="3113" y="654"/>
                  <a:pt x="3113" y="654"/>
                  <a:pt x="3113" y="654"/>
                </a:cubicBezTo>
                <a:cubicBezTo>
                  <a:pt x="3115" y="655"/>
                  <a:pt x="3115" y="655"/>
                  <a:pt x="3115" y="655"/>
                </a:cubicBezTo>
                <a:cubicBezTo>
                  <a:pt x="3116" y="655"/>
                  <a:pt x="3116" y="655"/>
                  <a:pt x="3116" y="655"/>
                </a:cubicBezTo>
                <a:cubicBezTo>
                  <a:pt x="3118" y="655"/>
                  <a:pt x="3118" y="655"/>
                  <a:pt x="3118" y="655"/>
                </a:cubicBezTo>
                <a:cubicBezTo>
                  <a:pt x="3116" y="654"/>
                  <a:pt x="3116" y="654"/>
                  <a:pt x="3116" y="654"/>
                </a:cubicBezTo>
                <a:close/>
                <a:moveTo>
                  <a:pt x="3178" y="1180"/>
                </a:moveTo>
                <a:cubicBezTo>
                  <a:pt x="3179" y="1179"/>
                  <a:pt x="3179" y="1179"/>
                  <a:pt x="3179" y="1179"/>
                </a:cubicBezTo>
                <a:cubicBezTo>
                  <a:pt x="3179" y="1177"/>
                  <a:pt x="3179" y="1177"/>
                  <a:pt x="3179" y="1177"/>
                </a:cubicBezTo>
                <a:cubicBezTo>
                  <a:pt x="3176" y="1177"/>
                  <a:pt x="3176" y="1177"/>
                  <a:pt x="3176" y="1177"/>
                </a:cubicBezTo>
                <a:cubicBezTo>
                  <a:pt x="3176" y="1179"/>
                  <a:pt x="3176" y="1179"/>
                  <a:pt x="3176" y="1179"/>
                </a:cubicBezTo>
                <a:cubicBezTo>
                  <a:pt x="3176" y="1180"/>
                  <a:pt x="3176" y="1180"/>
                  <a:pt x="3176" y="1180"/>
                </a:cubicBezTo>
                <a:lnTo>
                  <a:pt x="3178" y="1180"/>
                </a:lnTo>
                <a:close/>
                <a:moveTo>
                  <a:pt x="3120" y="1186"/>
                </a:moveTo>
                <a:cubicBezTo>
                  <a:pt x="3122" y="1186"/>
                  <a:pt x="3122" y="1186"/>
                  <a:pt x="3122" y="1186"/>
                </a:cubicBezTo>
                <a:cubicBezTo>
                  <a:pt x="3123" y="1186"/>
                  <a:pt x="3123" y="1186"/>
                  <a:pt x="3123" y="1186"/>
                </a:cubicBezTo>
                <a:cubicBezTo>
                  <a:pt x="3125" y="1186"/>
                  <a:pt x="3125" y="1186"/>
                  <a:pt x="3125" y="1186"/>
                </a:cubicBezTo>
                <a:cubicBezTo>
                  <a:pt x="3126" y="1186"/>
                  <a:pt x="3126" y="1186"/>
                  <a:pt x="3126" y="1186"/>
                </a:cubicBezTo>
                <a:cubicBezTo>
                  <a:pt x="3123" y="1184"/>
                  <a:pt x="3123" y="1184"/>
                  <a:pt x="3123" y="1184"/>
                </a:cubicBezTo>
                <a:cubicBezTo>
                  <a:pt x="3128" y="1184"/>
                  <a:pt x="3128" y="1184"/>
                  <a:pt x="3128" y="1184"/>
                </a:cubicBezTo>
                <a:cubicBezTo>
                  <a:pt x="3129" y="1183"/>
                  <a:pt x="3129" y="1183"/>
                  <a:pt x="3129" y="1183"/>
                </a:cubicBezTo>
                <a:cubicBezTo>
                  <a:pt x="3128" y="1182"/>
                  <a:pt x="3128" y="1182"/>
                  <a:pt x="3128" y="1182"/>
                </a:cubicBezTo>
                <a:cubicBezTo>
                  <a:pt x="3128" y="1179"/>
                  <a:pt x="3128" y="1179"/>
                  <a:pt x="3128" y="1179"/>
                </a:cubicBezTo>
                <a:cubicBezTo>
                  <a:pt x="3126" y="1177"/>
                  <a:pt x="3126" y="1177"/>
                  <a:pt x="3126" y="1177"/>
                </a:cubicBezTo>
                <a:cubicBezTo>
                  <a:pt x="3125" y="1179"/>
                  <a:pt x="3125" y="1179"/>
                  <a:pt x="3125" y="1179"/>
                </a:cubicBezTo>
                <a:cubicBezTo>
                  <a:pt x="3125" y="1180"/>
                  <a:pt x="3125" y="1180"/>
                  <a:pt x="3125" y="1180"/>
                </a:cubicBezTo>
                <a:cubicBezTo>
                  <a:pt x="3123" y="1179"/>
                  <a:pt x="3123" y="1179"/>
                  <a:pt x="3123" y="1179"/>
                </a:cubicBezTo>
                <a:cubicBezTo>
                  <a:pt x="3122" y="1177"/>
                  <a:pt x="3122" y="1177"/>
                  <a:pt x="3122" y="1177"/>
                </a:cubicBezTo>
                <a:cubicBezTo>
                  <a:pt x="3120" y="1179"/>
                  <a:pt x="3120" y="1179"/>
                  <a:pt x="3120" y="1179"/>
                </a:cubicBezTo>
                <a:cubicBezTo>
                  <a:pt x="3119" y="1179"/>
                  <a:pt x="3119" y="1179"/>
                  <a:pt x="3119" y="1179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8" y="1176"/>
                  <a:pt x="3118" y="1176"/>
                  <a:pt x="3118" y="1176"/>
                </a:cubicBezTo>
                <a:cubicBezTo>
                  <a:pt x="3113" y="1176"/>
                  <a:pt x="3113" y="1176"/>
                  <a:pt x="3113" y="1176"/>
                </a:cubicBezTo>
                <a:cubicBezTo>
                  <a:pt x="3113" y="1177"/>
                  <a:pt x="3113" y="1177"/>
                  <a:pt x="3113" y="1177"/>
                </a:cubicBezTo>
                <a:cubicBezTo>
                  <a:pt x="3115" y="1180"/>
                  <a:pt x="3115" y="1180"/>
                  <a:pt x="3115" y="1180"/>
                </a:cubicBezTo>
                <a:cubicBezTo>
                  <a:pt x="3119" y="1182"/>
                  <a:pt x="3119" y="1182"/>
                  <a:pt x="3119" y="1182"/>
                </a:cubicBezTo>
                <a:cubicBezTo>
                  <a:pt x="3118" y="1183"/>
                  <a:pt x="3118" y="1183"/>
                  <a:pt x="3118" y="1183"/>
                </a:cubicBezTo>
                <a:cubicBezTo>
                  <a:pt x="3115" y="1184"/>
                  <a:pt x="3115" y="1184"/>
                  <a:pt x="3115" y="1184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2" y="1182"/>
                  <a:pt x="3112" y="1182"/>
                  <a:pt x="3112" y="1182"/>
                </a:cubicBezTo>
                <a:cubicBezTo>
                  <a:pt x="3109" y="1180"/>
                  <a:pt x="3109" y="1180"/>
                  <a:pt x="3109" y="1180"/>
                </a:cubicBezTo>
                <a:cubicBezTo>
                  <a:pt x="3106" y="1179"/>
                  <a:pt x="3106" y="1179"/>
                  <a:pt x="3106" y="1179"/>
                </a:cubicBezTo>
                <a:cubicBezTo>
                  <a:pt x="3103" y="1180"/>
                  <a:pt x="3103" y="1180"/>
                  <a:pt x="3103" y="1180"/>
                </a:cubicBezTo>
                <a:cubicBezTo>
                  <a:pt x="3102" y="1182"/>
                  <a:pt x="3102" y="1182"/>
                  <a:pt x="3102" y="1182"/>
                </a:cubicBezTo>
                <a:cubicBezTo>
                  <a:pt x="3100" y="1183"/>
                  <a:pt x="3100" y="1183"/>
                  <a:pt x="3100" y="1183"/>
                </a:cubicBezTo>
                <a:cubicBezTo>
                  <a:pt x="3100" y="1186"/>
                  <a:pt x="3100" y="1186"/>
                  <a:pt x="3100" y="1186"/>
                </a:cubicBezTo>
                <a:cubicBezTo>
                  <a:pt x="3100" y="1187"/>
                  <a:pt x="3100" y="1187"/>
                  <a:pt x="3100" y="1187"/>
                </a:cubicBezTo>
                <a:cubicBezTo>
                  <a:pt x="3103" y="1189"/>
                  <a:pt x="3103" y="1189"/>
                  <a:pt x="3103" y="1189"/>
                </a:cubicBezTo>
                <a:cubicBezTo>
                  <a:pt x="3105" y="1189"/>
                  <a:pt x="3105" y="1189"/>
                  <a:pt x="3105" y="1189"/>
                </a:cubicBezTo>
                <a:cubicBezTo>
                  <a:pt x="3106" y="1189"/>
                  <a:pt x="3106" y="1189"/>
                  <a:pt x="3106" y="1189"/>
                </a:cubicBezTo>
                <a:cubicBezTo>
                  <a:pt x="3108" y="1189"/>
                  <a:pt x="3108" y="1189"/>
                  <a:pt x="3108" y="1189"/>
                </a:cubicBezTo>
                <a:cubicBezTo>
                  <a:pt x="3110" y="1187"/>
                  <a:pt x="3110" y="1187"/>
                  <a:pt x="3110" y="1187"/>
                </a:cubicBezTo>
                <a:cubicBezTo>
                  <a:pt x="3113" y="1186"/>
                  <a:pt x="3113" y="1186"/>
                  <a:pt x="3113" y="1186"/>
                </a:cubicBezTo>
                <a:cubicBezTo>
                  <a:pt x="3118" y="1184"/>
                  <a:pt x="3118" y="1184"/>
                  <a:pt x="3118" y="1184"/>
                </a:cubicBezTo>
                <a:cubicBezTo>
                  <a:pt x="3120" y="1182"/>
                  <a:pt x="3120" y="1182"/>
                  <a:pt x="3120" y="1182"/>
                </a:cubicBezTo>
                <a:cubicBezTo>
                  <a:pt x="3120" y="1184"/>
                  <a:pt x="3120" y="1184"/>
                  <a:pt x="3120" y="1184"/>
                </a:cubicBezTo>
                <a:lnTo>
                  <a:pt x="3120" y="1186"/>
                </a:lnTo>
                <a:close/>
                <a:moveTo>
                  <a:pt x="3174" y="1176"/>
                </a:moveTo>
                <a:cubicBezTo>
                  <a:pt x="3174" y="1177"/>
                  <a:pt x="3174" y="1177"/>
                  <a:pt x="3174" y="1177"/>
                </a:cubicBezTo>
                <a:cubicBezTo>
                  <a:pt x="3175" y="1177"/>
                  <a:pt x="3175" y="1177"/>
                  <a:pt x="3175" y="1177"/>
                </a:cubicBezTo>
                <a:cubicBezTo>
                  <a:pt x="3172" y="1179"/>
                  <a:pt x="3172" y="1179"/>
                  <a:pt x="3172" y="1179"/>
                </a:cubicBezTo>
                <a:cubicBezTo>
                  <a:pt x="3169" y="1182"/>
                  <a:pt x="3169" y="1182"/>
                  <a:pt x="3169" y="1182"/>
                </a:cubicBezTo>
                <a:cubicBezTo>
                  <a:pt x="3168" y="1183"/>
                  <a:pt x="3168" y="1183"/>
                  <a:pt x="3168" y="1183"/>
                </a:cubicBezTo>
                <a:cubicBezTo>
                  <a:pt x="3166" y="1183"/>
                  <a:pt x="3166" y="1183"/>
                  <a:pt x="3166" y="1183"/>
                </a:cubicBezTo>
                <a:cubicBezTo>
                  <a:pt x="3165" y="1180"/>
                  <a:pt x="3165" y="1180"/>
                  <a:pt x="3165" y="1180"/>
                </a:cubicBezTo>
                <a:cubicBezTo>
                  <a:pt x="3163" y="1180"/>
                  <a:pt x="3163" y="1180"/>
                  <a:pt x="3163" y="1180"/>
                </a:cubicBezTo>
                <a:cubicBezTo>
                  <a:pt x="3162" y="1180"/>
                  <a:pt x="3162" y="1180"/>
                  <a:pt x="3162" y="1180"/>
                </a:cubicBezTo>
                <a:cubicBezTo>
                  <a:pt x="3159" y="1180"/>
                  <a:pt x="3159" y="1180"/>
                  <a:pt x="3159" y="1180"/>
                </a:cubicBezTo>
                <a:cubicBezTo>
                  <a:pt x="3159" y="1182"/>
                  <a:pt x="3159" y="1182"/>
                  <a:pt x="3159" y="1182"/>
                </a:cubicBezTo>
                <a:cubicBezTo>
                  <a:pt x="3158" y="1182"/>
                  <a:pt x="3158" y="1182"/>
                  <a:pt x="3158" y="1182"/>
                </a:cubicBezTo>
                <a:cubicBezTo>
                  <a:pt x="3156" y="1182"/>
                  <a:pt x="3156" y="1182"/>
                  <a:pt x="3156" y="1182"/>
                </a:cubicBezTo>
                <a:cubicBezTo>
                  <a:pt x="3155" y="1180"/>
                  <a:pt x="3155" y="1180"/>
                  <a:pt x="3155" y="1180"/>
                </a:cubicBezTo>
                <a:cubicBezTo>
                  <a:pt x="3152" y="1179"/>
                  <a:pt x="3152" y="1179"/>
                  <a:pt x="3152" y="1179"/>
                </a:cubicBezTo>
                <a:cubicBezTo>
                  <a:pt x="3148" y="1177"/>
                  <a:pt x="3148" y="1177"/>
                  <a:pt x="3148" y="1177"/>
                </a:cubicBezTo>
                <a:cubicBezTo>
                  <a:pt x="3143" y="1177"/>
                  <a:pt x="3143" y="1177"/>
                  <a:pt x="3143" y="1177"/>
                </a:cubicBezTo>
                <a:cubicBezTo>
                  <a:pt x="3141" y="1180"/>
                  <a:pt x="3141" y="1180"/>
                  <a:pt x="3141" y="1180"/>
                </a:cubicBezTo>
                <a:cubicBezTo>
                  <a:pt x="3138" y="1180"/>
                  <a:pt x="3138" y="1180"/>
                  <a:pt x="3138" y="1180"/>
                </a:cubicBezTo>
                <a:cubicBezTo>
                  <a:pt x="3138" y="1183"/>
                  <a:pt x="3138" y="1183"/>
                  <a:pt x="3138" y="1183"/>
                </a:cubicBezTo>
                <a:cubicBezTo>
                  <a:pt x="3138" y="1184"/>
                  <a:pt x="3138" y="1184"/>
                  <a:pt x="3138" y="1184"/>
                </a:cubicBezTo>
                <a:cubicBezTo>
                  <a:pt x="3138" y="1186"/>
                  <a:pt x="3138" y="1186"/>
                  <a:pt x="3138" y="1186"/>
                </a:cubicBezTo>
                <a:cubicBezTo>
                  <a:pt x="3139" y="1184"/>
                  <a:pt x="3139" y="1184"/>
                  <a:pt x="3139" y="1184"/>
                </a:cubicBezTo>
                <a:cubicBezTo>
                  <a:pt x="3142" y="1184"/>
                  <a:pt x="3142" y="1184"/>
                  <a:pt x="3142" y="1184"/>
                </a:cubicBezTo>
                <a:cubicBezTo>
                  <a:pt x="3145" y="1184"/>
                  <a:pt x="3145" y="1184"/>
                  <a:pt x="3145" y="1184"/>
                </a:cubicBezTo>
                <a:cubicBezTo>
                  <a:pt x="3149" y="1186"/>
                  <a:pt x="3149" y="1186"/>
                  <a:pt x="3149" y="1186"/>
                </a:cubicBezTo>
                <a:cubicBezTo>
                  <a:pt x="3151" y="1186"/>
                  <a:pt x="3151" y="1186"/>
                  <a:pt x="3151" y="1186"/>
                </a:cubicBezTo>
                <a:cubicBezTo>
                  <a:pt x="3152" y="1186"/>
                  <a:pt x="3152" y="1186"/>
                  <a:pt x="3152" y="1186"/>
                </a:cubicBezTo>
                <a:cubicBezTo>
                  <a:pt x="3155" y="1186"/>
                  <a:pt x="3155" y="1186"/>
                  <a:pt x="3155" y="1186"/>
                </a:cubicBezTo>
                <a:cubicBezTo>
                  <a:pt x="3156" y="1186"/>
                  <a:pt x="3156" y="1186"/>
                  <a:pt x="3156" y="1186"/>
                </a:cubicBezTo>
                <a:cubicBezTo>
                  <a:pt x="3156" y="1184"/>
                  <a:pt x="3156" y="1184"/>
                  <a:pt x="3156" y="1184"/>
                </a:cubicBezTo>
                <a:cubicBezTo>
                  <a:pt x="3161" y="1186"/>
                  <a:pt x="3161" y="1186"/>
                  <a:pt x="3161" y="1186"/>
                </a:cubicBezTo>
                <a:cubicBezTo>
                  <a:pt x="3165" y="1184"/>
                  <a:pt x="3165" y="1184"/>
                  <a:pt x="3165" y="1184"/>
                </a:cubicBezTo>
                <a:cubicBezTo>
                  <a:pt x="3171" y="1183"/>
                  <a:pt x="3171" y="1183"/>
                  <a:pt x="3171" y="1183"/>
                </a:cubicBezTo>
                <a:cubicBezTo>
                  <a:pt x="3172" y="1183"/>
                  <a:pt x="3172" y="1183"/>
                  <a:pt x="3172" y="1183"/>
                </a:cubicBezTo>
                <a:cubicBezTo>
                  <a:pt x="3174" y="1180"/>
                  <a:pt x="3174" y="1180"/>
                  <a:pt x="3174" y="1180"/>
                </a:cubicBezTo>
                <a:cubicBezTo>
                  <a:pt x="3175" y="1179"/>
                  <a:pt x="3175" y="1179"/>
                  <a:pt x="3175" y="1179"/>
                </a:cubicBezTo>
                <a:cubicBezTo>
                  <a:pt x="3176" y="1179"/>
                  <a:pt x="3176" y="1179"/>
                  <a:pt x="3176" y="1179"/>
                </a:cubicBezTo>
                <a:cubicBezTo>
                  <a:pt x="3175" y="1176"/>
                  <a:pt x="3175" y="1176"/>
                  <a:pt x="3175" y="1176"/>
                </a:cubicBezTo>
                <a:lnTo>
                  <a:pt x="3174" y="1176"/>
                </a:lnTo>
                <a:close/>
                <a:moveTo>
                  <a:pt x="3095" y="1113"/>
                </a:moveTo>
                <a:cubicBezTo>
                  <a:pt x="3096" y="1111"/>
                  <a:pt x="3096" y="1111"/>
                  <a:pt x="3096" y="1111"/>
                </a:cubicBezTo>
                <a:cubicBezTo>
                  <a:pt x="3096" y="1113"/>
                  <a:pt x="3096" y="1113"/>
                  <a:pt x="3096" y="1113"/>
                </a:cubicBezTo>
                <a:cubicBezTo>
                  <a:pt x="3096" y="1120"/>
                  <a:pt x="3096" y="1120"/>
                  <a:pt x="3096" y="1120"/>
                </a:cubicBezTo>
                <a:cubicBezTo>
                  <a:pt x="3098" y="1118"/>
                  <a:pt x="3098" y="1118"/>
                  <a:pt x="3098" y="1118"/>
                </a:cubicBezTo>
                <a:cubicBezTo>
                  <a:pt x="3099" y="1116"/>
                  <a:pt x="3099" y="1116"/>
                  <a:pt x="3099" y="1116"/>
                </a:cubicBezTo>
                <a:cubicBezTo>
                  <a:pt x="3098" y="1113"/>
                  <a:pt x="3098" y="1113"/>
                  <a:pt x="3098" y="1113"/>
                </a:cubicBezTo>
                <a:cubicBezTo>
                  <a:pt x="3099" y="1110"/>
                  <a:pt x="3099" y="1110"/>
                  <a:pt x="3099" y="1110"/>
                </a:cubicBezTo>
                <a:cubicBezTo>
                  <a:pt x="3098" y="1110"/>
                  <a:pt x="3098" y="1110"/>
                  <a:pt x="3098" y="1110"/>
                </a:cubicBezTo>
                <a:cubicBezTo>
                  <a:pt x="3096" y="1110"/>
                  <a:pt x="3096" y="1110"/>
                  <a:pt x="3096" y="1110"/>
                </a:cubicBezTo>
                <a:cubicBezTo>
                  <a:pt x="3096" y="1108"/>
                  <a:pt x="3096" y="1108"/>
                  <a:pt x="3096" y="1108"/>
                </a:cubicBezTo>
                <a:cubicBezTo>
                  <a:pt x="3099" y="1107"/>
                  <a:pt x="3099" y="1107"/>
                  <a:pt x="3099" y="1107"/>
                </a:cubicBezTo>
                <a:cubicBezTo>
                  <a:pt x="3098" y="1106"/>
                  <a:pt x="3098" y="1106"/>
                  <a:pt x="3098" y="1106"/>
                </a:cubicBezTo>
                <a:cubicBezTo>
                  <a:pt x="3099" y="1104"/>
                  <a:pt x="3099" y="1104"/>
                  <a:pt x="3099" y="1104"/>
                </a:cubicBezTo>
                <a:cubicBezTo>
                  <a:pt x="3100" y="1101"/>
                  <a:pt x="3100" y="1101"/>
                  <a:pt x="3100" y="1101"/>
                </a:cubicBezTo>
                <a:cubicBezTo>
                  <a:pt x="3099" y="1100"/>
                  <a:pt x="3099" y="1100"/>
                  <a:pt x="3099" y="1100"/>
                </a:cubicBezTo>
                <a:cubicBezTo>
                  <a:pt x="3102" y="1100"/>
                  <a:pt x="3102" y="1100"/>
                  <a:pt x="3102" y="1100"/>
                </a:cubicBezTo>
                <a:cubicBezTo>
                  <a:pt x="3102" y="1097"/>
                  <a:pt x="3102" y="1097"/>
                  <a:pt x="3102" y="1097"/>
                </a:cubicBezTo>
                <a:cubicBezTo>
                  <a:pt x="3103" y="1094"/>
                  <a:pt x="3103" y="1094"/>
                  <a:pt x="3103" y="1094"/>
                </a:cubicBezTo>
                <a:cubicBezTo>
                  <a:pt x="3100" y="1094"/>
                  <a:pt x="3100" y="1094"/>
                  <a:pt x="3100" y="1094"/>
                </a:cubicBezTo>
                <a:cubicBezTo>
                  <a:pt x="3099" y="1094"/>
                  <a:pt x="3099" y="1094"/>
                  <a:pt x="3099" y="1094"/>
                </a:cubicBezTo>
                <a:cubicBezTo>
                  <a:pt x="3100" y="1091"/>
                  <a:pt x="3100" y="1091"/>
                  <a:pt x="3100" y="1091"/>
                </a:cubicBezTo>
                <a:cubicBezTo>
                  <a:pt x="3100" y="1090"/>
                  <a:pt x="3100" y="1090"/>
                  <a:pt x="3100" y="1090"/>
                </a:cubicBezTo>
                <a:cubicBezTo>
                  <a:pt x="3099" y="1090"/>
                  <a:pt x="3099" y="1090"/>
                  <a:pt x="3099" y="1090"/>
                </a:cubicBezTo>
                <a:cubicBezTo>
                  <a:pt x="3102" y="1087"/>
                  <a:pt x="3102" y="1087"/>
                  <a:pt x="3102" y="1087"/>
                </a:cubicBezTo>
                <a:cubicBezTo>
                  <a:pt x="3102" y="1085"/>
                  <a:pt x="3102" y="1085"/>
                  <a:pt x="3102" y="1085"/>
                </a:cubicBezTo>
                <a:cubicBezTo>
                  <a:pt x="3103" y="1084"/>
                  <a:pt x="3103" y="1084"/>
                  <a:pt x="3103" y="1084"/>
                </a:cubicBezTo>
                <a:cubicBezTo>
                  <a:pt x="3105" y="1083"/>
                  <a:pt x="3105" y="1083"/>
                  <a:pt x="3105" y="1083"/>
                </a:cubicBezTo>
                <a:cubicBezTo>
                  <a:pt x="3105" y="1081"/>
                  <a:pt x="3105" y="1081"/>
                  <a:pt x="3105" y="1081"/>
                </a:cubicBezTo>
                <a:cubicBezTo>
                  <a:pt x="3105" y="1078"/>
                  <a:pt x="3105" y="1078"/>
                  <a:pt x="3105" y="1078"/>
                </a:cubicBezTo>
                <a:cubicBezTo>
                  <a:pt x="3106" y="1081"/>
                  <a:pt x="3106" y="1081"/>
                  <a:pt x="3106" y="1081"/>
                </a:cubicBezTo>
                <a:cubicBezTo>
                  <a:pt x="3108" y="1081"/>
                  <a:pt x="3108" y="1081"/>
                  <a:pt x="3108" y="1081"/>
                </a:cubicBezTo>
                <a:cubicBezTo>
                  <a:pt x="3110" y="1078"/>
                  <a:pt x="3110" y="1078"/>
                  <a:pt x="3110" y="1078"/>
                </a:cubicBezTo>
                <a:cubicBezTo>
                  <a:pt x="3112" y="1075"/>
                  <a:pt x="3112" y="1075"/>
                  <a:pt x="3112" y="1075"/>
                </a:cubicBezTo>
                <a:cubicBezTo>
                  <a:pt x="3112" y="1077"/>
                  <a:pt x="3112" y="1077"/>
                  <a:pt x="3112" y="1077"/>
                </a:cubicBezTo>
                <a:cubicBezTo>
                  <a:pt x="3113" y="1077"/>
                  <a:pt x="3113" y="1077"/>
                  <a:pt x="3113" y="1077"/>
                </a:cubicBezTo>
                <a:cubicBezTo>
                  <a:pt x="3115" y="1075"/>
                  <a:pt x="3115" y="1075"/>
                  <a:pt x="3115" y="1075"/>
                </a:cubicBezTo>
                <a:cubicBezTo>
                  <a:pt x="3115" y="1074"/>
                  <a:pt x="3115" y="1074"/>
                  <a:pt x="3115" y="1074"/>
                </a:cubicBezTo>
                <a:cubicBezTo>
                  <a:pt x="3115" y="1073"/>
                  <a:pt x="3115" y="1073"/>
                  <a:pt x="3115" y="1073"/>
                </a:cubicBezTo>
                <a:cubicBezTo>
                  <a:pt x="3116" y="1071"/>
                  <a:pt x="3116" y="1071"/>
                  <a:pt x="3116" y="1071"/>
                </a:cubicBezTo>
                <a:cubicBezTo>
                  <a:pt x="3113" y="1071"/>
                  <a:pt x="3113" y="1071"/>
                  <a:pt x="3113" y="1071"/>
                </a:cubicBezTo>
                <a:cubicBezTo>
                  <a:pt x="3113" y="1065"/>
                  <a:pt x="3113" y="1065"/>
                  <a:pt x="3113" y="1065"/>
                </a:cubicBezTo>
                <a:cubicBezTo>
                  <a:pt x="3115" y="1058"/>
                  <a:pt x="3115" y="1058"/>
                  <a:pt x="3115" y="1058"/>
                </a:cubicBezTo>
                <a:cubicBezTo>
                  <a:pt x="3116" y="1055"/>
                  <a:pt x="3116" y="1055"/>
                  <a:pt x="3116" y="1055"/>
                </a:cubicBezTo>
                <a:cubicBezTo>
                  <a:pt x="3118" y="1054"/>
                  <a:pt x="3118" y="1054"/>
                  <a:pt x="3118" y="1054"/>
                </a:cubicBezTo>
                <a:cubicBezTo>
                  <a:pt x="3119" y="1054"/>
                  <a:pt x="3119" y="1054"/>
                  <a:pt x="3119" y="1054"/>
                </a:cubicBezTo>
                <a:cubicBezTo>
                  <a:pt x="3120" y="1052"/>
                  <a:pt x="3120" y="1052"/>
                  <a:pt x="3120" y="1052"/>
                </a:cubicBezTo>
                <a:cubicBezTo>
                  <a:pt x="3119" y="1050"/>
                  <a:pt x="3119" y="1050"/>
                  <a:pt x="3119" y="1050"/>
                </a:cubicBezTo>
                <a:cubicBezTo>
                  <a:pt x="3123" y="1052"/>
                  <a:pt x="3123" y="1052"/>
                  <a:pt x="3123" y="1052"/>
                </a:cubicBezTo>
                <a:cubicBezTo>
                  <a:pt x="3125" y="1054"/>
                  <a:pt x="3125" y="1054"/>
                  <a:pt x="3125" y="1054"/>
                </a:cubicBezTo>
                <a:cubicBezTo>
                  <a:pt x="3128" y="1054"/>
                  <a:pt x="3128" y="1054"/>
                  <a:pt x="3128" y="1054"/>
                </a:cubicBezTo>
                <a:cubicBezTo>
                  <a:pt x="3129" y="1052"/>
                  <a:pt x="3129" y="1052"/>
                  <a:pt x="3129" y="1052"/>
                </a:cubicBezTo>
                <a:cubicBezTo>
                  <a:pt x="3132" y="1051"/>
                  <a:pt x="3132" y="1051"/>
                  <a:pt x="3132" y="1051"/>
                </a:cubicBezTo>
                <a:cubicBezTo>
                  <a:pt x="3131" y="1050"/>
                  <a:pt x="3131" y="1050"/>
                  <a:pt x="3131" y="1050"/>
                </a:cubicBezTo>
                <a:cubicBezTo>
                  <a:pt x="3129" y="1048"/>
                  <a:pt x="3129" y="1048"/>
                  <a:pt x="3129" y="1048"/>
                </a:cubicBezTo>
                <a:cubicBezTo>
                  <a:pt x="3126" y="1047"/>
                  <a:pt x="3126" y="1047"/>
                  <a:pt x="3126" y="1047"/>
                </a:cubicBezTo>
                <a:cubicBezTo>
                  <a:pt x="3123" y="1042"/>
                  <a:pt x="3123" y="1042"/>
                  <a:pt x="3123" y="1042"/>
                </a:cubicBezTo>
                <a:cubicBezTo>
                  <a:pt x="3119" y="1040"/>
                  <a:pt x="3119" y="1040"/>
                  <a:pt x="3119" y="1040"/>
                </a:cubicBezTo>
                <a:cubicBezTo>
                  <a:pt x="3118" y="1038"/>
                  <a:pt x="3118" y="1038"/>
                  <a:pt x="3118" y="1038"/>
                </a:cubicBezTo>
                <a:cubicBezTo>
                  <a:pt x="3118" y="1037"/>
                  <a:pt x="3118" y="1037"/>
                  <a:pt x="3118" y="1037"/>
                </a:cubicBezTo>
                <a:cubicBezTo>
                  <a:pt x="3119" y="1035"/>
                  <a:pt x="3119" y="1035"/>
                  <a:pt x="3119" y="1035"/>
                </a:cubicBezTo>
                <a:cubicBezTo>
                  <a:pt x="3120" y="1034"/>
                  <a:pt x="3120" y="1034"/>
                  <a:pt x="3120" y="1034"/>
                </a:cubicBezTo>
                <a:cubicBezTo>
                  <a:pt x="3120" y="1032"/>
                  <a:pt x="3120" y="1032"/>
                  <a:pt x="3120" y="1032"/>
                </a:cubicBezTo>
                <a:cubicBezTo>
                  <a:pt x="3118" y="1028"/>
                  <a:pt x="3118" y="1028"/>
                  <a:pt x="3118" y="1028"/>
                </a:cubicBezTo>
                <a:cubicBezTo>
                  <a:pt x="3116" y="1027"/>
                  <a:pt x="3116" y="1027"/>
                  <a:pt x="3116" y="1027"/>
                </a:cubicBezTo>
                <a:cubicBezTo>
                  <a:pt x="3115" y="1025"/>
                  <a:pt x="3115" y="1025"/>
                  <a:pt x="3115" y="1025"/>
                </a:cubicBezTo>
                <a:cubicBezTo>
                  <a:pt x="3113" y="1025"/>
                  <a:pt x="3113" y="1025"/>
                  <a:pt x="3113" y="1025"/>
                </a:cubicBezTo>
                <a:cubicBezTo>
                  <a:pt x="3115" y="1024"/>
                  <a:pt x="3115" y="1024"/>
                  <a:pt x="3115" y="1024"/>
                </a:cubicBezTo>
                <a:cubicBezTo>
                  <a:pt x="3115" y="1022"/>
                  <a:pt x="3115" y="1022"/>
                  <a:pt x="3115" y="1022"/>
                </a:cubicBezTo>
                <a:cubicBezTo>
                  <a:pt x="3112" y="1022"/>
                  <a:pt x="3112" y="1022"/>
                  <a:pt x="3112" y="1022"/>
                </a:cubicBezTo>
                <a:cubicBezTo>
                  <a:pt x="3110" y="1020"/>
                  <a:pt x="3110" y="1020"/>
                  <a:pt x="3110" y="1020"/>
                </a:cubicBezTo>
                <a:cubicBezTo>
                  <a:pt x="3112" y="1020"/>
                  <a:pt x="3112" y="1020"/>
                  <a:pt x="3112" y="1020"/>
                </a:cubicBezTo>
                <a:cubicBezTo>
                  <a:pt x="3112" y="1018"/>
                  <a:pt x="3112" y="1018"/>
                  <a:pt x="3112" y="1018"/>
                </a:cubicBezTo>
                <a:cubicBezTo>
                  <a:pt x="3110" y="1017"/>
                  <a:pt x="3110" y="1017"/>
                  <a:pt x="3110" y="1017"/>
                </a:cubicBezTo>
                <a:cubicBezTo>
                  <a:pt x="3108" y="1015"/>
                  <a:pt x="3108" y="1015"/>
                  <a:pt x="3108" y="1015"/>
                </a:cubicBezTo>
                <a:cubicBezTo>
                  <a:pt x="3110" y="1015"/>
                  <a:pt x="3110" y="1015"/>
                  <a:pt x="3110" y="1015"/>
                </a:cubicBezTo>
                <a:cubicBezTo>
                  <a:pt x="3113" y="1015"/>
                  <a:pt x="3113" y="1015"/>
                  <a:pt x="3113" y="1015"/>
                </a:cubicBezTo>
                <a:cubicBezTo>
                  <a:pt x="3112" y="1012"/>
                  <a:pt x="3112" y="1012"/>
                  <a:pt x="3112" y="1012"/>
                </a:cubicBezTo>
                <a:cubicBezTo>
                  <a:pt x="3115" y="1015"/>
                  <a:pt x="3115" y="1015"/>
                  <a:pt x="3115" y="1015"/>
                </a:cubicBezTo>
                <a:cubicBezTo>
                  <a:pt x="3116" y="1015"/>
                  <a:pt x="3116" y="1015"/>
                  <a:pt x="3116" y="1015"/>
                </a:cubicBezTo>
                <a:cubicBezTo>
                  <a:pt x="3116" y="1014"/>
                  <a:pt x="3116" y="1014"/>
                  <a:pt x="3116" y="1014"/>
                </a:cubicBezTo>
                <a:cubicBezTo>
                  <a:pt x="3116" y="1012"/>
                  <a:pt x="3116" y="1012"/>
                  <a:pt x="3116" y="1012"/>
                </a:cubicBezTo>
                <a:cubicBezTo>
                  <a:pt x="3113" y="1011"/>
                  <a:pt x="3113" y="1011"/>
                  <a:pt x="3113" y="1011"/>
                </a:cubicBezTo>
                <a:cubicBezTo>
                  <a:pt x="3112" y="1008"/>
                  <a:pt x="3112" y="1008"/>
                  <a:pt x="3112" y="1008"/>
                </a:cubicBezTo>
                <a:cubicBezTo>
                  <a:pt x="3113" y="1008"/>
                  <a:pt x="3113" y="1008"/>
                  <a:pt x="3113" y="1008"/>
                </a:cubicBezTo>
                <a:cubicBezTo>
                  <a:pt x="3110" y="1007"/>
                  <a:pt x="3110" y="1007"/>
                  <a:pt x="3110" y="1007"/>
                </a:cubicBezTo>
                <a:cubicBezTo>
                  <a:pt x="3112" y="1007"/>
                  <a:pt x="3112" y="1007"/>
                  <a:pt x="3112" y="1007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7"/>
                  <a:pt x="3115" y="1007"/>
                  <a:pt x="3115" y="1007"/>
                </a:cubicBezTo>
                <a:cubicBezTo>
                  <a:pt x="3115" y="1004"/>
                  <a:pt x="3115" y="1004"/>
                  <a:pt x="3115" y="1004"/>
                </a:cubicBezTo>
                <a:cubicBezTo>
                  <a:pt x="3118" y="1007"/>
                  <a:pt x="3118" y="1007"/>
                  <a:pt x="3118" y="1007"/>
                </a:cubicBezTo>
                <a:cubicBezTo>
                  <a:pt x="3122" y="1005"/>
                  <a:pt x="3122" y="1005"/>
                  <a:pt x="3122" y="1005"/>
                </a:cubicBezTo>
                <a:cubicBezTo>
                  <a:pt x="3125" y="1005"/>
                  <a:pt x="3125" y="1005"/>
                  <a:pt x="3125" y="1005"/>
                </a:cubicBezTo>
                <a:cubicBezTo>
                  <a:pt x="3126" y="1005"/>
                  <a:pt x="3126" y="1005"/>
                  <a:pt x="3126" y="1005"/>
                </a:cubicBezTo>
                <a:cubicBezTo>
                  <a:pt x="3126" y="1004"/>
                  <a:pt x="3126" y="1004"/>
                  <a:pt x="3126" y="1004"/>
                </a:cubicBezTo>
                <a:cubicBezTo>
                  <a:pt x="3125" y="1004"/>
                  <a:pt x="3125" y="1004"/>
                  <a:pt x="3125" y="1004"/>
                </a:cubicBezTo>
                <a:cubicBezTo>
                  <a:pt x="3125" y="1002"/>
                  <a:pt x="3125" y="1002"/>
                  <a:pt x="3125" y="1002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0" y="999"/>
                  <a:pt x="3120" y="999"/>
                  <a:pt x="3120" y="999"/>
                </a:cubicBezTo>
                <a:cubicBezTo>
                  <a:pt x="3120" y="997"/>
                  <a:pt x="3120" y="997"/>
                  <a:pt x="3120" y="997"/>
                </a:cubicBezTo>
                <a:cubicBezTo>
                  <a:pt x="3122" y="997"/>
                  <a:pt x="3122" y="997"/>
                  <a:pt x="3122" y="997"/>
                </a:cubicBezTo>
                <a:cubicBezTo>
                  <a:pt x="3126" y="997"/>
                  <a:pt x="3126" y="997"/>
                  <a:pt x="3126" y="997"/>
                </a:cubicBezTo>
                <a:cubicBezTo>
                  <a:pt x="3131" y="995"/>
                  <a:pt x="3131" y="995"/>
                  <a:pt x="3131" y="995"/>
                </a:cubicBezTo>
                <a:cubicBezTo>
                  <a:pt x="3132" y="994"/>
                  <a:pt x="3132" y="994"/>
                  <a:pt x="3132" y="994"/>
                </a:cubicBezTo>
                <a:cubicBezTo>
                  <a:pt x="3133" y="992"/>
                  <a:pt x="3133" y="992"/>
                  <a:pt x="3133" y="992"/>
                </a:cubicBezTo>
                <a:cubicBezTo>
                  <a:pt x="3133" y="991"/>
                  <a:pt x="3133" y="991"/>
                  <a:pt x="3133" y="991"/>
                </a:cubicBezTo>
                <a:cubicBezTo>
                  <a:pt x="3132" y="991"/>
                  <a:pt x="3132" y="991"/>
                  <a:pt x="3132" y="991"/>
                </a:cubicBezTo>
                <a:cubicBezTo>
                  <a:pt x="3131" y="991"/>
                  <a:pt x="3131" y="991"/>
                  <a:pt x="3131" y="991"/>
                </a:cubicBezTo>
                <a:cubicBezTo>
                  <a:pt x="3129" y="991"/>
                  <a:pt x="3129" y="991"/>
                  <a:pt x="3129" y="991"/>
                </a:cubicBezTo>
                <a:cubicBezTo>
                  <a:pt x="3128" y="989"/>
                  <a:pt x="3128" y="989"/>
                  <a:pt x="3128" y="989"/>
                </a:cubicBezTo>
                <a:cubicBezTo>
                  <a:pt x="3126" y="988"/>
                  <a:pt x="3126" y="988"/>
                  <a:pt x="3126" y="988"/>
                </a:cubicBezTo>
                <a:cubicBezTo>
                  <a:pt x="3125" y="989"/>
                  <a:pt x="3125" y="989"/>
                  <a:pt x="3125" y="989"/>
                </a:cubicBezTo>
                <a:cubicBezTo>
                  <a:pt x="3123" y="987"/>
                  <a:pt x="3123" y="987"/>
                  <a:pt x="3123" y="987"/>
                </a:cubicBezTo>
                <a:cubicBezTo>
                  <a:pt x="3122" y="985"/>
                  <a:pt x="3122" y="985"/>
                  <a:pt x="3122" y="985"/>
                </a:cubicBezTo>
                <a:cubicBezTo>
                  <a:pt x="3120" y="985"/>
                  <a:pt x="3120" y="985"/>
                  <a:pt x="3120" y="985"/>
                </a:cubicBezTo>
                <a:cubicBezTo>
                  <a:pt x="3118" y="987"/>
                  <a:pt x="3118" y="987"/>
                  <a:pt x="3118" y="987"/>
                </a:cubicBezTo>
                <a:cubicBezTo>
                  <a:pt x="3116" y="985"/>
                  <a:pt x="3116" y="985"/>
                  <a:pt x="3116" y="985"/>
                </a:cubicBezTo>
                <a:cubicBezTo>
                  <a:pt x="3119" y="984"/>
                  <a:pt x="3119" y="984"/>
                  <a:pt x="3119" y="984"/>
                </a:cubicBezTo>
                <a:cubicBezTo>
                  <a:pt x="3118" y="982"/>
                  <a:pt x="3118" y="982"/>
                  <a:pt x="3118" y="982"/>
                </a:cubicBezTo>
                <a:cubicBezTo>
                  <a:pt x="3116" y="982"/>
                  <a:pt x="3116" y="982"/>
                  <a:pt x="3116" y="982"/>
                </a:cubicBezTo>
                <a:cubicBezTo>
                  <a:pt x="3115" y="984"/>
                  <a:pt x="3115" y="984"/>
                  <a:pt x="3115" y="984"/>
                </a:cubicBezTo>
                <a:cubicBezTo>
                  <a:pt x="3110" y="985"/>
                  <a:pt x="3110" y="985"/>
                  <a:pt x="3110" y="985"/>
                </a:cubicBezTo>
                <a:cubicBezTo>
                  <a:pt x="3113" y="984"/>
                  <a:pt x="3113" y="984"/>
                  <a:pt x="3113" y="984"/>
                </a:cubicBezTo>
                <a:cubicBezTo>
                  <a:pt x="3113" y="981"/>
                  <a:pt x="3113" y="981"/>
                  <a:pt x="3113" y="981"/>
                </a:cubicBezTo>
                <a:cubicBezTo>
                  <a:pt x="3113" y="979"/>
                  <a:pt x="3113" y="979"/>
                  <a:pt x="3113" y="979"/>
                </a:cubicBezTo>
                <a:cubicBezTo>
                  <a:pt x="3115" y="978"/>
                  <a:pt x="3115" y="978"/>
                  <a:pt x="3115" y="978"/>
                </a:cubicBezTo>
                <a:cubicBezTo>
                  <a:pt x="3113" y="977"/>
                  <a:pt x="3113" y="977"/>
                  <a:pt x="3113" y="977"/>
                </a:cubicBezTo>
                <a:cubicBezTo>
                  <a:pt x="3112" y="974"/>
                  <a:pt x="3112" y="974"/>
                  <a:pt x="3112" y="974"/>
                </a:cubicBezTo>
                <a:cubicBezTo>
                  <a:pt x="3110" y="975"/>
                  <a:pt x="3110" y="975"/>
                  <a:pt x="3110" y="975"/>
                </a:cubicBezTo>
                <a:cubicBezTo>
                  <a:pt x="3109" y="974"/>
                  <a:pt x="3109" y="974"/>
                  <a:pt x="3109" y="974"/>
                </a:cubicBezTo>
                <a:cubicBezTo>
                  <a:pt x="3106" y="969"/>
                  <a:pt x="3106" y="969"/>
                  <a:pt x="3106" y="969"/>
                </a:cubicBezTo>
                <a:cubicBezTo>
                  <a:pt x="3105" y="972"/>
                  <a:pt x="3105" y="972"/>
                  <a:pt x="3105" y="972"/>
                </a:cubicBezTo>
                <a:cubicBezTo>
                  <a:pt x="3103" y="975"/>
                  <a:pt x="3103" y="975"/>
                  <a:pt x="3103" y="975"/>
                </a:cubicBezTo>
                <a:cubicBezTo>
                  <a:pt x="3103" y="972"/>
                  <a:pt x="3103" y="972"/>
                  <a:pt x="3103" y="972"/>
                </a:cubicBezTo>
                <a:cubicBezTo>
                  <a:pt x="3103" y="971"/>
                  <a:pt x="3103" y="971"/>
                  <a:pt x="3103" y="971"/>
                </a:cubicBezTo>
                <a:cubicBezTo>
                  <a:pt x="3102" y="969"/>
                  <a:pt x="3102" y="969"/>
                  <a:pt x="3102" y="969"/>
                </a:cubicBezTo>
                <a:cubicBezTo>
                  <a:pt x="3100" y="972"/>
                  <a:pt x="3100" y="972"/>
                  <a:pt x="3100" y="972"/>
                </a:cubicBezTo>
                <a:cubicBezTo>
                  <a:pt x="3099" y="977"/>
                  <a:pt x="3099" y="977"/>
                  <a:pt x="3099" y="977"/>
                </a:cubicBezTo>
                <a:cubicBezTo>
                  <a:pt x="3096" y="979"/>
                  <a:pt x="3096" y="979"/>
                  <a:pt x="3096" y="979"/>
                </a:cubicBezTo>
                <a:cubicBezTo>
                  <a:pt x="3095" y="981"/>
                  <a:pt x="3095" y="981"/>
                  <a:pt x="3095" y="981"/>
                </a:cubicBezTo>
                <a:cubicBezTo>
                  <a:pt x="3093" y="987"/>
                  <a:pt x="3093" y="987"/>
                  <a:pt x="3093" y="987"/>
                </a:cubicBezTo>
                <a:cubicBezTo>
                  <a:pt x="3090" y="989"/>
                  <a:pt x="3090" y="989"/>
                  <a:pt x="3090" y="989"/>
                </a:cubicBezTo>
                <a:cubicBezTo>
                  <a:pt x="3089" y="989"/>
                  <a:pt x="3089" y="989"/>
                  <a:pt x="3089" y="989"/>
                </a:cubicBezTo>
                <a:cubicBezTo>
                  <a:pt x="3089" y="988"/>
                  <a:pt x="3089" y="988"/>
                  <a:pt x="3089" y="988"/>
                </a:cubicBezTo>
                <a:cubicBezTo>
                  <a:pt x="3088" y="991"/>
                  <a:pt x="3088" y="991"/>
                  <a:pt x="3088" y="991"/>
                </a:cubicBezTo>
                <a:cubicBezTo>
                  <a:pt x="3086" y="992"/>
                  <a:pt x="3086" y="992"/>
                  <a:pt x="3086" y="992"/>
                </a:cubicBezTo>
                <a:cubicBezTo>
                  <a:pt x="3088" y="994"/>
                  <a:pt x="3088" y="994"/>
                  <a:pt x="3088" y="994"/>
                </a:cubicBezTo>
                <a:cubicBezTo>
                  <a:pt x="3089" y="994"/>
                  <a:pt x="3089" y="994"/>
                  <a:pt x="3089" y="994"/>
                </a:cubicBezTo>
                <a:cubicBezTo>
                  <a:pt x="3089" y="995"/>
                  <a:pt x="3089" y="995"/>
                  <a:pt x="3089" y="995"/>
                </a:cubicBezTo>
                <a:cubicBezTo>
                  <a:pt x="3086" y="997"/>
                  <a:pt x="3086" y="997"/>
                  <a:pt x="3086" y="997"/>
                </a:cubicBezTo>
                <a:cubicBezTo>
                  <a:pt x="3085" y="997"/>
                  <a:pt x="3085" y="997"/>
                  <a:pt x="3085" y="997"/>
                </a:cubicBezTo>
                <a:cubicBezTo>
                  <a:pt x="3083" y="998"/>
                  <a:pt x="3083" y="998"/>
                  <a:pt x="3083" y="998"/>
                </a:cubicBezTo>
                <a:cubicBezTo>
                  <a:pt x="3082" y="998"/>
                  <a:pt x="3082" y="998"/>
                  <a:pt x="3082" y="998"/>
                </a:cubicBezTo>
                <a:cubicBezTo>
                  <a:pt x="3082" y="997"/>
                  <a:pt x="3082" y="997"/>
                  <a:pt x="3082" y="997"/>
                </a:cubicBezTo>
                <a:cubicBezTo>
                  <a:pt x="3076" y="999"/>
                  <a:pt x="3076" y="999"/>
                  <a:pt x="3076" y="999"/>
                </a:cubicBezTo>
                <a:cubicBezTo>
                  <a:pt x="3075" y="1001"/>
                  <a:pt x="3075" y="1001"/>
                  <a:pt x="3075" y="1001"/>
                </a:cubicBezTo>
                <a:cubicBezTo>
                  <a:pt x="3072" y="1002"/>
                  <a:pt x="3072" y="1002"/>
                  <a:pt x="3072" y="1002"/>
                </a:cubicBezTo>
                <a:cubicBezTo>
                  <a:pt x="3070" y="1002"/>
                  <a:pt x="3070" y="1002"/>
                  <a:pt x="3070" y="1002"/>
                </a:cubicBezTo>
                <a:cubicBezTo>
                  <a:pt x="3069" y="1008"/>
                  <a:pt x="3069" y="1008"/>
                  <a:pt x="3069" y="1008"/>
                </a:cubicBezTo>
                <a:cubicBezTo>
                  <a:pt x="3065" y="1012"/>
                  <a:pt x="3065" y="1012"/>
                  <a:pt x="3065" y="1012"/>
                </a:cubicBezTo>
                <a:cubicBezTo>
                  <a:pt x="3062" y="1017"/>
                  <a:pt x="3062" y="1017"/>
                  <a:pt x="3062" y="1017"/>
                </a:cubicBezTo>
                <a:cubicBezTo>
                  <a:pt x="3060" y="1020"/>
                  <a:pt x="3060" y="1020"/>
                  <a:pt x="3060" y="1020"/>
                </a:cubicBezTo>
                <a:cubicBezTo>
                  <a:pt x="3059" y="1021"/>
                  <a:pt x="3059" y="1021"/>
                  <a:pt x="3059" y="1021"/>
                </a:cubicBezTo>
                <a:cubicBezTo>
                  <a:pt x="3053" y="1024"/>
                  <a:pt x="3053" y="1024"/>
                  <a:pt x="3053" y="1024"/>
                </a:cubicBezTo>
                <a:cubicBezTo>
                  <a:pt x="3046" y="1025"/>
                  <a:pt x="3046" y="1025"/>
                  <a:pt x="3046" y="1025"/>
                </a:cubicBezTo>
                <a:cubicBezTo>
                  <a:pt x="3040" y="1028"/>
                  <a:pt x="3040" y="1028"/>
                  <a:pt x="3040" y="1028"/>
                </a:cubicBezTo>
                <a:cubicBezTo>
                  <a:pt x="3040" y="1030"/>
                  <a:pt x="3040" y="1030"/>
                  <a:pt x="3040" y="1030"/>
                </a:cubicBezTo>
                <a:cubicBezTo>
                  <a:pt x="3042" y="1032"/>
                  <a:pt x="3042" y="1032"/>
                  <a:pt x="3042" y="1032"/>
                </a:cubicBezTo>
                <a:cubicBezTo>
                  <a:pt x="3037" y="1032"/>
                  <a:pt x="3037" y="1032"/>
                  <a:pt x="3037" y="1032"/>
                </a:cubicBezTo>
                <a:cubicBezTo>
                  <a:pt x="3037" y="1034"/>
                  <a:pt x="3037" y="1034"/>
                  <a:pt x="3037" y="1034"/>
                </a:cubicBezTo>
                <a:cubicBezTo>
                  <a:pt x="3037" y="1035"/>
                  <a:pt x="3037" y="1035"/>
                  <a:pt x="3037" y="1035"/>
                </a:cubicBezTo>
                <a:cubicBezTo>
                  <a:pt x="3039" y="1035"/>
                  <a:pt x="3039" y="1035"/>
                  <a:pt x="3039" y="1035"/>
                </a:cubicBezTo>
                <a:cubicBezTo>
                  <a:pt x="3037" y="1037"/>
                  <a:pt x="3037" y="1037"/>
                  <a:pt x="3037" y="1037"/>
                </a:cubicBezTo>
                <a:cubicBezTo>
                  <a:pt x="3037" y="1040"/>
                  <a:pt x="3037" y="1040"/>
                  <a:pt x="3037" y="1040"/>
                </a:cubicBezTo>
                <a:cubicBezTo>
                  <a:pt x="3037" y="1041"/>
                  <a:pt x="3037" y="1041"/>
                  <a:pt x="3037" y="1041"/>
                </a:cubicBezTo>
                <a:cubicBezTo>
                  <a:pt x="3037" y="1042"/>
                  <a:pt x="3037" y="1042"/>
                  <a:pt x="3037" y="1042"/>
                </a:cubicBezTo>
                <a:cubicBezTo>
                  <a:pt x="3036" y="1042"/>
                  <a:pt x="3036" y="1042"/>
                  <a:pt x="3036" y="1042"/>
                </a:cubicBezTo>
                <a:cubicBezTo>
                  <a:pt x="3036" y="1044"/>
                  <a:pt x="3036" y="1044"/>
                  <a:pt x="3036" y="1044"/>
                </a:cubicBezTo>
                <a:cubicBezTo>
                  <a:pt x="3036" y="1045"/>
                  <a:pt x="3036" y="1045"/>
                  <a:pt x="3036" y="1045"/>
                </a:cubicBezTo>
                <a:cubicBezTo>
                  <a:pt x="3034" y="1044"/>
                  <a:pt x="3034" y="1044"/>
                  <a:pt x="3034" y="1044"/>
                </a:cubicBezTo>
                <a:cubicBezTo>
                  <a:pt x="3032" y="1044"/>
                  <a:pt x="3032" y="1044"/>
                  <a:pt x="3032" y="1044"/>
                </a:cubicBezTo>
                <a:cubicBezTo>
                  <a:pt x="3030" y="1042"/>
                  <a:pt x="3030" y="1042"/>
                  <a:pt x="3030" y="1042"/>
                </a:cubicBezTo>
                <a:cubicBezTo>
                  <a:pt x="3029" y="1041"/>
                  <a:pt x="3029" y="1041"/>
                  <a:pt x="3029" y="1041"/>
                </a:cubicBezTo>
                <a:cubicBezTo>
                  <a:pt x="3027" y="1040"/>
                  <a:pt x="3027" y="1040"/>
                  <a:pt x="3027" y="1040"/>
                </a:cubicBezTo>
                <a:cubicBezTo>
                  <a:pt x="3027" y="1041"/>
                  <a:pt x="3027" y="1041"/>
                  <a:pt x="3027" y="1041"/>
                </a:cubicBezTo>
                <a:cubicBezTo>
                  <a:pt x="3026" y="1041"/>
                  <a:pt x="3026" y="1041"/>
                  <a:pt x="3026" y="1041"/>
                </a:cubicBezTo>
                <a:cubicBezTo>
                  <a:pt x="3023" y="1041"/>
                  <a:pt x="3023" y="1041"/>
                  <a:pt x="3023" y="1041"/>
                </a:cubicBezTo>
                <a:cubicBezTo>
                  <a:pt x="3020" y="1040"/>
                  <a:pt x="3020" y="1040"/>
                  <a:pt x="3020" y="1040"/>
                </a:cubicBezTo>
                <a:cubicBezTo>
                  <a:pt x="3019" y="1037"/>
                  <a:pt x="3019" y="1037"/>
                  <a:pt x="3019" y="1037"/>
                </a:cubicBezTo>
                <a:cubicBezTo>
                  <a:pt x="3017" y="1038"/>
                  <a:pt x="3017" y="1038"/>
                  <a:pt x="3017" y="1038"/>
                </a:cubicBezTo>
                <a:cubicBezTo>
                  <a:pt x="3016" y="1040"/>
                  <a:pt x="3016" y="1040"/>
                  <a:pt x="3016" y="1040"/>
                </a:cubicBezTo>
                <a:cubicBezTo>
                  <a:pt x="3014" y="1042"/>
                  <a:pt x="3014" y="1042"/>
                  <a:pt x="3014" y="1042"/>
                </a:cubicBezTo>
                <a:cubicBezTo>
                  <a:pt x="3012" y="1045"/>
                  <a:pt x="3012" y="1045"/>
                  <a:pt x="3012" y="1045"/>
                </a:cubicBezTo>
                <a:cubicBezTo>
                  <a:pt x="3012" y="1047"/>
                  <a:pt x="3012" y="1047"/>
                  <a:pt x="3012" y="1047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4" y="1045"/>
                  <a:pt x="3014" y="1045"/>
                  <a:pt x="3014" y="1045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2" y="1051"/>
                  <a:pt x="3012" y="1051"/>
                  <a:pt x="3012" y="1051"/>
                </a:cubicBezTo>
                <a:cubicBezTo>
                  <a:pt x="3010" y="1052"/>
                  <a:pt x="3010" y="1052"/>
                  <a:pt x="3010" y="1052"/>
                </a:cubicBezTo>
                <a:cubicBezTo>
                  <a:pt x="3010" y="1055"/>
                  <a:pt x="3010" y="1055"/>
                  <a:pt x="3010" y="1055"/>
                </a:cubicBezTo>
                <a:cubicBezTo>
                  <a:pt x="3010" y="1058"/>
                  <a:pt x="3010" y="1058"/>
                  <a:pt x="3010" y="1058"/>
                </a:cubicBezTo>
                <a:cubicBezTo>
                  <a:pt x="3012" y="1061"/>
                  <a:pt x="3012" y="1061"/>
                  <a:pt x="3012" y="1061"/>
                </a:cubicBezTo>
                <a:cubicBezTo>
                  <a:pt x="3014" y="1064"/>
                  <a:pt x="3014" y="1064"/>
                  <a:pt x="3014" y="1064"/>
                </a:cubicBezTo>
                <a:cubicBezTo>
                  <a:pt x="3013" y="1065"/>
                  <a:pt x="3013" y="1065"/>
                  <a:pt x="3013" y="1065"/>
                </a:cubicBezTo>
                <a:cubicBezTo>
                  <a:pt x="3014" y="1068"/>
                  <a:pt x="3014" y="1068"/>
                  <a:pt x="3014" y="1068"/>
                </a:cubicBezTo>
                <a:cubicBezTo>
                  <a:pt x="3013" y="1068"/>
                  <a:pt x="3013" y="1068"/>
                  <a:pt x="3013" y="1068"/>
                </a:cubicBezTo>
                <a:cubicBezTo>
                  <a:pt x="3013" y="1070"/>
                  <a:pt x="3013" y="1070"/>
                  <a:pt x="3013" y="1070"/>
                </a:cubicBezTo>
                <a:cubicBezTo>
                  <a:pt x="3013" y="1071"/>
                  <a:pt x="3013" y="1071"/>
                  <a:pt x="3013" y="1071"/>
                </a:cubicBezTo>
                <a:cubicBezTo>
                  <a:pt x="3016" y="1073"/>
                  <a:pt x="3016" y="1073"/>
                  <a:pt x="3016" y="1073"/>
                </a:cubicBezTo>
                <a:cubicBezTo>
                  <a:pt x="3017" y="1074"/>
                  <a:pt x="3017" y="1074"/>
                  <a:pt x="3017" y="1074"/>
                </a:cubicBezTo>
                <a:cubicBezTo>
                  <a:pt x="3016" y="1074"/>
                  <a:pt x="3016" y="1074"/>
                  <a:pt x="3016" y="1074"/>
                </a:cubicBezTo>
                <a:cubicBezTo>
                  <a:pt x="3014" y="1074"/>
                  <a:pt x="3014" y="1074"/>
                  <a:pt x="3014" y="1074"/>
                </a:cubicBezTo>
                <a:cubicBezTo>
                  <a:pt x="3014" y="1075"/>
                  <a:pt x="3014" y="1075"/>
                  <a:pt x="3014" y="1075"/>
                </a:cubicBezTo>
                <a:cubicBezTo>
                  <a:pt x="3014" y="1077"/>
                  <a:pt x="3014" y="1077"/>
                  <a:pt x="3014" y="1077"/>
                </a:cubicBezTo>
                <a:cubicBezTo>
                  <a:pt x="3017" y="1077"/>
                  <a:pt x="3017" y="1077"/>
                  <a:pt x="3017" y="1077"/>
                </a:cubicBezTo>
                <a:cubicBezTo>
                  <a:pt x="3019" y="1077"/>
                  <a:pt x="3019" y="1077"/>
                  <a:pt x="3019" y="1077"/>
                </a:cubicBezTo>
                <a:cubicBezTo>
                  <a:pt x="3019" y="1078"/>
                  <a:pt x="3019" y="1078"/>
                  <a:pt x="3019" y="1078"/>
                </a:cubicBezTo>
                <a:cubicBezTo>
                  <a:pt x="3020" y="1077"/>
                  <a:pt x="3020" y="1077"/>
                  <a:pt x="3020" y="1077"/>
                </a:cubicBezTo>
                <a:cubicBezTo>
                  <a:pt x="3022" y="1078"/>
                  <a:pt x="3022" y="1078"/>
                  <a:pt x="3022" y="1078"/>
                </a:cubicBezTo>
                <a:cubicBezTo>
                  <a:pt x="3022" y="1080"/>
                  <a:pt x="3022" y="1080"/>
                  <a:pt x="3022" y="1080"/>
                </a:cubicBezTo>
                <a:cubicBezTo>
                  <a:pt x="3023" y="1083"/>
                  <a:pt x="3023" y="1083"/>
                  <a:pt x="3023" y="1083"/>
                </a:cubicBezTo>
                <a:cubicBezTo>
                  <a:pt x="3024" y="1085"/>
                  <a:pt x="3024" y="1085"/>
                  <a:pt x="3024" y="1085"/>
                </a:cubicBezTo>
                <a:cubicBezTo>
                  <a:pt x="3023" y="1087"/>
                  <a:pt x="3023" y="1087"/>
                  <a:pt x="3023" y="1087"/>
                </a:cubicBezTo>
                <a:cubicBezTo>
                  <a:pt x="3022" y="1090"/>
                  <a:pt x="3022" y="1090"/>
                  <a:pt x="3022" y="1090"/>
                </a:cubicBezTo>
                <a:cubicBezTo>
                  <a:pt x="3023" y="1091"/>
                  <a:pt x="3023" y="1091"/>
                  <a:pt x="3023" y="1091"/>
                </a:cubicBezTo>
                <a:cubicBezTo>
                  <a:pt x="3024" y="1093"/>
                  <a:pt x="3024" y="1093"/>
                  <a:pt x="3024" y="1093"/>
                </a:cubicBezTo>
                <a:cubicBezTo>
                  <a:pt x="3024" y="1098"/>
                  <a:pt x="3024" y="1098"/>
                  <a:pt x="3024" y="1098"/>
                </a:cubicBezTo>
                <a:cubicBezTo>
                  <a:pt x="3026" y="1101"/>
                  <a:pt x="3026" y="1101"/>
                  <a:pt x="3026" y="1101"/>
                </a:cubicBezTo>
                <a:cubicBezTo>
                  <a:pt x="3026" y="1104"/>
                  <a:pt x="3026" y="1104"/>
                  <a:pt x="3026" y="1104"/>
                </a:cubicBezTo>
                <a:cubicBezTo>
                  <a:pt x="3026" y="1106"/>
                  <a:pt x="3026" y="1106"/>
                  <a:pt x="3026" y="1106"/>
                </a:cubicBezTo>
                <a:cubicBezTo>
                  <a:pt x="3029" y="1104"/>
                  <a:pt x="3029" y="1104"/>
                  <a:pt x="3029" y="1104"/>
                </a:cubicBezTo>
                <a:cubicBezTo>
                  <a:pt x="3030" y="1104"/>
                  <a:pt x="3030" y="1104"/>
                  <a:pt x="3030" y="1104"/>
                </a:cubicBezTo>
                <a:cubicBezTo>
                  <a:pt x="3030" y="1106"/>
                  <a:pt x="3030" y="1106"/>
                  <a:pt x="3030" y="1106"/>
                </a:cubicBezTo>
                <a:cubicBezTo>
                  <a:pt x="3032" y="1106"/>
                  <a:pt x="3032" y="1106"/>
                  <a:pt x="3032" y="1106"/>
                </a:cubicBezTo>
                <a:cubicBezTo>
                  <a:pt x="3034" y="1107"/>
                  <a:pt x="3034" y="1107"/>
                  <a:pt x="3034" y="1107"/>
                </a:cubicBezTo>
                <a:cubicBezTo>
                  <a:pt x="3036" y="1106"/>
                  <a:pt x="3036" y="1106"/>
                  <a:pt x="3036" y="1106"/>
                </a:cubicBezTo>
                <a:cubicBezTo>
                  <a:pt x="3039" y="1104"/>
                  <a:pt x="3039" y="1104"/>
                  <a:pt x="3039" y="1104"/>
                </a:cubicBezTo>
                <a:cubicBezTo>
                  <a:pt x="3042" y="1106"/>
                  <a:pt x="3042" y="1106"/>
                  <a:pt x="3042" y="1106"/>
                </a:cubicBezTo>
                <a:cubicBezTo>
                  <a:pt x="3043" y="1103"/>
                  <a:pt x="3043" y="1103"/>
                  <a:pt x="3043" y="1103"/>
                </a:cubicBezTo>
                <a:cubicBezTo>
                  <a:pt x="3044" y="1107"/>
                  <a:pt x="3044" y="1107"/>
                  <a:pt x="3044" y="1107"/>
                </a:cubicBezTo>
                <a:cubicBezTo>
                  <a:pt x="3044" y="1113"/>
                  <a:pt x="3044" y="1113"/>
                  <a:pt x="3044" y="1113"/>
                </a:cubicBezTo>
                <a:cubicBezTo>
                  <a:pt x="3046" y="1113"/>
                  <a:pt x="3046" y="1113"/>
                  <a:pt x="3046" y="1113"/>
                </a:cubicBezTo>
                <a:cubicBezTo>
                  <a:pt x="3047" y="1113"/>
                  <a:pt x="3047" y="1113"/>
                  <a:pt x="3047" y="1113"/>
                </a:cubicBezTo>
                <a:cubicBezTo>
                  <a:pt x="3049" y="1110"/>
                  <a:pt x="3049" y="1110"/>
                  <a:pt x="3049" y="1110"/>
                </a:cubicBezTo>
                <a:cubicBezTo>
                  <a:pt x="3050" y="1110"/>
                  <a:pt x="3050" y="1110"/>
                  <a:pt x="3050" y="1110"/>
                </a:cubicBezTo>
                <a:cubicBezTo>
                  <a:pt x="3052" y="1110"/>
                  <a:pt x="3052" y="1110"/>
                  <a:pt x="3052" y="1110"/>
                </a:cubicBezTo>
                <a:cubicBezTo>
                  <a:pt x="3053" y="1111"/>
                  <a:pt x="3053" y="1111"/>
                  <a:pt x="3053" y="1111"/>
                </a:cubicBezTo>
                <a:cubicBezTo>
                  <a:pt x="3055" y="1111"/>
                  <a:pt x="3055" y="1111"/>
                  <a:pt x="3055" y="1111"/>
                </a:cubicBezTo>
                <a:cubicBezTo>
                  <a:pt x="3057" y="1108"/>
                  <a:pt x="3057" y="1108"/>
                  <a:pt x="3057" y="1108"/>
                </a:cubicBezTo>
                <a:cubicBezTo>
                  <a:pt x="3059" y="1104"/>
                  <a:pt x="3059" y="1104"/>
                  <a:pt x="3059" y="1104"/>
                </a:cubicBezTo>
                <a:cubicBezTo>
                  <a:pt x="3062" y="1108"/>
                  <a:pt x="3062" y="1108"/>
                  <a:pt x="3062" y="1108"/>
                </a:cubicBezTo>
                <a:cubicBezTo>
                  <a:pt x="3063" y="1108"/>
                  <a:pt x="3063" y="1108"/>
                  <a:pt x="3063" y="1108"/>
                </a:cubicBezTo>
                <a:cubicBezTo>
                  <a:pt x="3065" y="1108"/>
                  <a:pt x="3065" y="1108"/>
                  <a:pt x="3065" y="1108"/>
                </a:cubicBezTo>
                <a:cubicBezTo>
                  <a:pt x="3066" y="1108"/>
                  <a:pt x="3066" y="1108"/>
                  <a:pt x="3066" y="1108"/>
                </a:cubicBezTo>
                <a:cubicBezTo>
                  <a:pt x="3066" y="1110"/>
                  <a:pt x="3066" y="1110"/>
                  <a:pt x="3066" y="1110"/>
                </a:cubicBezTo>
                <a:cubicBezTo>
                  <a:pt x="3066" y="1111"/>
                  <a:pt x="3066" y="1111"/>
                  <a:pt x="3066" y="1111"/>
                </a:cubicBezTo>
                <a:cubicBezTo>
                  <a:pt x="3067" y="1113"/>
                  <a:pt x="3067" y="1113"/>
                  <a:pt x="3067" y="1113"/>
                </a:cubicBezTo>
                <a:cubicBezTo>
                  <a:pt x="3070" y="1111"/>
                  <a:pt x="3070" y="1111"/>
                  <a:pt x="3070" y="1111"/>
                </a:cubicBezTo>
                <a:cubicBezTo>
                  <a:pt x="3072" y="1108"/>
                  <a:pt x="3072" y="1108"/>
                  <a:pt x="3072" y="1108"/>
                </a:cubicBezTo>
                <a:cubicBezTo>
                  <a:pt x="3072" y="1110"/>
                  <a:pt x="3072" y="1110"/>
                  <a:pt x="3072" y="1110"/>
                </a:cubicBezTo>
                <a:cubicBezTo>
                  <a:pt x="3073" y="1110"/>
                  <a:pt x="3073" y="1110"/>
                  <a:pt x="3073" y="1110"/>
                </a:cubicBezTo>
                <a:cubicBezTo>
                  <a:pt x="3075" y="1108"/>
                  <a:pt x="3075" y="1108"/>
                  <a:pt x="3075" y="1108"/>
                </a:cubicBezTo>
                <a:cubicBezTo>
                  <a:pt x="3075" y="1111"/>
                  <a:pt x="3075" y="1111"/>
                  <a:pt x="3075" y="1111"/>
                </a:cubicBezTo>
                <a:cubicBezTo>
                  <a:pt x="3077" y="1110"/>
                  <a:pt x="3077" y="1110"/>
                  <a:pt x="3077" y="1110"/>
                </a:cubicBezTo>
                <a:cubicBezTo>
                  <a:pt x="3077" y="1113"/>
                  <a:pt x="3077" y="1113"/>
                  <a:pt x="3077" y="1113"/>
                </a:cubicBezTo>
                <a:cubicBezTo>
                  <a:pt x="3079" y="1116"/>
                  <a:pt x="3079" y="1116"/>
                  <a:pt x="3079" y="1116"/>
                </a:cubicBezTo>
                <a:cubicBezTo>
                  <a:pt x="3077" y="1120"/>
                  <a:pt x="3077" y="1120"/>
                  <a:pt x="3077" y="1120"/>
                </a:cubicBezTo>
                <a:cubicBezTo>
                  <a:pt x="3079" y="1121"/>
                  <a:pt x="3079" y="1121"/>
                  <a:pt x="3079" y="1121"/>
                </a:cubicBezTo>
                <a:cubicBezTo>
                  <a:pt x="3080" y="1120"/>
                  <a:pt x="3080" y="1120"/>
                  <a:pt x="3080" y="1120"/>
                </a:cubicBezTo>
                <a:cubicBezTo>
                  <a:pt x="3085" y="1118"/>
                  <a:pt x="3085" y="1118"/>
                  <a:pt x="3085" y="1118"/>
                </a:cubicBezTo>
                <a:cubicBezTo>
                  <a:pt x="3093" y="1114"/>
                  <a:pt x="3093" y="1114"/>
                  <a:pt x="3093" y="1114"/>
                </a:cubicBezTo>
                <a:lnTo>
                  <a:pt x="3095" y="1113"/>
                </a:lnTo>
                <a:close/>
                <a:moveTo>
                  <a:pt x="3080" y="1186"/>
                </a:moveTo>
                <a:cubicBezTo>
                  <a:pt x="3082" y="1184"/>
                  <a:pt x="3082" y="1184"/>
                  <a:pt x="3082" y="1184"/>
                </a:cubicBezTo>
                <a:cubicBezTo>
                  <a:pt x="3085" y="1182"/>
                  <a:pt x="3085" y="1182"/>
                  <a:pt x="3085" y="1182"/>
                </a:cubicBezTo>
                <a:cubicBezTo>
                  <a:pt x="3088" y="1180"/>
                  <a:pt x="3088" y="1180"/>
                  <a:pt x="3088" y="1180"/>
                </a:cubicBezTo>
                <a:cubicBezTo>
                  <a:pt x="3088" y="1179"/>
                  <a:pt x="3088" y="1179"/>
                  <a:pt x="3088" y="1179"/>
                </a:cubicBezTo>
                <a:cubicBezTo>
                  <a:pt x="3088" y="1177"/>
                  <a:pt x="3088" y="1177"/>
                  <a:pt x="3088" y="1177"/>
                </a:cubicBezTo>
                <a:cubicBezTo>
                  <a:pt x="3085" y="1176"/>
                  <a:pt x="3085" y="1176"/>
                  <a:pt x="3085" y="1176"/>
                </a:cubicBezTo>
                <a:cubicBezTo>
                  <a:pt x="3083" y="1176"/>
                  <a:pt x="3083" y="1176"/>
                  <a:pt x="3083" y="1176"/>
                </a:cubicBezTo>
                <a:cubicBezTo>
                  <a:pt x="3082" y="1176"/>
                  <a:pt x="3082" y="1176"/>
                  <a:pt x="3082" y="1176"/>
                </a:cubicBezTo>
                <a:cubicBezTo>
                  <a:pt x="3077" y="1176"/>
                  <a:pt x="3077" y="1176"/>
                  <a:pt x="3077" y="1176"/>
                </a:cubicBezTo>
                <a:cubicBezTo>
                  <a:pt x="3073" y="1176"/>
                  <a:pt x="3073" y="1176"/>
                  <a:pt x="3073" y="1176"/>
                </a:cubicBezTo>
                <a:cubicBezTo>
                  <a:pt x="3073" y="1177"/>
                  <a:pt x="3073" y="1177"/>
                  <a:pt x="3073" y="1177"/>
                </a:cubicBezTo>
                <a:cubicBezTo>
                  <a:pt x="3075" y="1179"/>
                  <a:pt x="3075" y="1179"/>
                  <a:pt x="3075" y="1179"/>
                </a:cubicBezTo>
                <a:cubicBezTo>
                  <a:pt x="3077" y="1180"/>
                  <a:pt x="3077" y="1180"/>
                  <a:pt x="3077" y="1180"/>
                </a:cubicBezTo>
                <a:cubicBezTo>
                  <a:pt x="3080" y="1183"/>
                  <a:pt x="3080" y="1183"/>
                  <a:pt x="3080" y="1183"/>
                </a:cubicBezTo>
                <a:cubicBezTo>
                  <a:pt x="3080" y="1184"/>
                  <a:pt x="3080" y="1184"/>
                  <a:pt x="3080" y="1184"/>
                </a:cubicBezTo>
                <a:lnTo>
                  <a:pt x="3080" y="1186"/>
                </a:lnTo>
                <a:close/>
                <a:moveTo>
                  <a:pt x="3016" y="1081"/>
                </a:moveTo>
                <a:cubicBezTo>
                  <a:pt x="3017" y="1083"/>
                  <a:pt x="3017" y="1083"/>
                  <a:pt x="3017" y="1083"/>
                </a:cubicBezTo>
                <a:cubicBezTo>
                  <a:pt x="3020" y="1081"/>
                  <a:pt x="3020" y="1081"/>
                  <a:pt x="3020" y="1081"/>
                </a:cubicBezTo>
                <a:cubicBezTo>
                  <a:pt x="3020" y="1080"/>
                  <a:pt x="3020" y="1080"/>
                  <a:pt x="3020" y="1080"/>
                </a:cubicBezTo>
                <a:cubicBezTo>
                  <a:pt x="3020" y="1078"/>
                  <a:pt x="3020" y="1078"/>
                  <a:pt x="3020" y="1078"/>
                </a:cubicBezTo>
                <a:cubicBezTo>
                  <a:pt x="3019" y="1078"/>
                  <a:pt x="3019" y="1078"/>
                  <a:pt x="3019" y="1078"/>
                </a:cubicBezTo>
                <a:cubicBezTo>
                  <a:pt x="3017" y="1078"/>
                  <a:pt x="3017" y="1078"/>
                  <a:pt x="3017" y="1078"/>
                </a:cubicBezTo>
                <a:lnTo>
                  <a:pt x="3016" y="1081"/>
                </a:lnTo>
                <a:close/>
                <a:moveTo>
                  <a:pt x="3179" y="1182"/>
                </a:moveTo>
                <a:cubicBezTo>
                  <a:pt x="3181" y="1182"/>
                  <a:pt x="3181" y="1182"/>
                  <a:pt x="3181" y="1182"/>
                </a:cubicBezTo>
                <a:cubicBezTo>
                  <a:pt x="3182" y="1182"/>
                  <a:pt x="3182" y="1182"/>
                  <a:pt x="3182" y="1182"/>
                </a:cubicBezTo>
                <a:cubicBezTo>
                  <a:pt x="3182" y="1180"/>
                  <a:pt x="3182" y="1180"/>
                  <a:pt x="3182" y="1180"/>
                </a:cubicBezTo>
                <a:cubicBezTo>
                  <a:pt x="3184" y="1179"/>
                  <a:pt x="3184" y="1179"/>
                  <a:pt x="3184" y="1179"/>
                </a:cubicBezTo>
                <a:cubicBezTo>
                  <a:pt x="3188" y="1177"/>
                  <a:pt x="3188" y="1177"/>
                  <a:pt x="3188" y="1177"/>
                </a:cubicBezTo>
                <a:cubicBezTo>
                  <a:pt x="3185" y="1177"/>
                  <a:pt x="3185" y="1177"/>
                  <a:pt x="3185" y="1177"/>
                </a:cubicBezTo>
                <a:cubicBezTo>
                  <a:pt x="3182" y="1179"/>
                  <a:pt x="3182" y="1179"/>
                  <a:pt x="3182" y="1179"/>
                </a:cubicBezTo>
                <a:cubicBezTo>
                  <a:pt x="3179" y="1180"/>
                  <a:pt x="3179" y="1180"/>
                  <a:pt x="3179" y="1180"/>
                </a:cubicBezTo>
                <a:lnTo>
                  <a:pt x="3179" y="1182"/>
                </a:lnTo>
                <a:close/>
                <a:moveTo>
                  <a:pt x="3196" y="618"/>
                </a:moveTo>
                <a:cubicBezTo>
                  <a:pt x="3198" y="620"/>
                  <a:pt x="3198" y="620"/>
                  <a:pt x="3198" y="620"/>
                </a:cubicBezTo>
                <a:cubicBezTo>
                  <a:pt x="3198" y="618"/>
                  <a:pt x="3198" y="618"/>
                  <a:pt x="3198" y="618"/>
                </a:cubicBezTo>
                <a:cubicBezTo>
                  <a:pt x="3198" y="617"/>
                  <a:pt x="3198" y="617"/>
                  <a:pt x="3198" y="617"/>
                </a:cubicBezTo>
                <a:cubicBezTo>
                  <a:pt x="3196" y="615"/>
                  <a:pt x="3196" y="615"/>
                  <a:pt x="3196" y="615"/>
                </a:cubicBezTo>
                <a:cubicBezTo>
                  <a:pt x="3195" y="617"/>
                  <a:pt x="3195" y="617"/>
                  <a:pt x="3195" y="617"/>
                </a:cubicBezTo>
                <a:cubicBezTo>
                  <a:pt x="3196" y="617"/>
                  <a:pt x="3196" y="617"/>
                  <a:pt x="3196" y="617"/>
                </a:cubicBezTo>
                <a:lnTo>
                  <a:pt x="3196" y="618"/>
                </a:lnTo>
                <a:close/>
                <a:moveTo>
                  <a:pt x="3204" y="1091"/>
                </a:moveTo>
                <a:cubicBezTo>
                  <a:pt x="3206" y="1090"/>
                  <a:pt x="3206" y="1090"/>
                  <a:pt x="3206" y="1090"/>
                </a:cubicBezTo>
                <a:cubicBezTo>
                  <a:pt x="3208" y="1090"/>
                  <a:pt x="3208" y="1090"/>
                  <a:pt x="3208" y="1090"/>
                </a:cubicBezTo>
                <a:cubicBezTo>
                  <a:pt x="3206" y="1088"/>
                  <a:pt x="3206" y="1088"/>
                  <a:pt x="3206" y="1088"/>
                </a:cubicBezTo>
                <a:cubicBezTo>
                  <a:pt x="3205" y="1088"/>
                  <a:pt x="3205" y="1088"/>
                  <a:pt x="3205" y="1088"/>
                </a:cubicBezTo>
                <a:cubicBezTo>
                  <a:pt x="3202" y="1088"/>
                  <a:pt x="3202" y="1088"/>
                  <a:pt x="3202" y="1088"/>
                </a:cubicBezTo>
                <a:cubicBezTo>
                  <a:pt x="3198" y="1087"/>
                  <a:pt x="3198" y="1087"/>
                  <a:pt x="3198" y="1087"/>
                </a:cubicBezTo>
                <a:cubicBezTo>
                  <a:pt x="3196" y="1090"/>
                  <a:pt x="3196" y="1090"/>
                  <a:pt x="3196" y="1090"/>
                </a:cubicBezTo>
                <a:cubicBezTo>
                  <a:pt x="3196" y="1091"/>
                  <a:pt x="3196" y="1091"/>
                  <a:pt x="3196" y="1091"/>
                </a:cubicBezTo>
                <a:cubicBezTo>
                  <a:pt x="3198" y="1091"/>
                  <a:pt x="3198" y="1091"/>
                  <a:pt x="3198" y="1091"/>
                </a:cubicBezTo>
                <a:cubicBezTo>
                  <a:pt x="3201" y="1091"/>
                  <a:pt x="3201" y="1091"/>
                  <a:pt x="3201" y="1091"/>
                </a:cubicBezTo>
                <a:cubicBezTo>
                  <a:pt x="3202" y="1091"/>
                  <a:pt x="3202" y="1091"/>
                  <a:pt x="3202" y="1091"/>
                </a:cubicBezTo>
                <a:lnTo>
                  <a:pt x="3204" y="1091"/>
                </a:lnTo>
                <a:close/>
                <a:moveTo>
                  <a:pt x="3192" y="1180"/>
                </a:moveTo>
                <a:cubicBezTo>
                  <a:pt x="3196" y="1180"/>
                  <a:pt x="3196" y="1180"/>
                  <a:pt x="3196" y="1180"/>
                </a:cubicBezTo>
                <a:cubicBezTo>
                  <a:pt x="3201" y="1179"/>
                  <a:pt x="3201" y="1179"/>
                  <a:pt x="3201" y="1179"/>
                </a:cubicBezTo>
                <a:cubicBezTo>
                  <a:pt x="3202" y="1177"/>
                  <a:pt x="3202" y="1177"/>
                  <a:pt x="3202" y="1177"/>
                </a:cubicBezTo>
                <a:cubicBezTo>
                  <a:pt x="3201" y="1176"/>
                  <a:pt x="3201" y="1176"/>
                  <a:pt x="3201" y="1176"/>
                </a:cubicBezTo>
                <a:cubicBezTo>
                  <a:pt x="3198" y="1176"/>
                  <a:pt x="3198" y="1176"/>
                  <a:pt x="3198" y="1176"/>
                </a:cubicBezTo>
                <a:cubicBezTo>
                  <a:pt x="3194" y="1176"/>
                  <a:pt x="3194" y="1176"/>
                  <a:pt x="3194" y="1176"/>
                </a:cubicBezTo>
                <a:cubicBezTo>
                  <a:pt x="3194" y="1177"/>
                  <a:pt x="3194" y="1177"/>
                  <a:pt x="3194" y="1177"/>
                </a:cubicBezTo>
                <a:cubicBezTo>
                  <a:pt x="3195" y="1177"/>
                  <a:pt x="3195" y="1177"/>
                  <a:pt x="3195" y="1177"/>
                </a:cubicBezTo>
                <a:cubicBezTo>
                  <a:pt x="3192" y="1179"/>
                  <a:pt x="3192" y="1179"/>
                  <a:pt x="3192" y="1179"/>
                </a:cubicBezTo>
                <a:lnTo>
                  <a:pt x="3192" y="1180"/>
                </a:lnTo>
                <a:close/>
                <a:moveTo>
                  <a:pt x="927" y="499"/>
                </a:moveTo>
                <a:cubicBezTo>
                  <a:pt x="926" y="499"/>
                  <a:pt x="926" y="499"/>
                  <a:pt x="926" y="499"/>
                </a:cubicBezTo>
                <a:cubicBezTo>
                  <a:pt x="924" y="501"/>
                  <a:pt x="924" y="501"/>
                  <a:pt x="924" y="501"/>
                </a:cubicBezTo>
                <a:cubicBezTo>
                  <a:pt x="927" y="501"/>
                  <a:pt x="927" y="501"/>
                  <a:pt x="927" y="501"/>
                </a:cubicBezTo>
                <a:lnTo>
                  <a:pt x="927" y="499"/>
                </a:lnTo>
                <a:close/>
                <a:moveTo>
                  <a:pt x="3211" y="1171"/>
                </a:moveTo>
                <a:cubicBezTo>
                  <a:pt x="3209" y="1174"/>
                  <a:pt x="3209" y="1174"/>
                  <a:pt x="3209" y="1174"/>
                </a:cubicBezTo>
                <a:cubicBezTo>
                  <a:pt x="3214" y="1173"/>
                  <a:pt x="3214" y="1173"/>
                  <a:pt x="3214" y="1173"/>
                </a:cubicBezTo>
                <a:cubicBezTo>
                  <a:pt x="3217" y="1173"/>
                  <a:pt x="3217" y="1173"/>
                  <a:pt x="3217" y="1173"/>
                </a:cubicBezTo>
                <a:cubicBezTo>
                  <a:pt x="3219" y="1171"/>
                  <a:pt x="3219" y="1171"/>
                  <a:pt x="3219" y="1171"/>
                </a:cubicBezTo>
                <a:cubicBezTo>
                  <a:pt x="3222" y="1170"/>
                  <a:pt x="3222" y="1170"/>
                  <a:pt x="3222" y="1170"/>
                </a:cubicBezTo>
                <a:cubicBezTo>
                  <a:pt x="3221" y="1169"/>
                  <a:pt x="3221" y="1169"/>
                  <a:pt x="3221" y="1169"/>
                </a:cubicBezTo>
                <a:cubicBezTo>
                  <a:pt x="3219" y="1169"/>
                  <a:pt x="3219" y="1169"/>
                  <a:pt x="3219" y="1169"/>
                </a:cubicBezTo>
                <a:cubicBezTo>
                  <a:pt x="3215" y="1170"/>
                  <a:pt x="3215" y="1170"/>
                  <a:pt x="3215" y="1170"/>
                </a:cubicBezTo>
                <a:cubicBezTo>
                  <a:pt x="3212" y="1170"/>
                  <a:pt x="3212" y="1170"/>
                  <a:pt x="3212" y="1170"/>
                </a:cubicBezTo>
                <a:lnTo>
                  <a:pt x="3211" y="1171"/>
                </a:lnTo>
                <a:close/>
                <a:moveTo>
                  <a:pt x="3181" y="1177"/>
                </a:moveTo>
                <a:cubicBezTo>
                  <a:pt x="3182" y="1179"/>
                  <a:pt x="3182" y="1179"/>
                  <a:pt x="3182" y="1179"/>
                </a:cubicBezTo>
                <a:cubicBezTo>
                  <a:pt x="3182" y="1177"/>
                  <a:pt x="3182" y="1177"/>
                  <a:pt x="3182" y="1177"/>
                </a:cubicBezTo>
                <a:lnTo>
                  <a:pt x="3181" y="1177"/>
                </a:lnTo>
                <a:close/>
                <a:moveTo>
                  <a:pt x="3206" y="1042"/>
                </a:moveTo>
                <a:cubicBezTo>
                  <a:pt x="3206" y="1041"/>
                  <a:pt x="3206" y="1041"/>
                  <a:pt x="3206" y="1041"/>
                </a:cubicBezTo>
                <a:cubicBezTo>
                  <a:pt x="3204" y="1042"/>
                  <a:pt x="3204" y="1042"/>
                  <a:pt x="3204" y="1042"/>
                </a:cubicBezTo>
                <a:cubicBezTo>
                  <a:pt x="3202" y="1044"/>
                  <a:pt x="3202" y="1044"/>
                  <a:pt x="3202" y="1044"/>
                </a:cubicBezTo>
                <a:cubicBezTo>
                  <a:pt x="3201" y="1045"/>
                  <a:pt x="3201" y="1045"/>
                  <a:pt x="3201" y="1045"/>
                </a:cubicBezTo>
                <a:cubicBezTo>
                  <a:pt x="3199" y="1047"/>
                  <a:pt x="3199" y="1047"/>
                  <a:pt x="3199" y="1047"/>
                </a:cubicBezTo>
                <a:cubicBezTo>
                  <a:pt x="3199" y="1048"/>
                  <a:pt x="3199" y="1048"/>
                  <a:pt x="3199" y="1048"/>
                </a:cubicBezTo>
                <a:cubicBezTo>
                  <a:pt x="3198" y="1048"/>
                  <a:pt x="3198" y="1048"/>
                  <a:pt x="3198" y="1048"/>
                </a:cubicBezTo>
                <a:cubicBezTo>
                  <a:pt x="3196" y="1050"/>
                  <a:pt x="3196" y="1050"/>
                  <a:pt x="3196" y="1050"/>
                </a:cubicBezTo>
                <a:cubicBezTo>
                  <a:pt x="3195" y="1051"/>
                  <a:pt x="3195" y="1051"/>
                  <a:pt x="3195" y="1051"/>
                </a:cubicBezTo>
                <a:cubicBezTo>
                  <a:pt x="3192" y="1052"/>
                  <a:pt x="3192" y="1052"/>
                  <a:pt x="3192" y="1052"/>
                </a:cubicBezTo>
                <a:cubicBezTo>
                  <a:pt x="3188" y="1052"/>
                  <a:pt x="3188" y="1052"/>
                  <a:pt x="3188" y="1052"/>
                </a:cubicBezTo>
                <a:cubicBezTo>
                  <a:pt x="3181" y="1052"/>
                  <a:pt x="3181" y="1052"/>
                  <a:pt x="3181" y="1052"/>
                </a:cubicBezTo>
                <a:cubicBezTo>
                  <a:pt x="3179" y="1052"/>
                  <a:pt x="3179" y="1052"/>
                  <a:pt x="3179" y="1052"/>
                </a:cubicBezTo>
                <a:cubicBezTo>
                  <a:pt x="3178" y="1052"/>
                  <a:pt x="3178" y="1052"/>
                  <a:pt x="3178" y="1052"/>
                </a:cubicBezTo>
                <a:cubicBezTo>
                  <a:pt x="3169" y="1051"/>
                  <a:pt x="3169" y="1051"/>
                  <a:pt x="3169" y="1051"/>
                </a:cubicBezTo>
                <a:cubicBezTo>
                  <a:pt x="3165" y="1050"/>
                  <a:pt x="3165" y="1050"/>
                  <a:pt x="3165" y="1050"/>
                </a:cubicBezTo>
                <a:cubicBezTo>
                  <a:pt x="3163" y="1050"/>
                  <a:pt x="3163" y="1050"/>
                  <a:pt x="3163" y="1050"/>
                </a:cubicBezTo>
                <a:cubicBezTo>
                  <a:pt x="3162" y="1048"/>
                  <a:pt x="3162" y="1048"/>
                  <a:pt x="3162" y="1048"/>
                </a:cubicBezTo>
                <a:cubicBezTo>
                  <a:pt x="3161" y="1048"/>
                  <a:pt x="3161" y="1048"/>
                  <a:pt x="3161" y="1048"/>
                </a:cubicBezTo>
                <a:cubicBezTo>
                  <a:pt x="3156" y="1047"/>
                  <a:pt x="3156" y="1047"/>
                  <a:pt x="3156" y="1047"/>
                </a:cubicBezTo>
                <a:cubicBezTo>
                  <a:pt x="3155" y="1047"/>
                  <a:pt x="3155" y="1047"/>
                  <a:pt x="3155" y="1047"/>
                </a:cubicBezTo>
                <a:cubicBezTo>
                  <a:pt x="3153" y="1048"/>
                  <a:pt x="3153" y="1048"/>
                  <a:pt x="3153" y="1048"/>
                </a:cubicBezTo>
                <a:cubicBezTo>
                  <a:pt x="3153" y="1051"/>
                  <a:pt x="3153" y="1051"/>
                  <a:pt x="3153" y="1051"/>
                </a:cubicBezTo>
                <a:cubicBezTo>
                  <a:pt x="3152" y="1052"/>
                  <a:pt x="3152" y="1052"/>
                  <a:pt x="3152" y="1052"/>
                </a:cubicBezTo>
                <a:cubicBezTo>
                  <a:pt x="3149" y="1052"/>
                  <a:pt x="3149" y="1052"/>
                  <a:pt x="3149" y="1052"/>
                </a:cubicBezTo>
                <a:cubicBezTo>
                  <a:pt x="3148" y="1051"/>
                  <a:pt x="3148" y="1051"/>
                  <a:pt x="3148" y="1051"/>
                </a:cubicBezTo>
                <a:cubicBezTo>
                  <a:pt x="3145" y="1054"/>
                  <a:pt x="3145" y="1054"/>
                  <a:pt x="3145" y="1054"/>
                </a:cubicBezTo>
                <a:cubicBezTo>
                  <a:pt x="3145" y="1057"/>
                  <a:pt x="3145" y="1057"/>
                  <a:pt x="3145" y="1057"/>
                </a:cubicBezTo>
                <a:cubicBezTo>
                  <a:pt x="3143" y="1058"/>
                  <a:pt x="3143" y="1058"/>
                  <a:pt x="3143" y="1058"/>
                </a:cubicBezTo>
                <a:cubicBezTo>
                  <a:pt x="3142" y="1060"/>
                  <a:pt x="3142" y="1060"/>
                  <a:pt x="3142" y="1060"/>
                </a:cubicBezTo>
                <a:cubicBezTo>
                  <a:pt x="3142" y="1063"/>
                  <a:pt x="3142" y="1063"/>
                  <a:pt x="3142" y="1063"/>
                </a:cubicBezTo>
                <a:cubicBezTo>
                  <a:pt x="3142" y="1064"/>
                  <a:pt x="3142" y="1064"/>
                  <a:pt x="3142" y="1064"/>
                </a:cubicBezTo>
                <a:cubicBezTo>
                  <a:pt x="3142" y="1065"/>
                  <a:pt x="3142" y="1065"/>
                  <a:pt x="3142" y="1065"/>
                </a:cubicBezTo>
                <a:cubicBezTo>
                  <a:pt x="3141" y="1065"/>
                  <a:pt x="3141" y="1065"/>
                  <a:pt x="3141" y="1065"/>
                </a:cubicBezTo>
                <a:cubicBezTo>
                  <a:pt x="3139" y="1064"/>
                  <a:pt x="3139" y="1064"/>
                  <a:pt x="3139" y="1064"/>
                </a:cubicBezTo>
                <a:cubicBezTo>
                  <a:pt x="3141" y="1067"/>
                  <a:pt x="3141" y="1067"/>
                  <a:pt x="3141" y="1067"/>
                </a:cubicBezTo>
                <a:cubicBezTo>
                  <a:pt x="3142" y="1070"/>
                  <a:pt x="3142" y="1070"/>
                  <a:pt x="3142" y="1070"/>
                </a:cubicBezTo>
                <a:cubicBezTo>
                  <a:pt x="3142" y="1073"/>
                  <a:pt x="3142" y="1073"/>
                  <a:pt x="3142" y="1073"/>
                </a:cubicBezTo>
                <a:cubicBezTo>
                  <a:pt x="3142" y="1077"/>
                  <a:pt x="3142" y="1077"/>
                  <a:pt x="3142" y="1077"/>
                </a:cubicBezTo>
                <a:cubicBezTo>
                  <a:pt x="3141" y="1074"/>
                  <a:pt x="3141" y="1074"/>
                  <a:pt x="3141" y="1074"/>
                </a:cubicBezTo>
                <a:cubicBezTo>
                  <a:pt x="3138" y="1078"/>
                  <a:pt x="3138" y="1078"/>
                  <a:pt x="3138" y="1078"/>
                </a:cubicBezTo>
                <a:cubicBezTo>
                  <a:pt x="3136" y="1081"/>
                  <a:pt x="3136" y="1081"/>
                  <a:pt x="3136" y="1081"/>
                </a:cubicBezTo>
                <a:cubicBezTo>
                  <a:pt x="3136" y="1084"/>
                  <a:pt x="3136" y="1084"/>
                  <a:pt x="3136" y="1084"/>
                </a:cubicBezTo>
                <a:cubicBezTo>
                  <a:pt x="3136" y="1090"/>
                  <a:pt x="3136" y="1090"/>
                  <a:pt x="3136" y="1090"/>
                </a:cubicBezTo>
                <a:cubicBezTo>
                  <a:pt x="3135" y="1093"/>
                  <a:pt x="3135" y="1093"/>
                  <a:pt x="3135" y="1093"/>
                </a:cubicBezTo>
                <a:cubicBezTo>
                  <a:pt x="3133" y="1096"/>
                  <a:pt x="3133" y="1096"/>
                  <a:pt x="3133" y="1096"/>
                </a:cubicBezTo>
                <a:cubicBezTo>
                  <a:pt x="3132" y="1098"/>
                  <a:pt x="3132" y="1098"/>
                  <a:pt x="3132" y="1098"/>
                </a:cubicBezTo>
                <a:cubicBezTo>
                  <a:pt x="3131" y="1100"/>
                  <a:pt x="3131" y="1100"/>
                  <a:pt x="3131" y="1100"/>
                </a:cubicBezTo>
                <a:cubicBezTo>
                  <a:pt x="3129" y="1101"/>
                  <a:pt x="3129" y="1101"/>
                  <a:pt x="3129" y="1101"/>
                </a:cubicBezTo>
                <a:cubicBezTo>
                  <a:pt x="3129" y="1103"/>
                  <a:pt x="3129" y="1103"/>
                  <a:pt x="3129" y="1103"/>
                </a:cubicBezTo>
                <a:cubicBezTo>
                  <a:pt x="3129" y="1104"/>
                  <a:pt x="3129" y="1104"/>
                  <a:pt x="3129" y="1104"/>
                </a:cubicBezTo>
                <a:cubicBezTo>
                  <a:pt x="3129" y="1106"/>
                  <a:pt x="3129" y="1106"/>
                  <a:pt x="3129" y="1106"/>
                </a:cubicBezTo>
                <a:cubicBezTo>
                  <a:pt x="3129" y="1110"/>
                  <a:pt x="3129" y="1110"/>
                  <a:pt x="3129" y="1110"/>
                </a:cubicBezTo>
                <a:cubicBezTo>
                  <a:pt x="3131" y="1114"/>
                  <a:pt x="3131" y="1114"/>
                  <a:pt x="3131" y="1114"/>
                </a:cubicBezTo>
                <a:cubicBezTo>
                  <a:pt x="3133" y="1113"/>
                  <a:pt x="3133" y="1113"/>
                  <a:pt x="3133" y="1113"/>
                </a:cubicBezTo>
                <a:cubicBezTo>
                  <a:pt x="3135" y="1111"/>
                  <a:pt x="3135" y="1111"/>
                  <a:pt x="3135" y="1111"/>
                </a:cubicBezTo>
                <a:cubicBezTo>
                  <a:pt x="3136" y="1113"/>
                  <a:pt x="3136" y="1113"/>
                  <a:pt x="3136" y="1113"/>
                </a:cubicBezTo>
                <a:cubicBezTo>
                  <a:pt x="3138" y="1114"/>
                  <a:pt x="3138" y="1114"/>
                  <a:pt x="3138" y="1114"/>
                </a:cubicBezTo>
                <a:cubicBezTo>
                  <a:pt x="3138" y="1117"/>
                  <a:pt x="3138" y="1117"/>
                  <a:pt x="3138" y="1117"/>
                </a:cubicBezTo>
                <a:cubicBezTo>
                  <a:pt x="3138" y="1121"/>
                  <a:pt x="3138" y="1121"/>
                  <a:pt x="3138" y="1121"/>
                </a:cubicBezTo>
                <a:cubicBezTo>
                  <a:pt x="3138" y="1126"/>
                  <a:pt x="3138" y="1126"/>
                  <a:pt x="3138" y="1126"/>
                </a:cubicBezTo>
                <a:cubicBezTo>
                  <a:pt x="3136" y="1131"/>
                  <a:pt x="3136" y="1131"/>
                  <a:pt x="3136" y="1131"/>
                </a:cubicBezTo>
                <a:cubicBezTo>
                  <a:pt x="3135" y="1136"/>
                  <a:pt x="3135" y="1136"/>
                  <a:pt x="3135" y="1136"/>
                </a:cubicBezTo>
                <a:cubicBezTo>
                  <a:pt x="3135" y="1139"/>
                  <a:pt x="3135" y="1139"/>
                  <a:pt x="3135" y="1139"/>
                </a:cubicBezTo>
                <a:cubicBezTo>
                  <a:pt x="3135" y="1141"/>
                  <a:pt x="3135" y="1141"/>
                  <a:pt x="3135" y="1141"/>
                </a:cubicBezTo>
                <a:cubicBezTo>
                  <a:pt x="3136" y="1141"/>
                  <a:pt x="3136" y="1141"/>
                  <a:pt x="3136" y="1141"/>
                </a:cubicBezTo>
                <a:cubicBezTo>
                  <a:pt x="3138" y="1141"/>
                  <a:pt x="3138" y="1141"/>
                  <a:pt x="3138" y="1141"/>
                </a:cubicBezTo>
                <a:cubicBezTo>
                  <a:pt x="3139" y="1143"/>
                  <a:pt x="3139" y="1143"/>
                  <a:pt x="3139" y="1143"/>
                </a:cubicBezTo>
                <a:cubicBezTo>
                  <a:pt x="3139" y="1141"/>
                  <a:pt x="3139" y="1141"/>
                  <a:pt x="3139" y="1141"/>
                </a:cubicBezTo>
                <a:cubicBezTo>
                  <a:pt x="3141" y="1141"/>
                  <a:pt x="3141" y="1141"/>
                  <a:pt x="3141" y="1141"/>
                </a:cubicBezTo>
                <a:cubicBezTo>
                  <a:pt x="3143" y="1141"/>
                  <a:pt x="3143" y="1141"/>
                  <a:pt x="3143" y="1141"/>
                </a:cubicBezTo>
                <a:cubicBezTo>
                  <a:pt x="3145" y="1140"/>
                  <a:pt x="3145" y="1140"/>
                  <a:pt x="3145" y="1140"/>
                </a:cubicBezTo>
                <a:cubicBezTo>
                  <a:pt x="3148" y="1140"/>
                  <a:pt x="3148" y="1140"/>
                  <a:pt x="3148" y="1140"/>
                </a:cubicBezTo>
                <a:cubicBezTo>
                  <a:pt x="3146" y="1137"/>
                  <a:pt x="3146" y="1137"/>
                  <a:pt x="3146" y="1137"/>
                </a:cubicBezTo>
                <a:cubicBezTo>
                  <a:pt x="3146" y="1133"/>
                  <a:pt x="3146" y="1133"/>
                  <a:pt x="3146" y="1133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4"/>
                  <a:pt x="3148" y="1124"/>
                  <a:pt x="3148" y="1124"/>
                </a:cubicBezTo>
                <a:cubicBezTo>
                  <a:pt x="3148" y="1116"/>
                  <a:pt x="3148" y="1116"/>
                  <a:pt x="3148" y="1116"/>
                </a:cubicBezTo>
                <a:cubicBezTo>
                  <a:pt x="3148" y="1111"/>
                  <a:pt x="3148" y="1111"/>
                  <a:pt x="3148" y="1111"/>
                </a:cubicBezTo>
                <a:cubicBezTo>
                  <a:pt x="3148" y="1108"/>
                  <a:pt x="3148" y="1108"/>
                  <a:pt x="3148" y="1108"/>
                </a:cubicBezTo>
                <a:cubicBezTo>
                  <a:pt x="3146" y="1107"/>
                  <a:pt x="3146" y="1107"/>
                  <a:pt x="3146" y="1107"/>
                </a:cubicBezTo>
                <a:cubicBezTo>
                  <a:pt x="3148" y="1104"/>
                  <a:pt x="3148" y="1104"/>
                  <a:pt x="3148" y="1104"/>
                </a:cubicBezTo>
                <a:cubicBezTo>
                  <a:pt x="3149" y="1103"/>
                  <a:pt x="3149" y="1103"/>
                  <a:pt x="3149" y="1103"/>
                </a:cubicBezTo>
                <a:cubicBezTo>
                  <a:pt x="3152" y="1101"/>
                  <a:pt x="3152" y="1101"/>
                  <a:pt x="3152" y="1101"/>
                </a:cubicBezTo>
                <a:cubicBezTo>
                  <a:pt x="3155" y="1101"/>
                  <a:pt x="3155" y="1101"/>
                  <a:pt x="3155" y="1101"/>
                </a:cubicBezTo>
                <a:cubicBezTo>
                  <a:pt x="3156" y="1103"/>
                  <a:pt x="3156" y="1103"/>
                  <a:pt x="3156" y="1103"/>
                </a:cubicBezTo>
                <a:cubicBezTo>
                  <a:pt x="3156" y="1104"/>
                  <a:pt x="3156" y="1104"/>
                  <a:pt x="3156" y="1104"/>
                </a:cubicBezTo>
                <a:cubicBezTo>
                  <a:pt x="3155" y="1108"/>
                  <a:pt x="3155" y="1108"/>
                  <a:pt x="3155" y="1108"/>
                </a:cubicBezTo>
                <a:cubicBezTo>
                  <a:pt x="3155" y="1113"/>
                  <a:pt x="3155" y="1113"/>
                  <a:pt x="3155" y="1113"/>
                </a:cubicBezTo>
                <a:cubicBezTo>
                  <a:pt x="3156" y="1116"/>
                  <a:pt x="3156" y="1116"/>
                  <a:pt x="3156" y="1116"/>
                </a:cubicBezTo>
                <a:cubicBezTo>
                  <a:pt x="3159" y="1118"/>
                  <a:pt x="3159" y="1118"/>
                  <a:pt x="3159" y="1118"/>
                </a:cubicBezTo>
                <a:cubicBezTo>
                  <a:pt x="3162" y="1120"/>
                  <a:pt x="3162" y="1120"/>
                  <a:pt x="3162" y="1120"/>
                </a:cubicBezTo>
                <a:cubicBezTo>
                  <a:pt x="3162" y="1121"/>
                  <a:pt x="3162" y="1121"/>
                  <a:pt x="3162" y="1121"/>
                </a:cubicBezTo>
                <a:cubicBezTo>
                  <a:pt x="3161" y="1124"/>
                  <a:pt x="3161" y="1124"/>
                  <a:pt x="3161" y="1124"/>
                </a:cubicBezTo>
                <a:cubicBezTo>
                  <a:pt x="3161" y="1127"/>
                  <a:pt x="3161" y="1127"/>
                  <a:pt x="3161" y="1127"/>
                </a:cubicBezTo>
                <a:cubicBezTo>
                  <a:pt x="3161" y="1128"/>
                  <a:pt x="3161" y="1128"/>
                  <a:pt x="3161" y="1128"/>
                </a:cubicBezTo>
                <a:cubicBezTo>
                  <a:pt x="3163" y="1130"/>
                  <a:pt x="3163" y="1130"/>
                  <a:pt x="3163" y="1130"/>
                </a:cubicBezTo>
                <a:cubicBezTo>
                  <a:pt x="3166" y="1131"/>
                  <a:pt x="3166" y="1131"/>
                  <a:pt x="3166" y="1131"/>
                </a:cubicBezTo>
                <a:cubicBezTo>
                  <a:pt x="3168" y="1130"/>
                  <a:pt x="3168" y="1130"/>
                  <a:pt x="3168" y="1130"/>
                </a:cubicBezTo>
                <a:cubicBezTo>
                  <a:pt x="3168" y="1127"/>
                  <a:pt x="3168" y="1127"/>
                  <a:pt x="3168" y="1127"/>
                </a:cubicBezTo>
                <a:cubicBezTo>
                  <a:pt x="3168" y="1126"/>
                  <a:pt x="3168" y="1126"/>
                  <a:pt x="3168" y="1126"/>
                </a:cubicBezTo>
                <a:cubicBezTo>
                  <a:pt x="3169" y="1126"/>
                  <a:pt x="3169" y="1126"/>
                  <a:pt x="3169" y="1126"/>
                </a:cubicBezTo>
                <a:cubicBezTo>
                  <a:pt x="3172" y="1126"/>
                  <a:pt x="3172" y="1126"/>
                  <a:pt x="3172" y="1126"/>
                </a:cubicBezTo>
                <a:cubicBezTo>
                  <a:pt x="3175" y="1126"/>
                  <a:pt x="3175" y="1126"/>
                  <a:pt x="3175" y="1126"/>
                </a:cubicBezTo>
                <a:cubicBezTo>
                  <a:pt x="3176" y="1126"/>
                  <a:pt x="3176" y="1126"/>
                  <a:pt x="3176" y="1126"/>
                </a:cubicBezTo>
                <a:cubicBezTo>
                  <a:pt x="3175" y="1124"/>
                  <a:pt x="3175" y="1124"/>
                  <a:pt x="3175" y="1124"/>
                </a:cubicBezTo>
                <a:cubicBezTo>
                  <a:pt x="3176" y="1124"/>
                  <a:pt x="3176" y="1124"/>
                  <a:pt x="3176" y="1124"/>
                </a:cubicBezTo>
                <a:cubicBezTo>
                  <a:pt x="3178" y="1123"/>
                  <a:pt x="3178" y="1123"/>
                  <a:pt x="3178" y="1123"/>
                </a:cubicBezTo>
                <a:cubicBezTo>
                  <a:pt x="3178" y="1121"/>
                  <a:pt x="3178" y="1121"/>
                  <a:pt x="3178" y="1121"/>
                </a:cubicBezTo>
                <a:cubicBezTo>
                  <a:pt x="3176" y="1120"/>
                  <a:pt x="3176" y="1120"/>
                  <a:pt x="3176" y="1120"/>
                </a:cubicBezTo>
                <a:cubicBezTo>
                  <a:pt x="3176" y="1121"/>
                  <a:pt x="3176" y="1121"/>
                  <a:pt x="3176" y="1121"/>
                </a:cubicBezTo>
                <a:cubicBezTo>
                  <a:pt x="3175" y="1120"/>
                  <a:pt x="3175" y="1120"/>
                  <a:pt x="3175" y="1120"/>
                </a:cubicBezTo>
                <a:cubicBezTo>
                  <a:pt x="3174" y="1118"/>
                  <a:pt x="3174" y="1118"/>
                  <a:pt x="3174" y="1118"/>
                </a:cubicBezTo>
                <a:cubicBezTo>
                  <a:pt x="3175" y="1117"/>
                  <a:pt x="3175" y="1117"/>
                  <a:pt x="3175" y="1117"/>
                </a:cubicBezTo>
                <a:cubicBezTo>
                  <a:pt x="3172" y="1117"/>
                  <a:pt x="3172" y="1117"/>
                  <a:pt x="3172" y="1117"/>
                </a:cubicBezTo>
                <a:cubicBezTo>
                  <a:pt x="3171" y="1116"/>
                  <a:pt x="3171" y="1116"/>
                  <a:pt x="3171" y="1116"/>
                </a:cubicBezTo>
                <a:cubicBezTo>
                  <a:pt x="3171" y="1113"/>
                  <a:pt x="3171" y="1113"/>
                  <a:pt x="3171" y="1113"/>
                </a:cubicBezTo>
                <a:cubicBezTo>
                  <a:pt x="3171" y="1111"/>
                  <a:pt x="3171" y="1111"/>
                  <a:pt x="3171" y="1111"/>
                </a:cubicBezTo>
                <a:cubicBezTo>
                  <a:pt x="3172" y="1111"/>
                  <a:pt x="3172" y="1111"/>
                  <a:pt x="3172" y="1111"/>
                </a:cubicBezTo>
                <a:cubicBezTo>
                  <a:pt x="3171" y="1110"/>
                  <a:pt x="3171" y="1110"/>
                  <a:pt x="3171" y="1110"/>
                </a:cubicBezTo>
                <a:cubicBezTo>
                  <a:pt x="3172" y="1108"/>
                  <a:pt x="3172" y="1108"/>
                  <a:pt x="3172" y="1108"/>
                </a:cubicBezTo>
                <a:cubicBezTo>
                  <a:pt x="3172" y="1107"/>
                  <a:pt x="3172" y="1107"/>
                  <a:pt x="3172" y="1107"/>
                </a:cubicBezTo>
                <a:cubicBezTo>
                  <a:pt x="3171" y="1106"/>
                  <a:pt x="3171" y="1106"/>
                  <a:pt x="3171" y="1106"/>
                </a:cubicBezTo>
                <a:cubicBezTo>
                  <a:pt x="3171" y="1104"/>
                  <a:pt x="3171" y="1104"/>
                  <a:pt x="3171" y="1104"/>
                </a:cubicBezTo>
                <a:cubicBezTo>
                  <a:pt x="3168" y="1103"/>
                  <a:pt x="3168" y="1103"/>
                  <a:pt x="3168" y="1103"/>
                </a:cubicBezTo>
                <a:cubicBezTo>
                  <a:pt x="3166" y="1098"/>
                  <a:pt x="3166" y="1098"/>
                  <a:pt x="3166" y="1098"/>
                </a:cubicBezTo>
                <a:cubicBezTo>
                  <a:pt x="3166" y="1097"/>
                  <a:pt x="3166" y="1097"/>
                  <a:pt x="3166" y="1097"/>
                </a:cubicBezTo>
                <a:cubicBezTo>
                  <a:pt x="3163" y="1094"/>
                  <a:pt x="3163" y="1094"/>
                  <a:pt x="3163" y="1094"/>
                </a:cubicBezTo>
                <a:cubicBezTo>
                  <a:pt x="3162" y="1093"/>
                  <a:pt x="3162" y="1093"/>
                  <a:pt x="3162" y="1093"/>
                </a:cubicBezTo>
                <a:cubicBezTo>
                  <a:pt x="3161" y="1091"/>
                  <a:pt x="3161" y="1091"/>
                  <a:pt x="3161" y="1091"/>
                </a:cubicBezTo>
                <a:cubicBezTo>
                  <a:pt x="3161" y="1088"/>
                  <a:pt x="3161" y="1088"/>
                  <a:pt x="3161" y="1088"/>
                </a:cubicBezTo>
                <a:cubicBezTo>
                  <a:pt x="3163" y="1091"/>
                  <a:pt x="3163" y="1091"/>
                  <a:pt x="3163" y="1091"/>
                </a:cubicBezTo>
                <a:cubicBezTo>
                  <a:pt x="3165" y="1090"/>
                  <a:pt x="3165" y="1090"/>
                  <a:pt x="3165" y="1090"/>
                </a:cubicBezTo>
                <a:cubicBezTo>
                  <a:pt x="3168" y="1087"/>
                  <a:pt x="3168" y="1087"/>
                  <a:pt x="3168" y="1087"/>
                </a:cubicBezTo>
                <a:cubicBezTo>
                  <a:pt x="3171" y="1085"/>
                  <a:pt x="3171" y="1085"/>
                  <a:pt x="3171" y="1085"/>
                </a:cubicBezTo>
                <a:cubicBezTo>
                  <a:pt x="3174" y="1084"/>
                  <a:pt x="3174" y="1084"/>
                  <a:pt x="3174" y="1084"/>
                </a:cubicBezTo>
                <a:cubicBezTo>
                  <a:pt x="3176" y="1080"/>
                  <a:pt x="3176" y="1080"/>
                  <a:pt x="3176" y="1080"/>
                </a:cubicBezTo>
                <a:cubicBezTo>
                  <a:pt x="3178" y="1077"/>
                  <a:pt x="3178" y="1077"/>
                  <a:pt x="3178" y="1077"/>
                </a:cubicBezTo>
                <a:cubicBezTo>
                  <a:pt x="3181" y="1077"/>
                  <a:pt x="3181" y="1077"/>
                  <a:pt x="3181" y="1077"/>
                </a:cubicBezTo>
                <a:cubicBezTo>
                  <a:pt x="3182" y="1078"/>
                  <a:pt x="3182" y="1078"/>
                  <a:pt x="3182" y="1078"/>
                </a:cubicBezTo>
                <a:cubicBezTo>
                  <a:pt x="3184" y="1078"/>
                  <a:pt x="3184" y="1078"/>
                  <a:pt x="3184" y="1078"/>
                </a:cubicBezTo>
                <a:cubicBezTo>
                  <a:pt x="3185" y="1077"/>
                  <a:pt x="3185" y="1077"/>
                  <a:pt x="3185" y="1077"/>
                </a:cubicBezTo>
                <a:cubicBezTo>
                  <a:pt x="3186" y="1074"/>
                  <a:pt x="3186" y="1074"/>
                  <a:pt x="3186" y="1074"/>
                </a:cubicBezTo>
                <a:cubicBezTo>
                  <a:pt x="3184" y="1073"/>
                  <a:pt x="3184" y="1073"/>
                  <a:pt x="3184" y="1073"/>
                </a:cubicBezTo>
                <a:cubicBezTo>
                  <a:pt x="3182" y="1073"/>
                  <a:pt x="3182" y="1073"/>
                  <a:pt x="3182" y="1073"/>
                </a:cubicBezTo>
                <a:cubicBezTo>
                  <a:pt x="3176" y="1074"/>
                  <a:pt x="3176" y="1074"/>
                  <a:pt x="3176" y="1074"/>
                </a:cubicBezTo>
                <a:cubicBezTo>
                  <a:pt x="3179" y="1075"/>
                  <a:pt x="3179" y="1075"/>
                  <a:pt x="3179" y="1075"/>
                </a:cubicBezTo>
                <a:cubicBezTo>
                  <a:pt x="3174" y="1074"/>
                  <a:pt x="3174" y="1074"/>
                  <a:pt x="3174" y="1074"/>
                </a:cubicBezTo>
                <a:cubicBezTo>
                  <a:pt x="3172" y="1075"/>
                  <a:pt x="3172" y="1075"/>
                  <a:pt x="3172" y="1075"/>
                </a:cubicBezTo>
                <a:cubicBezTo>
                  <a:pt x="3171" y="1077"/>
                  <a:pt x="3171" y="1077"/>
                  <a:pt x="3171" y="1077"/>
                </a:cubicBezTo>
                <a:cubicBezTo>
                  <a:pt x="3169" y="1077"/>
                  <a:pt x="3169" y="1077"/>
                  <a:pt x="3169" y="1077"/>
                </a:cubicBezTo>
                <a:cubicBezTo>
                  <a:pt x="3166" y="1078"/>
                  <a:pt x="3166" y="1078"/>
                  <a:pt x="3166" y="1078"/>
                </a:cubicBezTo>
                <a:cubicBezTo>
                  <a:pt x="3165" y="1077"/>
                  <a:pt x="3165" y="1077"/>
                  <a:pt x="3165" y="1077"/>
                </a:cubicBezTo>
                <a:cubicBezTo>
                  <a:pt x="3163" y="1075"/>
                  <a:pt x="3163" y="1075"/>
                  <a:pt x="3163" y="1075"/>
                </a:cubicBezTo>
                <a:cubicBezTo>
                  <a:pt x="3161" y="1078"/>
                  <a:pt x="3161" y="1078"/>
                  <a:pt x="3161" y="1078"/>
                </a:cubicBezTo>
                <a:cubicBezTo>
                  <a:pt x="3159" y="1081"/>
                  <a:pt x="3159" y="1081"/>
                  <a:pt x="3159" y="1081"/>
                </a:cubicBezTo>
                <a:cubicBezTo>
                  <a:pt x="3158" y="1084"/>
                  <a:pt x="3158" y="1084"/>
                  <a:pt x="3158" y="1084"/>
                </a:cubicBezTo>
                <a:cubicBezTo>
                  <a:pt x="3155" y="1084"/>
                  <a:pt x="3155" y="1084"/>
                  <a:pt x="3155" y="1084"/>
                </a:cubicBezTo>
                <a:cubicBezTo>
                  <a:pt x="3152" y="1083"/>
                  <a:pt x="3152" y="1083"/>
                  <a:pt x="3152" y="1083"/>
                </a:cubicBezTo>
                <a:cubicBezTo>
                  <a:pt x="3151" y="1081"/>
                  <a:pt x="3151" y="1081"/>
                  <a:pt x="3151" y="1081"/>
                </a:cubicBezTo>
                <a:cubicBezTo>
                  <a:pt x="3151" y="1078"/>
                  <a:pt x="3151" y="1078"/>
                  <a:pt x="3151" y="1078"/>
                </a:cubicBezTo>
                <a:cubicBezTo>
                  <a:pt x="3149" y="1077"/>
                  <a:pt x="3149" y="1077"/>
                  <a:pt x="3149" y="1077"/>
                </a:cubicBezTo>
                <a:cubicBezTo>
                  <a:pt x="3148" y="1077"/>
                  <a:pt x="3148" y="1077"/>
                  <a:pt x="3148" y="1077"/>
                </a:cubicBezTo>
                <a:cubicBezTo>
                  <a:pt x="3145" y="1074"/>
                  <a:pt x="3145" y="1074"/>
                  <a:pt x="3145" y="1074"/>
                </a:cubicBezTo>
                <a:cubicBezTo>
                  <a:pt x="3145" y="1071"/>
                  <a:pt x="3145" y="1071"/>
                  <a:pt x="3145" y="1071"/>
                </a:cubicBezTo>
                <a:cubicBezTo>
                  <a:pt x="3145" y="1067"/>
                  <a:pt x="3145" y="1067"/>
                  <a:pt x="3145" y="1067"/>
                </a:cubicBezTo>
                <a:cubicBezTo>
                  <a:pt x="3145" y="1063"/>
                  <a:pt x="3145" y="1063"/>
                  <a:pt x="3145" y="1063"/>
                </a:cubicBezTo>
                <a:cubicBezTo>
                  <a:pt x="3146" y="1060"/>
                  <a:pt x="3146" y="1060"/>
                  <a:pt x="3146" y="1060"/>
                </a:cubicBezTo>
                <a:cubicBezTo>
                  <a:pt x="3149" y="1058"/>
                  <a:pt x="3149" y="1058"/>
                  <a:pt x="3149" y="1058"/>
                </a:cubicBezTo>
                <a:cubicBezTo>
                  <a:pt x="3153" y="1058"/>
                  <a:pt x="3153" y="1058"/>
                  <a:pt x="3153" y="1058"/>
                </a:cubicBezTo>
                <a:cubicBezTo>
                  <a:pt x="3158" y="1058"/>
                  <a:pt x="3158" y="1058"/>
                  <a:pt x="3158" y="1058"/>
                </a:cubicBezTo>
                <a:cubicBezTo>
                  <a:pt x="3159" y="1058"/>
                  <a:pt x="3159" y="1058"/>
                  <a:pt x="3159" y="1058"/>
                </a:cubicBezTo>
                <a:cubicBezTo>
                  <a:pt x="3162" y="1058"/>
                  <a:pt x="3162" y="1058"/>
                  <a:pt x="3162" y="1058"/>
                </a:cubicBezTo>
                <a:cubicBezTo>
                  <a:pt x="3165" y="1058"/>
                  <a:pt x="3165" y="1058"/>
                  <a:pt x="3165" y="1058"/>
                </a:cubicBezTo>
                <a:cubicBezTo>
                  <a:pt x="3166" y="1058"/>
                  <a:pt x="3166" y="1058"/>
                  <a:pt x="3166" y="1058"/>
                </a:cubicBezTo>
                <a:cubicBezTo>
                  <a:pt x="3171" y="1058"/>
                  <a:pt x="3171" y="1058"/>
                  <a:pt x="3171" y="1058"/>
                </a:cubicBezTo>
                <a:cubicBezTo>
                  <a:pt x="3175" y="1058"/>
                  <a:pt x="3175" y="1058"/>
                  <a:pt x="3175" y="1058"/>
                </a:cubicBezTo>
                <a:cubicBezTo>
                  <a:pt x="3179" y="1058"/>
                  <a:pt x="3179" y="1058"/>
                  <a:pt x="3179" y="1058"/>
                </a:cubicBezTo>
                <a:cubicBezTo>
                  <a:pt x="3184" y="1060"/>
                  <a:pt x="3184" y="1060"/>
                  <a:pt x="3184" y="1060"/>
                </a:cubicBezTo>
                <a:cubicBezTo>
                  <a:pt x="3186" y="1061"/>
                  <a:pt x="3186" y="1061"/>
                  <a:pt x="3186" y="1061"/>
                </a:cubicBezTo>
                <a:cubicBezTo>
                  <a:pt x="3191" y="1061"/>
                  <a:pt x="3191" y="1061"/>
                  <a:pt x="3191" y="1061"/>
                </a:cubicBezTo>
                <a:cubicBezTo>
                  <a:pt x="3195" y="1060"/>
                  <a:pt x="3195" y="1060"/>
                  <a:pt x="3195" y="1060"/>
                </a:cubicBezTo>
                <a:cubicBezTo>
                  <a:pt x="3198" y="1058"/>
                  <a:pt x="3198" y="1058"/>
                  <a:pt x="3198" y="1058"/>
                </a:cubicBezTo>
                <a:cubicBezTo>
                  <a:pt x="3201" y="1054"/>
                  <a:pt x="3201" y="1054"/>
                  <a:pt x="3201" y="1054"/>
                </a:cubicBezTo>
                <a:cubicBezTo>
                  <a:pt x="3202" y="1051"/>
                  <a:pt x="3202" y="1051"/>
                  <a:pt x="3202" y="1051"/>
                </a:cubicBezTo>
                <a:cubicBezTo>
                  <a:pt x="3205" y="1048"/>
                  <a:pt x="3205" y="1048"/>
                  <a:pt x="3205" y="1048"/>
                </a:cubicBezTo>
                <a:cubicBezTo>
                  <a:pt x="3208" y="1044"/>
                  <a:pt x="3208" y="1044"/>
                  <a:pt x="3208" y="1044"/>
                </a:cubicBezTo>
                <a:lnTo>
                  <a:pt x="3206" y="1042"/>
                </a:lnTo>
                <a:close/>
                <a:moveTo>
                  <a:pt x="3209" y="605"/>
                </a:moveTo>
                <a:cubicBezTo>
                  <a:pt x="3208" y="605"/>
                  <a:pt x="3208" y="605"/>
                  <a:pt x="3208" y="605"/>
                </a:cubicBezTo>
                <a:cubicBezTo>
                  <a:pt x="3206" y="605"/>
                  <a:pt x="3206" y="605"/>
                  <a:pt x="3206" y="605"/>
                </a:cubicBezTo>
                <a:cubicBezTo>
                  <a:pt x="3205" y="605"/>
                  <a:pt x="3205" y="605"/>
                  <a:pt x="3205" y="605"/>
                </a:cubicBezTo>
                <a:cubicBezTo>
                  <a:pt x="3202" y="605"/>
                  <a:pt x="3202" y="605"/>
                  <a:pt x="3202" y="605"/>
                </a:cubicBezTo>
                <a:cubicBezTo>
                  <a:pt x="3201" y="604"/>
                  <a:pt x="3201" y="604"/>
                  <a:pt x="3201" y="604"/>
                </a:cubicBezTo>
                <a:cubicBezTo>
                  <a:pt x="3199" y="602"/>
                  <a:pt x="3199" y="602"/>
                  <a:pt x="3199" y="602"/>
                </a:cubicBezTo>
                <a:cubicBezTo>
                  <a:pt x="3196" y="601"/>
                  <a:pt x="3196" y="601"/>
                  <a:pt x="3196" y="601"/>
                </a:cubicBezTo>
                <a:cubicBezTo>
                  <a:pt x="3194" y="602"/>
                  <a:pt x="3194" y="602"/>
                  <a:pt x="3194" y="602"/>
                </a:cubicBezTo>
                <a:cubicBezTo>
                  <a:pt x="3194" y="604"/>
                  <a:pt x="3194" y="604"/>
                  <a:pt x="3194" y="604"/>
                </a:cubicBezTo>
                <a:cubicBezTo>
                  <a:pt x="3194" y="605"/>
                  <a:pt x="3194" y="605"/>
                  <a:pt x="3194" y="605"/>
                </a:cubicBezTo>
                <a:cubicBezTo>
                  <a:pt x="3192" y="607"/>
                  <a:pt x="3192" y="607"/>
                  <a:pt x="3192" y="607"/>
                </a:cubicBezTo>
                <a:cubicBezTo>
                  <a:pt x="3191" y="608"/>
                  <a:pt x="3191" y="608"/>
                  <a:pt x="3191" y="608"/>
                </a:cubicBezTo>
                <a:cubicBezTo>
                  <a:pt x="3189" y="607"/>
                  <a:pt x="3189" y="607"/>
                  <a:pt x="3189" y="607"/>
                </a:cubicBezTo>
                <a:cubicBezTo>
                  <a:pt x="3189" y="610"/>
                  <a:pt x="3189" y="610"/>
                  <a:pt x="3189" y="610"/>
                </a:cubicBezTo>
                <a:cubicBezTo>
                  <a:pt x="3186" y="610"/>
                  <a:pt x="3186" y="610"/>
                  <a:pt x="3186" y="610"/>
                </a:cubicBezTo>
                <a:cubicBezTo>
                  <a:pt x="3186" y="611"/>
                  <a:pt x="3186" y="611"/>
                  <a:pt x="3186" y="611"/>
                </a:cubicBezTo>
                <a:cubicBezTo>
                  <a:pt x="3188" y="612"/>
                  <a:pt x="3188" y="612"/>
                  <a:pt x="3188" y="612"/>
                </a:cubicBezTo>
                <a:cubicBezTo>
                  <a:pt x="3192" y="614"/>
                  <a:pt x="3192" y="614"/>
                  <a:pt x="3192" y="614"/>
                </a:cubicBezTo>
                <a:cubicBezTo>
                  <a:pt x="3194" y="617"/>
                  <a:pt x="3194" y="617"/>
                  <a:pt x="3194" y="617"/>
                </a:cubicBezTo>
                <a:cubicBezTo>
                  <a:pt x="3195" y="617"/>
                  <a:pt x="3195" y="617"/>
                  <a:pt x="3195" y="617"/>
                </a:cubicBezTo>
                <a:cubicBezTo>
                  <a:pt x="3195" y="614"/>
                  <a:pt x="3195" y="614"/>
                  <a:pt x="3195" y="614"/>
                </a:cubicBezTo>
                <a:cubicBezTo>
                  <a:pt x="3194" y="612"/>
                  <a:pt x="3194" y="612"/>
                  <a:pt x="3194" y="612"/>
                </a:cubicBezTo>
                <a:cubicBezTo>
                  <a:pt x="3195" y="611"/>
                  <a:pt x="3195" y="611"/>
                  <a:pt x="3195" y="611"/>
                </a:cubicBezTo>
                <a:cubicBezTo>
                  <a:pt x="3196" y="612"/>
                  <a:pt x="3196" y="612"/>
                  <a:pt x="3196" y="612"/>
                </a:cubicBezTo>
                <a:cubicBezTo>
                  <a:pt x="3199" y="617"/>
                  <a:pt x="3199" y="617"/>
                  <a:pt x="3199" y="617"/>
                </a:cubicBezTo>
                <a:cubicBezTo>
                  <a:pt x="3202" y="620"/>
                  <a:pt x="3202" y="620"/>
                  <a:pt x="3202" y="620"/>
                </a:cubicBezTo>
                <a:cubicBezTo>
                  <a:pt x="3202" y="622"/>
                  <a:pt x="3202" y="622"/>
                  <a:pt x="3202" y="622"/>
                </a:cubicBezTo>
                <a:cubicBezTo>
                  <a:pt x="3201" y="624"/>
                  <a:pt x="3201" y="624"/>
                  <a:pt x="3201" y="624"/>
                </a:cubicBezTo>
                <a:cubicBezTo>
                  <a:pt x="3199" y="625"/>
                  <a:pt x="3199" y="625"/>
                  <a:pt x="3199" y="625"/>
                </a:cubicBezTo>
                <a:cubicBezTo>
                  <a:pt x="3199" y="628"/>
                  <a:pt x="3199" y="628"/>
                  <a:pt x="3199" y="628"/>
                </a:cubicBezTo>
                <a:cubicBezTo>
                  <a:pt x="3202" y="631"/>
                  <a:pt x="3202" y="631"/>
                  <a:pt x="3202" y="631"/>
                </a:cubicBezTo>
                <a:cubicBezTo>
                  <a:pt x="3204" y="634"/>
                  <a:pt x="3204" y="634"/>
                  <a:pt x="3204" y="634"/>
                </a:cubicBezTo>
                <a:cubicBezTo>
                  <a:pt x="3204" y="635"/>
                  <a:pt x="3204" y="635"/>
                  <a:pt x="3204" y="635"/>
                </a:cubicBezTo>
                <a:cubicBezTo>
                  <a:pt x="3202" y="635"/>
                  <a:pt x="3202" y="635"/>
                  <a:pt x="3202" y="635"/>
                </a:cubicBezTo>
                <a:cubicBezTo>
                  <a:pt x="3204" y="637"/>
                  <a:pt x="3204" y="637"/>
                  <a:pt x="3204" y="637"/>
                </a:cubicBezTo>
                <a:cubicBezTo>
                  <a:pt x="3206" y="638"/>
                  <a:pt x="3206" y="638"/>
                  <a:pt x="3206" y="638"/>
                </a:cubicBezTo>
                <a:cubicBezTo>
                  <a:pt x="3208" y="638"/>
                  <a:pt x="3208" y="638"/>
                  <a:pt x="3208" y="638"/>
                </a:cubicBezTo>
                <a:cubicBezTo>
                  <a:pt x="3209" y="638"/>
                  <a:pt x="3209" y="638"/>
                  <a:pt x="3209" y="638"/>
                </a:cubicBezTo>
                <a:cubicBezTo>
                  <a:pt x="3208" y="637"/>
                  <a:pt x="3208" y="637"/>
                  <a:pt x="3208" y="637"/>
                </a:cubicBezTo>
                <a:cubicBezTo>
                  <a:pt x="3206" y="635"/>
                  <a:pt x="3206" y="635"/>
                  <a:pt x="3206" y="635"/>
                </a:cubicBezTo>
                <a:cubicBezTo>
                  <a:pt x="3206" y="632"/>
                  <a:pt x="3206" y="632"/>
                  <a:pt x="3206" y="632"/>
                </a:cubicBezTo>
                <a:cubicBezTo>
                  <a:pt x="3208" y="631"/>
                  <a:pt x="3208" y="631"/>
                  <a:pt x="3208" y="631"/>
                </a:cubicBezTo>
                <a:cubicBezTo>
                  <a:pt x="3208" y="632"/>
                  <a:pt x="3208" y="632"/>
                  <a:pt x="3208" y="632"/>
                </a:cubicBezTo>
                <a:cubicBezTo>
                  <a:pt x="3209" y="637"/>
                  <a:pt x="3209" y="637"/>
                  <a:pt x="3209" y="637"/>
                </a:cubicBezTo>
                <a:cubicBezTo>
                  <a:pt x="3211" y="638"/>
                  <a:pt x="3211" y="638"/>
                  <a:pt x="3211" y="638"/>
                </a:cubicBezTo>
                <a:cubicBezTo>
                  <a:pt x="3209" y="641"/>
                  <a:pt x="3209" y="641"/>
                  <a:pt x="3209" y="641"/>
                </a:cubicBezTo>
                <a:cubicBezTo>
                  <a:pt x="3212" y="640"/>
                  <a:pt x="3212" y="640"/>
                  <a:pt x="3212" y="640"/>
                </a:cubicBezTo>
                <a:cubicBezTo>
                  <a:pt x="3214" y="638"/>
                  <a:pt x="3214" y="638"/>
                  <a:pt x="3214" y="638"/>
                </a:cubicBezTo>
                <a:cubicBezTo>
                  <a:pt x="3212" y="637"/>
                  <a:pt x="3212" y="637"/>
                  <a:pt x="3212" y="637"/>
                </a:cubicBezTo>
                <a:cubicBezTo>
                  <a:pt x="3212" y="635"/>
                  <a:pt x="3212" y="635"/>
                  <a:pt x="3212" y="635"/>
                </a:cubicBezTo>
                <a:cubicBezTo>
                  <a:pt x="3215" y="635"/>
                  <a:pt x="3215" y="635"/>
                  <a:pt x="3215" y="635"/>
                </a:cubicBezTo>
                <a:cubicBezTo>
                  <a:pt x="3217" y="632"/>
                  <a:pt x="3217" y="632"/>
                  <a:pt x="3217" y="632"/>
                </a:cubicBezTo>
                <a:cubicBezTo>
                  <a:pt x="3215" y="630"/>
                  <a:pt x="3215" y="630"/>
                  <a:pt x="3215" y="630"/>
                </a:cubicBezTo>
                <a:cubicBezTo>
                  <a:pt x="3215" y="624"/>
                  <a:pt x="3215" y="624"/>
                  <a:pt x="3215" y="624"/>
                </a:cubicBezTo>
                <a:cubicBezTo>
                  <a:pt x="3215" y="620"/>
                  <a:pt x="3215" y="620"/>
                  <a:pt x="3215" y="620"/>
                </a:cubicBezTo>
                <a:cubicBezTo>
                  <a:pt x="3217" y="617"/>
                  <a:pt x="3217" y="617"/>
                  <a:pt x="3217" y="617"/>
                </a:cubicBezTo>
                <a:cubicBezTo>
                  <a:pt x="3217" y="615"/>
                  <a:pt x="3217" y="615"/>
                  <a:pt x="3217" y="615"/>
                </a:cubicBezTo>
                <a:cubicBezTo>
                  <a:pt x="3215" y="614"/>
                  <a:pt x="3215" y="614"/>
                  <a:pt x="3215" y="614"/>
                </a:cubicBezTo>
                <a:cubicBezTo>
                  <a:pt x="3214" y="612"/>
                  <a:pt x="3214" y="612"/>
                  <a:pt x="3214" y="612"/>
                </a:cubicBezTo>
                <a:cubicBezTo>
                  <a:pt x="3212" y="611"/>
                  <a:pt x="3212" y="611"/>
                  <a:pt x="3212" y="611"/>
                </a:cubicBezTo>
                <a:cubicBezTo>
                  <a:pt x="3211" y="611"/>
                  <a:pt x="3211" y="611"/>
                  <a:pt x="3211" y="611"/>
                </a:cubicBezTo>
                <a:cubicBezTo>
                  <a:pt x="3208" y="610"/>
                  <a:pt x="3208" y="610"/>
                  <a:pt x="3208" y="610"/>
                </a:cubicBezTo>
                <a:cubicBezTo>
                  <a:pt x="3209" y="607"/>
                  <a:pt x="3209" y="607"/>
                  <a:pt x="3209" y="607"/>
                </a:cubicBezTo>
                <a:lnTo>
                  <a:pt x="3209" y="605"/>
                </a:lnTo>
                <a:close/>
                <a:moveTo>
                  <a:pt x="3219" y="1090"/>
                </a:moveTo>
                <a:cubicBezTo>
                  <a:pt x="3215" y="1090"/>
                  <a:pt x="3215" y="1090"/>
                  <a:pt x="3215" y="1090"/>
                </a:cubicBezTo>
                <a:cubicBezTo>
                  <a:pt x="3209" y="1088"/>
                  <a:pt x="3209" y="1088"/>
                  <a:pt x="3209" y="1088"/>
                </a:cubicBezTo>
                <a:cubicBezTo>
                  <a:pt x="3209" y="1090"/>
                  <a:pt x="3209" y="1090"/>
                  <a:pt x="3209" y="1090"/>
                </a:cubicBezTo>
                <a:cubicBezTo>
                  <a:pt x="3209" y="1091"/>
                  <a:pt x="3209" y="1091"/>
                  <a:pt x="3209" y="1091"/>
                </a:cubicBezTo>
                <a:cubicBezTo>
                  <a:pt x="3212" y="1091"/>
                  <a:pt x="3212" y="1091"/>
                  <a:pt x="3212" y="1091"/>
                </a:cubicBezTo>
                <a:cubicBezTo>
                  <a:pt x="3215" y="1091"/>
                  <a:pt x="3215" y="1091"/>
                  <a:pt x="3215" y="1091"/>
                </a:cubicBezTo>
                <a:cubicBezTo>
                  <a:pt x="3217" y="1091"/>
                  <a:pt x="3217" y="1091"/>
                  <a:pt x="3217" y="1091"/>
                </a:cubicBezTo>
                <a:lnTo>
                  <a:pt x="3219" y="1090"/>
                </a:lnTo>
                <a:close/>
                <a:moveTo>
                  <a:pt x="3189" y="614"/>
                </a:moveTo>
                <a:cubicBezTo>
                  <a:pt x="3189" y="615"/>
                  <a:pt x="3189" y="615"/>
                  <a:pt x="3189" y="615"/>
                </a:cubicBezTo>
                <a:cubicBezTo>
                  <a:pt x="3191" y="617"/>
                  <a:pt x="3191" y="617"/>
                  <a:pt x="3191" y="617"/>
                </a:cubicBezTo>
                <a:cubicBezTo>
                  <a:pt x="3192" y="618"/>
                  <a:pt x="3192" y="618"/>
                  <a:pt x="3192" y="618"/>
                </a:cubicBezTo>
                <a:cubicBezTo>
                  <a:pt x="3194" y="617"/>
                  <a:pt x="3194" y="617"/>
                  <a:pt x="3194" y="617"/>
                </a:cubicBezTo>
                <a:cubicBezTo>
                  <a:pt x="3191" y="615"/>
                  <a:pt x="3191" y="615"/>
                  <a:pt x="3191" y="615"/>
                </a:cubicBezTo>
                <a:lnTo>
                  <a:pt x="3189" y="614"/>
                </a:lnTo>
                <a:close/>
                <a:moveTo>
                  <a:pt x="3217" y="952"/>
                </a:moveTo>
                <a:cubicBezTo>
                  <a:pt x="3215" y="952"/>
                  <a:pt x="3215" y="952"/>
                  <a:pt x="3215" y="952"/>
                </a:cubicBezTo>
                <a:cubicBezTo>
                  <a:pt x="3217" y="951"/>
                  <a:pt x="3217" y="951"/>
                  <a:pt x="3217" y="951"/>
                </a:cubicBezTo>
                <a:cubicBezTo>
                  <a:pt x="3215" y="949"/>
                  <a:pt x="3215" y="949"/>
                  <a:pt x="3215" y="949"/>
                </a:cubicBezTo>
                <a:cubicBezTo>
                  <a:pt x="3214" y="948"/>
                  <a:pt x="3214" y="948"/>
                  <a:pt x="3214" y="948"/>
                </a:cubicBezTo>
                <a:cubicBezTo>
                  <a:pt x="3212" y="946"/>
                  <a:pt x="3212" y="946"/>
                  <a:pt x="3212" y="946"/>
                </a:cubicBezTo>
                <a:cubicBezTo>
                  <a:pt x="3214" y="945"/>
                  <a:pt x="3214" y="945"/>
                  <a:pt x="3214" y="945"/>
                </a:cubicBezTo>
                <a:cubicBezTo>
                  <a:pt x="3215" y="945"/>
                  <a:pt x="3215" y="945"/>
                  <a:pt x="3215" y="945"/>
                </a:cubicBezTo>
                <a:cubicBezTo>
                  <a:pt x="3215" y="942"/>
                  <a:pt x="3215" y="942"/>
                  <a:pt x="3215" y="942"/>
                </a:cubicBezTo>
                <a:cubicBezTo>
                  <a:pt x="3214" y="941"/>
                  <a:pt x="3214" y="941"/>
                  <a:pt x="3214" y="941"/>
                </a:cubicBezTo>
                <a:cubicBezTo>
                  <a:pt x="3214" y="939"/>
                  <a:pt x="3214" y="939"/>
                  <a:pt x="3214" y="939"/>
                </a:cubicBezTo>
                <a:cubicBezTo>
                  <a:pt x="3214" y="938"/>
                  <a:pt x="3214" y="938"/>
                  <a:pt x="3214" y="938"/>
                </a:cubicBezTo>
                <a:cubicBezTo>
                  <a:pt x="3212" y="938"/>
                  <a:pt x="3212" y="938"/>
                  <a:pt x="3212" y="938"/>
                </a:cubicBezTo>
                <a:cubicBezTo>
                  <a:pt x="3211" y="938"/>
                  <a:pt x="3211" y="938"/>
                  <a:pt x="3211" y="938"/>
                </a:cubicBezTo>
                <a:cubicBezTo>
                  <a:pt x="3211" y="936"/>
                  <a:pt x="3211" y="936"/>
                  <a:pt x="3211" y="936"/>
                </a:cubicBezTo>
                <a:cubicBezTo>
                  <a:pt x="3209" y="935"/>
                  <a:pt x="3209" y="935"/>
                  <a:pt x="3209" y="935"/>
                </a:cubicBezTo>
                <a:cubicBezTo>
                  <a:pt x="3208" y="934"/>
                  <a:pt x="3208" y="934"/>
                  <a:pt x="3208" y="934"/>
                </a:cubicBezTo>
                <a:cubicBezTo>
                  <a:pt x="3205" y="932"/>
                  <a:pt x="3205" y="932"/>
                  <a:pt x="3205" y="932"/>
                </a:cubicBezTo>
                <a:cubicBezTo>
                  <a:pt x="3204" y="931"/>
                  <a:pt x="3204" y="931"/>
                  <a:pt x="3204" y="931"/>
                </a:cubicBezTo>
                <a:cubicBezTo>
                  <a:pt x="3204" y="932"/>
                  <a:pt x="3204" y="932"/>
                  <a:pt x="3204" y="932"/>
                </a:cubicBezTo>
                <a:cubicBezTo>
                  <a:pt x="3204" y="935"/>
                  <a:pt x="3204" y="935"/>
                  <a:pt x="3204" y="935"/>
                </a:cubicBezTo>
                <a:cubicBezTo>
                  <a:pt x="3205" y="939"/>
                  <a:pt x="3205" y="939"/>
                  <a:pt x="3205" y="939"/>
                </a:cubicBezTo>
                <a:cubicBezTo>
                  <a:pt x="3205" y="941"/>
                  <a:pt x="3205" y="941"/>
                  <a:pt x="3205" y="941"/>
                </a:cubicBezTo>
                <a:cubicBezTo>
                  <a:pt x="3205" y="942"/>
                  <a:pt x="3205" y="942"/>
                  <a:pt x="3205" y="942"/>
                </a:cubicBezTo>
                <a:cubicBezTo>
                  <a:pt x="3204" y="942"/>
                  <a:pt x="3204" y="942"/>
                  <a:pt x="3204" y="942"/>
                </a:cubicBezTo>
                <a:cubicBezTo>
                  <a:pt x="3202" y="941"/>
                  <a:pt x="3202" y="941"/>
                  <a:pt x="3202" y="941"/>
                </a:cubicBezTo>
                <a:cubicBezTo>
                  <a:pt x="3201" y="944"/>
                  <a:pt x="3201" y="944"/>
                  <a:pt x="3201" y="944"/>
                </a:cubicBezTo>
                <a:cubicBezTo>
                  <a:pt x="3198" y="942"/>
                  <a:pt x="3198" y="942"/>
                  <a:pt x="3198" y="942"/>
                </a:cubicBezTo>
                <a:cubicBezTo>
                  <a:pt x="3196" y="942"/>
                  <a:pt x="3196" y="942"/>
                  <a:pt x="3196" y="942"/>
                </a:cubicBezTo>
                <a:cubicBezTo>
                  <a:pt x="3196" y="944"/>
                  <a:pt x="3196" y="944"/>
                  <a:pt x="3196" y="944"/>
                </a:cubicBezTo>
                <a:cubicBezTo>
                  <a:pt x="3196" y="946"/>
                  <a:pt x="3196" y="946"/>
                  <a:pt x="3196" y="946"/>
                </a:cubicBezTo>
                <a:cubicBezTo>
                  <a:pt x="3195" y="948"/>
                  <a:pt x="3195" y="948"/>
                  <a:pt x="3195" y="948"/>
                </a:cubicBezTo>
                <a:cubicBezTo>
                  <a:pt x="3194" y="948"/>
                  <a:pt x="3194" y="948"/>
                  <a:pt x="3194" y="948"/>
                </a:cubicBezTo>
                <a:cubicBezTo>
                  <a:pt x="3192" y="948"/>
                  <a:pt x="3192" y="948"/>
                  <a:pt x="3192" y="948"/>
                </a:cubicBezTo>
                <a:cubicBezTo>
                  <a:pt x="3191" y="949"/>
                  <a:pt x="3191" y="949"/>
                  <a:pt x="3191" y="949"/>
                </a:cubicBezTo>
                <a:cubicBezTo>
                  <a:pt x="3191" y="952"/>
                  <a:pt x="3191" y="952"/>
                  <a:pt x="3191" y="952"/>
                </a:cubicBezTo>
                <a:cubicBezTo>
                  <a:pt x="3189" y="954"/>
                  <a:pt x="3189" y="954"/>
                  <a:pt x="3189" y="954"/>
                </a:cubicBezTo>
                <a:cubicBezTo>
                  <a:pt x="3186" y="954"/>
                  <a:pt x="3186" y="954"/>
                  <a:pt x="3186" y="954"/>
                </a:cubicBezTo>
                <a:cubicBezTo>
                  <a:pt x="3184" y="955"/>
                  <a:pt x="3184" y="955"/>
                  <a:pt x="3184" y="955"/>
                </a:cubicBezTo>
                <a:cubicBezTo>
                  <a:pt x="3185" y="954"/>
                  <a:pt x="3185" y="954"/>
                  <a:pt x="3185" y="954"/>
                </a:cubicBezTo>
                <a:cubicBezTo>
                  <a:pt x="3186" y="954"/>
                  <a:pt x="3186" y="954"/>
                  <a:pt x="3186" y="954"/>
                </a:cubicBezTo>
                <a:cubicBezTo>
                  <a:pt x="3186" y="952"/>
                  <a:pt x="3186" y="952"/>
                  <a:pt x="3186" y="952"/>
                </a:cubicBezTo>
                <a:cubicBezTo>
                  <a:pt x="3185" y="948"/>
                  <a:pt x="3185" y="948"/>
                  <a:pt x="3185" y="948"/>
                </a:cubicBezTo>
                <a:cubicBezTo>
                  <a:pt x="3184" y="946"/>
                  <a:pt x="3184" y="946"/>
                  <a:pt x="3184" y="946"/>
                </a:cubicBezTo>
                <a:cubicBezTo>
                  <a:pt x="3182" y="948"/>
                  <a:pt x="3182" y="948"/>
                  <a:pt x="3182" y="948"/>
                </a:cubicBezTo>
                <a:cubicBezTo>
                  <a:pt x="3182" y="946"/>
                  <a:pt x="3182" y="946"/>
                  <a:pt x="3182" y="946"/>
                </a:cubicBezTo>
                <a:cubicBezTo>
                  <a:pt x="3181" y="945"/>
                  <a:pt x="3181" y="945"/>
                  <a:pt x="3181" y="945"/>
                </a:cubicBezTo>
                <a:cubicBezTo>
                  <a:pt x="3181" y="946"/>
                  <a:pt x="3181" y="946"/>
                  <a:pt x="3181" y="946"/>
                </a:cubicBezTo>
                <a:cubicBezTo>
                  <a:pt x="3179" y="948"/>
                  <a:pt x="3179" y="948"/>
                  <a:pt x="3179" y="948"/>
                </a:cubicBezTo>
                <a:cubicBezTo>
                  <a:pt x="3176" y="949"/>
                  <a:pt x="3176" y="949"/>
                  <a:pt x="3176" y="949"/>
                </a:cubicBezTo>
                <a:cubicBezTo>
                  <a:pt x="3175" y="952"/>
                  <a:pt x="3175" y="952"/>
                  <a:pt x="3175" y="952"/>
                </a:cubicBezTo>
                <a:cubicBezTo>
                  <a:pt x="3175" y="954"/>
                  <a:pt x="3175" y="954"/>
                  <a:pt x="3175" y="954"/>
                </a:cubicBezTo>
                <a:cubicBezTo>
                  <a:pt x="3174" y="954"/>
                  <a:pt x="3174" y="954"/>
                  <a:pt x="3174" y="954"/>
                </a:cubicBezTo>
                <a:cubicBezTo>
                  <a:pt x="3169" y="955"/>
                  <a:pt x="3169" y="955"/>
                  <a:pt x="3169" y="955"/>
                </a:cubicBezTo>
                <a:cubicBezTo>
                  <a:pt x="3168" y="955"/>
                  <a:pt x="3168" y="955"/>
                  <a:pt x="3168" y="955"/>
                </a:cubicBezTo>
                <a:cubicBezTo>
                  <a:pt x="3166" y="956"/>
                  <a:pt x="3166" y="956"/>
                  <a:pt x="3166" y="956"/>
                </a:cubicBezTo>
                <a:cubicBezTo>
                  <a:pt x="3166" y="961"/>
                  <a:pt x="3166" y="961"/>
                  <a:pt x="3166" y="961"/>
                </a:cubicBezTo>
                <a:cubicBezTo>
                  <a:pt x="3163" y="966"/>
                  <a:pt x="3163" y="966"/>
                  <a:pt x="3163" y="966"/>
                </a:cubicBezTo>
                <a:cubicBezTo>
                  <a:pt x="3163" y="969"/>
                  <a:pt x="3163" y="969"/>
                  <a:pt x="3163" y="969"/>
                </a:cubicBezTo>
                <a:cubicBezTo>
                  <a:pt x="3165" y="969"/>
                  <a:pt x="3165" y="969"/>
                  <a:pt x="3165" y="969"/>
                </a:cubicBezTo>
                <a:cubicBezTo>
                  <a:pt x="3166" y="969"/>
                  <a:pt x="3166" y="969"/>
                  <a:pt x="3166" y="969"/>
                </a:cubicBezTo>
                <a:cubicBezTo>
                  <a:pt x="3168" y="968"/>
                  <a:pt x="3168" y="968"/>
                  <a:pt x="3168" y="968"/>
                </a:cubicBezTo>
                <a:cubicBezTo>
                  <a:pt x="3168" y="965"/>
                  <a:pt x="3168" y="965"/>
                  <a:pt x="3168" y="965"/>
                </a:cubicBezTo>
                <a:cubicBezTo>
                  <a:pt x="3169" y="962"/>
                  <a:pt x="3169" y="962"/>
                  <a:pt x="3169" y="962"/>
                </a:cubicBezTo>
                <a:cubicBezTo>
                  <a:pt x="3171" y="959"/>
                  <a:pt x="3171" y="959"/>
                  <a:pt x="3171" y="959"/>
                </a:cubicBezTo>
                <a:cubicBezTo>
                  <a:pt x="3172" y="958"/>
                  <a:pt x="3172" y="958"/>
                  <a:pt x="3172" y="958"/>
                </a:cubicBezTo>
                <a:cubicBezTo>
                  <a:pt x="3174" y="958"/>
                  <a:pt x="3174" y="958"/>
                  <a:pt x="3174" y="958"/>
                </a:cubicBezTo>
                <a:cubicBezTo>
                  <a:pt x="3174" y="961"/>
                  <a:pt x="3174" y="961"/>
                  <a:pt x="3174" y="961"/>
                </a:cubicBezTo>
                <a:cubicBezTo>
                  <a:pt x="3175" y="962"/>
                  <a:pt x="3175" y="962"/>
                  <a:pt x="3175" y="962"/>
                </a:cubicBezTo>
                <a:cubicBezTo>
                  <a:pt x="3176" y="962"/>
                  <a:pt x="3176" y="962"/>
                  <a:pt x="3176" y="962"/>
                </a:cubicBezTo>
                <a:cubicBezTo>
                  <a:pt x="3176" y="961"/>
                  <a:pt x="3176" y="961"/>
                  <a:pt x="3176" y="961"/>
                </a:cubicBezTo>
                <a:cubicBezTo>
                  <a:pt x="3178" y="959"/>
                  <a:pt x="3178" y="959"/>
                  <a:pt x="3178" y="959"/>
                </a:cubicBezTo>
                <a:cubicBezTo>
                  <a:pt x="3178" y="961"/>
                  <a:pt x="3178" y="961"/>
                  <a:pt x="3178" y="961"/>
                </a:cubicBezTo>
                <a:cubicBezTo>
                  <a:pt x="3178" y="962"/>
                  <a:pt x="3178" y="962"/>
                  <a:pt x="3178" y="962"/>
                </a:cubicBezTo>
                <a:cubicBezTo>
                  <a:pt x="3179" y="962"/>
                  <a:pt x="3179" y="962"/>
                  <a:pt x="3179" y="962"/>
                </a:cubicBezTo>
                <a:cubicBezTo>
                  <a:pt x="3182" y="964"/>
                  <a:pt x="3182" y="964"/>
                  <a:pt x="3182" y="964"/>
                </a:cubicBezTo>
                <a:cubicBezTo>
                  <a:pt x="3181" y="961"/>
                  <a:pt x="3181" y="961"/>
                  <a:pt x="3181" y="961"/>
                </a:cubicBezTo>
                <a:cubicBezTo>
                  <a:pt x="3182" y="961"/>
                  <a:pt x="3182" y="961"/>
                  <a:pt x="3182" y="961"/>
                </a:cubicBezTo>
                <a:cubicBezTo>
                  <a:pt x="3182" y="959"/>
                  <a:pt x="3182" y="959"/>
                  <a:pt x="3182" y="959"/>
                </a:cubicBezTo>
                <a:cubicBezTo>
                  <a:pt x="3182" y="958"/>
                  <a:pt x="3182" y="958"/>
                  <a:pt x="3182" y="958"/>
                </a:cubicBezTo>
                <a:cubicBezTo>
                  <a:pt x="3184" y="958"/>
                  <a:pt x="3184" y="958"/>
                  <a:pt x="3184" y="958"/>
                </a:cubicBezTo>
                <a:cubicBezTo>
                  <a:pt x="3185" y="959"/>
                  <a:pt x="3185" y="959"/>
                  <a:pt x="3185" y="959"/>
                </a:cubicBezTo>
                <a:cubicBezTo>
                  <a:pt x="3189" y="961"/>
                  <a:pt x="3189" y="961"/>
                  <a:pt x="3189" y="961"/>
                </a:cubicBezTo>
                <a:cubicBezTo>
                  <a:pt x="3191" y="964"/>
                  <a:pt x="3191" y="964"/>
                  <a:pt x="3191" y="964"/>
                </a:cubicBezTo>
                <a:cubicBezTo>
                  <a:pt x="3191" y="966"/>
                  <a:pt x="3191" y="966"/>
                  <a:pt x="3191" y="966"/>
                </a:cubicBezTo>
                <a:cubicBezTo>
                  <a:pt x="3189" y="969"/>
                  <a:pt x="3189" y="969"/>
                  <a:pt x="3189" y="969"/>
                </a:cubicBezTo>
                <a:cubicBezTo>
                  <a:pt x="3191" y="977"/>
                  <a:pt x="3191" y="977"/>
                  <a:pt x="3191" y="977"/>
                </a:cubicBezTo>
                <a:cubicBezTo>
                  <a:pt x="3192" y="979"/>
                  <a:pt x="3192" y="979"/>
                  <a:pt x="3192" y="979"/>
                </a:cubicBezTo>
                <a:cubicBezTo>
                  <a:pt x="3196" y="982"/>
                  <a:pt x="3196" y="982"/>
                  <a:pt x="3196" y="982"/>
                </a:cubicBezTo>
                <a:cubicBezTo>
                  <a:pt x="3199" y="984"/>
                  <a:pt x="3199" y="984"/>
                  <a:pt x="3199" y="984"/>
                </a:cubicBezTo>
                <a:cubicBezTo>
                  <a:pt x="3201" y="985"/>
                  <a:pt x="3201" y="985"/>
                  <a:pt x="3201" y="985"/>
                </a:cubicBezTo>
                <a:cubicBezTo>
                  <a:pt x="3202" y="984"/>
                  <a:pt x="3202" y="984"/>
                  <a:pt x="3202" y="984"/>
                </a:cubicBezTo>
                <a:cubicBezTo>
                  <a:pt x="3204" y="982"/>
                  <a:pt x="3204" y="982"/>
                  <a:pt x="3204" y="982"/>
                </a:cubicBezTo>
                <a:cubicBezTo>
                  <a:pt x="3205" y="981"/>
                  <a:pt x="3205" y="981"/>
                  <a:pt x="3205" y="981"/>
                </a:cubicBezTo>
                <a:cubicBezTo>
                  <a:pt x="3205" y="985"/>
                  <a:pt x="3205" y="985"/>
                  <a:pt x="3205" y="985"/>
                </a:cubicBezTo>
                <a:cubicBezTo>
                  <a:pt x="3205" y="988"/>
                  <a:pt x="3205" y="988"/>
                  <a:pt x="3205" y="988"/>
                </a:cubicBezTo>
                <a:cubicBezTo>
                  <a:pt x="3206" y="988"/>
                  <a:pt x="3206" y="988"/>
                  <a:pt x="3206" y="988"/>
                </a:cubicBezTo>
                <a:cubicBezTo>
                  <a:pt x="3209" y="985"/>
                  <a:pt x="3209" y="985"/>
                  <a:pt x="3209" y="985"/>
                </a:cubicBezTo>
                <a:cubicBezTo>
                  <a:pt x="3211" y="981"/>
                  <a:pt x="3211" y="981"/>
                  <a:pt x="3211" y="981"/>
                </a:cubicBezTo>
                <a:cubicBezTo>
                  <a:pt x="3208" y="977"/>
                  <a:pt x="3208" y="977"/>
                  <a:pt x="3208" y="977"/>
                </a:cubicBezTo>
                <a:cubicBezTo>
                  <a:pt x="3206" y="974"/>
                  <a:pt x="3206" y="974"/>
                  <a:pt x="3206" y="974"/>
                </a:cubicBezTo>
                <a:cubicBezTo>
                  <a:pt x="3208" y="968"/>
                  <a:pt x="3208" y="968"/>
                  <a:pt x="3208" y="968"/>
                </a:cubicBezTo>
                <a:cubicBezTo>
                  <a:pt x="3209" y="965"/>
                  <a:pt x="3209" y="965"/>
                  <a:pt x="3209" y="965"/>
                </a:cubicBezTo>
                <a:cubicBezTo>
                  <a:pt x="3211" y="965"/>
                  <a:pt x="3211" y="965"/>
                  <a:pt x="3211" y="965"/>
                </a:cubicBezTo>
                <a:cubicBezTo>
                  <a:pt x="3212" y="968"/>
                  <a:pt x="3212" y="968"/>
                  <a:pt x="3212" y="968"/>
                </a:cubicBezTo>
                <a:cubicBezTo>
                  <a:pt x="3214" y="971"/>
                  <a:pt x="3214" y="971"/>
                  <a:pt x="3214" y="971"/>
                </a:cubicBezTo>
                <a:cubicBezTo>
                  <a:pt x="3214" y="975"/>
                  <a:pt x="3214" y="975"/>
                  <a:pt x="3214" y="975"/>
                </a:cubicBezTo>
                <a:cubicBezTo>
                  <a:pt x="3217" y="979"/>
                  <a:pt x="3217" y="979"/>
                  <a:pt x="3217" y="979"/>
                </a:cubicBezTo>
                <a:cubicBezTo>
                  <a:pt x="3217" y="975"/>
                  <a:pt x="3217" y="975"/>
                  <a:pt x="3217" y="975"/>
                </a:cubicBezTo>
                <a:cubicBezTo>
                  <a:pt x="3217" y="972"/>
                  <a:pt x="3217" y="972"/>
                  <a:pt x="3217" y="972"/>
                </a:cubicBezTo>
                <a:cubicBezTo>
                  <a:pt x="3215" y="971"/>
                  <a:pt x="3215" y="971"/>
                  <a:pt x="3215" y="971"/>
                </a:cubicBezTo>
                <a:cubicBezTo>
                  <a:pt x="3217" y="971"/>
                  <a:pt x="3217" y="971"/>
                  <a:pt x="3217" y="971"/>
                </a:cubicBezTo>
                <a:cubicBezTo>
                  <a:pt x="3218" y="969"/>
                  <a:pt x="3218" y="969"/>
                  <a:pt x="3218" y="969"/>
                </a:cubicBezTo>
                <a:cubicBezTo>
                  <a:pt x="3219" y="968"/>
                  <a:pt x="3219" y="968"/>
                  <a:pt x="3219" y="968"/>
                </a:cubicBezTo>
                <a:cubicBezTo>
                  <a:pt x="3219" y="964"/>
                  <a:pt x="3219" y="964"/>
                  <a:pt x="3219" y="964"/>
                </a:cubicBezTo>
                <a:cubicBezTo>
                  <a:pt x="3219" y="959"/>
                  <a:pt x="3219" y="959"/>
                  <a:pt x="3219" y="959"/>
                </a:cubicBezTo>
                <a:cubicBezTo>
                  <a:pt x="3218" y="958"/>
                  <a:pt x="3218" y="958"/>
                  <a:pt x="3218" y="958"/>
                </a:cubicBezTo>
                <a:cubicBezTo>
                  <a:pt x="3217" y="956"/>
                  <a:pt x="3217" y="956"/>
                  <a:pt x="3217" y="956"/>
                </a:cubicBezTo>
                <a:cubicBezTo>
                  <a:pt x="3218" y="954"/>
                  <a:pt x="3218" y="954"/>
                  <a:pt x="3218" y="954"/>
                </a:cubicBezTo>
                <a:lnTo>
                  <a:pt x="3217" y="952"/>
                </a:lnTo>
                <a:close/>
                <a:moveTo>
                  <a:pt x="3215" y="1096"/>
                </a:moveTo>
                <a:cubicBezTo>
                  <a:pt x="3217" y="1098"/>
                  <a:pt x="3217" y="1098"/>
                  <a:pt x="3217" y="1098"/>
                </a:cubicBezTo>
                <a:cubicBezTo>
                  <a:pt x="3217" y="1096"/>
                  <a:pt x="3217" y="1096"/>
                  <a:pt x="3217" y="1096"/>
                </a:cubicBezTo>
                <a:cubicBezTo>
                  <a:pt x="3215" y="1091"/>
                  <a:pt x="3215" y="1091"/>
                  <a:pt x="3215" y="1091"/>
                </a:cubicBezTo>
                <a:cubicBezTo>
                  <a:pt x="3215" y="1093"/>
                  <a:pt x="3215" y="1093"/>
                  <a:pt x="3215" y="1093"/>
                </a:cubicBezTo>
                <a:lnTo>
                  <a:pt x="3215" y="1096"/>
                </a:lnTo>
                <a:close/>
                <a:moveTo>
                  <a:pt x="2970" y="1144"/>
                </a:moveTo>
                <a:cubicBezTo>
                  <a:pt x="2971" y="1144"/>
                  <a:pt x="2971" y="1144"/>
                  <a:pt x="2971" y="1144"/>
                </a:cubicBezTo>
                <a:cubicBezTo>
                  <a:pt x="2971" y="1143"/>
                  <a:pt x="2971" y="1143"/>
                  <a:pt x="2971" y="1143"/>
                </a:cubicBezTo>
                <a:cubicBezTo>
                  <a:pt x="2971" y="1140"/>
                  <a:pt x="2971" y="1140"/>
                  <a:pt x="2971" y="1140"/>
                </a:cubicBezTo>
                <a:cubicBezTo>
                  <a:pt x="2971" y="1130"/>
                  <a:pt x="2971" y="1130"/>
                  <a:pt x="2971" y="1130"/>
                </a:cubicBezTo>
                <a:cubicBezTo>
                  <a:pt x="2973" y="1127"/>
                  <a:pt x="2973" y="1127"/>
                  <a:pt x="2973" y="1127"/>
                </a:cubicBezTo>
                <a:cubicBezTo>
                  <a:pt x="2973" y="1126"/>
                  <a:pt x="2973" y="1126"/>
                  <a:pt x="2973" y="1126"/>
                </a:cubicBezTo>
                <a:cubicBezTo>
                  <a:pt x="2971" y="1124"/>
                  <a:pt x="2971" y="1124"/>
                  <a:pt x="2971" y="1124"/>
                </a:cubicBezTo>
                <a:cubicBezTo>
                  <a:pt x="2971" y="1121"/>
                  <a:pt x="2971" y="1121"/>
                  <a:pt x="2971" y="1121"/>
                </a:cubicBezTo>
                <a:cubicBezTo>
                  <a:pt x="2973" y="1120"/>
                  <a:pt x="2973" y="1120"/>
                  <a:pt x="2973" y="1120"/>
                </a:cubicBezTo>
                <a:cubicBezTo>
                  <a:pt x="2973" y="1117"/>
                  <a:pt x="2973" y="1117"/>
                  <a:pt x="2973" y="1117"/>
                </a:cubicBezTo>
                <a:cubicBezTo>
                  <a:pt x="2973" y="1116"/>
                  <a:pt x="2973" y="1116"/>
                  <a:pt x="2973" y="1116"/>
                </a:cubicBezTo>
                <a:cubicBezTo>
                  <a:pt x="2973" y="1114"/>
                  <a:pt x="2973" y="1114"/>
                  <a:pt x="2973" y="1114"/>
                </a:cubicBezTo>
                <a:cubicBezTo>
                  <a:pt x="2974" y="1110"/>
                  <a:pt x="2974" y="1110"/>
                  <a:pt x="2974" y="1110"/>
                </a:cubicBezTo>
                <a:cubicBezTo>
                  <a:pt x="2976" y="1108"/>
                  <a:pt x="2976" y="1108"/>
                  <a:pt x="2976" y="1108"/>
                </a:cubicBezTo>
                <a:cubicBezTo>
                  <a:pt x="2976" y="1107"/>
                  <a:pt x="2976" y="1107"/>
                  <a:pt x="2976" y="1107"/>
                </a:cubicBezTo>
                <a:cubicBezTo>
                  <a:pt x="2974" y="1106"/>
                  <a:pt x="2974" y="1106"/>
                  <a:pt x="2974" y="1106"/>
                </a:cubicBezTo>
                <a:cubicBezTo>
                  <a:pt x="2973" y="1104"/>
                  <a:pt x="2973" y="1104"/>
                  <a:pt x="2973" y="1104"/>
                </a:cubicBezTo>
                <a:cubicBezTo>
                  <a:pt x="2971" y="1101"/>
                  <a:pt x="2971" y="1101"/>
                  <a:pt x="2971" y="1101"/>
                </a:cubicBezTo>
                <a:cubicBezTo>
                  <a:pt x="2970" y="1097"/>
                  <a:pt x="2970" y="1097"/>
                  <a:pt x="2970" y="1097"/>
                </a:cubicBezTo>
                <a:cubicBezTo>
                  <a:pt x="2966" y="1097"/>
                  <a:pt x="2966" y="1097"/>
                  <a:pt x="2966" y="1097"/>
                </a:cubicBezTo>
                <a:cubicBezTo>
                  <a:pt x="2963" y="1097"/>
                  <a:pt x="2963" y="1097"/>
                  <a:pt x="2963" y="1097"/>
                </a:cubicBezTo>
                <a:cubicBezTo>
                  <a:pt x="2961" y="1097"/>
                  <a:pt x="2961" y="1097"/>
                  <a:pt x="2961" y="1097"/>
                </a:cubicBezTo>
                <a:cubicBezTo>
                  <a:pt x="2961" y="1096"/>
                  <a:pt x="2961" y="1096"/>
                  <a:pt x="2961" y="1096"/>
                </a:cubicBezTo>
                <a:cubicBezTo>
                  <a:pt x="2960" y="1098"/>
                  <a:pt x="2960" y="1098"/>
                  <a:pt x="2960" y="1098"/>
                </a:cubicBezTo>
                <a:cubicBezTo>
                  <a:pt x="2957" y="1101"/>
                  <a:pt x="2957" y="1101"/>
                  <a:pt x="2957" y="1101"/>
                </a:cubicBezTo>
                <a:cubicBezTo>
                  <a:pt x="2958" y="1098"/>
                  <a:pt x="2958" y="1098"/>
                  <a:pt x="2958" y="1098"/>
                </a:cubicBezTo>
                <a:cubicBezTo>
                  <a:pt x="2960" y="1098"/>
                  <a:pt x="2960" y="1098"/>
                  <a:pt x="2960" y="1098"/>
                </a:cubicBezTo>
                <a:cubicBezTo>
                  <a:pt x="2958" y="1097"/>
                  <a:pt x="2958" y="1097"/>
                  <a:pt x="2958" y="1097"/>
                </a:cubicBezTo>
                <a:cubicBezTo>
                  <a:pt x="2960" y="1096"/>
                  <a:pt x="2960" y="1096"/>
                  <a:pt x="2960" y="1096"/>
                </a:cubicBezTo>
                <a:cubicBezTo>
                  <a:pt x="2961" y="1094"/>
                  <a:pt x="2961" y="1094"/>
                  <a:pt x="2961" y="1094"/>
                </a:cubicBezTo>
                <a:cubicBezTo>
                  <a:pt x="2960" y="1093"/>
                  <a:pt x="2960" y="1093"/>
                  <a:pt x="2960" y="1093"/>
                </a:cubicBezTo>
                <a:cubicBezTo>
                  <a:pt x="2958" y="1093"/>
                  <a:pt x="2958" y="1093"/>
                  <a:pt x="2958" y="1093"/>
                </a:cubicBezTo>
                <a:cubicBezTo>
                  <a:pt x="2957" y="1090"/>
                  <a:pt x="2957" y="1090"/>
                  <a:pt x="2957" y="1090"/>
                </a:cubicBezTo>
                <a:cubicBezTo>
                  <a:pt x="2957" y="1088"/>
                  <a:pt x="2957" y="1088"/>
                  <a:pt x="2957" y="1088"/>
                </a:cubicBezTo>
                <a:cubicBezTo>
                  <a:pt x="2956" y="1080"/>
                  <a:pt x="2956" y="1080"/>
                  <a:pt x="2956" y="1080"/>
                </a:cubicBezTo>
                <a:cubicBezTo>
                  <a:pt x="2954" y="1080"/>
                  <a:pt x="2954" y="1080"/>
                  <a:pt x="2954" y="1080"/>
                </a:cubicBezTo>
                <a:cubicBezTo>
                  <a:pt x="2953" y="1078"/>
                  <a:pt x="2953" y="1078"/>
                  <a:pt x="2953" y="1078"/>
                </a:cubicBezTo>
                <a:cubicBezTo>
                  <a:pt x="2948" y="1078"/>
                  <a:pt x="2948" y="1078"/>
                  <a:pt x="2948" y="1078"/>
                </a:cubicBezTo>
                <a:cubicBezTo>
                  <a:pt x="2947" y="1078"/>
                  <a:pt x="2947" y="1078"/>
                  <a:pt x="2947" y="1078"/>
                </a:cubicBezTo>
                <a:cubicBezTo>
                  <a:pt x="2946" y="1075"/>
                  <a:pt x="2946" y="1075"/>
                  <a:pt x="2946" y="1075"/>
                </a:cubicBezTo>
                <a:cubicBezTo>
                  <a:pt x="2944" y="1074"/>
                  <a:pt x="2944" y="1074"/>
                  <a:pt x="2944" y="1074"/>
                </a:cubicBezTo>
                <a:cubicBezTo>
                  <a:pt x="2944" y="1071"/>
                  <a:pt x="2944" y="1071"/>
                  <a:pt x="2944" y="1071"/>
                </a:cubicBezTo>
                <a:cubicBezTo>
                  <a:pt x="2946" y="1071"/>
                  <a:pt x="2946" y="1071"/>
                  <a:pt x="2946" y="1071"/>
                </a:cubicBezTo>
                <a:cubicBezTo>
                  <a:pt x="2944" y="1070"/>
                  <a:pt x="2944" y="1070"/>
                  <a:pt x="2944" y="1070"/>
                </a:cubicBezTo>
                <a:cubicBezTo>
                  <a:pt x="2943" y="1070"/>
                  <a:pt x="2943" y="1070"/>
                  <a:pt x="2943" y="1070"/>
                </a:cubicBezTo>
                <a:cubicBezTo>
                  <a:pt x="2946" y="1068"/>
                  <a:pt x="2946" y="1068"/>
                  <a:pt x="2946" y="1068"/>
                </a:cubicBezTo>
                <a:cubicBezTo>
                  <a:pt x="2943" y="1068"/>
                  <a:pt x="2943" y="1068"/>
                  <a:pt x="2943" y="1068"/>
                </a:cubicBezTo>
                <a:cubicBezTo>
                  <a:pt x="2946" y="1065"/>
                  <a:pt x="2946" y="1065"/>
                  <a:pt x="2946" y="1065"/>
                </a:cubicBezTo>
                <a:cubicBezTo>
                  <a:pt x="2948" y="1064"/>
                  <a:pt x="2948" y="1064"/>
                  <a:pt x="2948" y="1064"/>
                </a:cubicBezTo>
                <a:cubicBezTo>
                  <a:pt x="2948" y="1063"/>
                  <a:pt x="2948" y="1063"/>
                  <a:pt x="2948" y="1063"/>
                </a:cubicBezTo>
                <a:cubicBezTo>
                  <a:pt x="2946" y="1060"/>
                  <a:pt x="2946" y="1060"/>
                  <a:pt x="2946" y="1060"/>
                </a:cubicBezTo>
                <a:cubicBezTo>
                  <a:pt x="2943" y="1058"/>
                  <a:pt x="2943" y="1058"/>
                  <a:pt x="2943" y="1058"/>
                </a:cubicBezTo>
                <a:cubicBezTo>
                  <a:pt x="2940" y="1060"/>
                  <a:pt x="2940" y="1060"/>
                  <a:pt x="2940" y="1060"/>
                </a:cubicBezTo>
                <a:cubicBezTo>
                  <a:pt x="2937" y="1061"/>
                  <a:pt x="2937" y="1061"/>
                  <a:pt x="2937" y="1061"/>
                </a:cubicBezTo>
                <a:cubicBezTo>
                  <a:pt x="2934" y="1063"/>
                  <a:pt x="2934" y="1063"/>
                  <a:pt x="2934" y="1063"/>
                </a:cubicBezTo>
                <a:cubicBezTo>
                  <a:pt x="2933" y="1061"/>
                  <a:pt x="2933" y="1061"/>
                  <a:pt x="2933" y="1061"/>
                </a:cubicBezTo>
                <a:cubicBezTo>
                  <a:pt x="2936" y="1061"/>
                  <a:pt x="2936" y="1061"/>
                  <a:pt x="2936" y="1061"/>
                </a:cubicBezTo>
                <a:cubicBezTo>
                  <a:pt x="2938" y="1060"/>
                  <a:pt x="2938" y="1060"/>
                  <a:pt x="2938" y="1060"/>
                </a:cubicBezTo>
                <a:cubicBezTo>
                  <a:pt x="2940" y="1057"/>
                  <a:pt x="2940" y="1057"/>
                  <a:pt x="2940" y="1057"/>
                </a:cubicBezTo>
                <a:cubicBezTo>
                  <a:pt x="2938" y="1055"/>
                  <a:pt x="2938" y="1055"/>
                  <a:pt x="2938" y="1055"/>
                </a:cubicBezTo>
                <a:cubicBezTo>
                  <a:pt x="2937" y="1055"/>
                  <a:pt x="2937" y="1055"/>
                  <a:pt x="2937" y="1055"/>
                </a:cubicBezTo>
                <a:cubicBezTo>
                  <a:pt x="2933" y="1054"/>
                  <a:pt x="2933" y="1054"/>
                  <a:pt x="2933" y="1054"/>
                </a:cubicBezTo>
                <a:cubicBezTo>
                  <a:pt x="2930" y="1051"/>
                  <a:pt x="2930" y="1051"/>
                  <a:pt x="2930" y="1051"/>
                </a:cubicBezTo>
                <a:cubicBezTo>
                  <a:pt x="2928" y="1050"/>
                  <a:pt x="2928" y="1050"/>
                  <a:pt x="2928" y="1050"/>
                </a:cubicBezTo>
                <a:cubicBezTo>
                  <a:pt x="2928" y="1048"/>
                  <a:pt x="2928" y="1048"/>
                  <a:pt x="2928" y="1048"/>
                </a:cubicBezTo>
                <a:cubicBezTo>
                  <a:pt x="2928" y="1047"/>
                  <a:pt x="2928" y="1047"/>
                  <a:pt x="2928" y="1047"/>
                </a:cubicBezTo>
                <a:cubicBezTo>
                  <a:pt x="2927" y="1044"/>
                  <a:pt x="2927" y="1044"/>
                  <a:pt x="2927" y="1044"/>
                </a:cubicBezTo>
                <a:cubicBezTo>
                  <a:pt x="2924" y="1042"/>
                  <a:pt x="2924" y="1042"/>
                  <a:pt x="2924" y="1042"/>
                </a:cubicBezTo>
                <a:cubicBezTo>
                  <a:pt x="2921" y="1041"/>
                  <a:pt x="2921" y="1041"/>
                  <a:pt x="2921" y="1041"/>
                </a:cubicBezTo>
                <a:cubicBezTo>
                  <a:pt x="2918" y="1040"/>
                  <a:pt x="2918" y="1040"/>
                  <a:pt x="2918" y="1040"/>
                </a:cubicBezTo>
                <a:cubicBezTo>
                  <a:pt x="2918" y="1037"/>
                  <a:pt x="2918" y="1037"/>
                  <a:pt x="2918" y="1037"/>
                </a:cubicBezTo>
                <a:cubicBezTo>
                  <a:pt x="2915" y="1034"/>
                  <a:pt x="2915" y="1034"/>
                  <a:pt x="2915" y="1034"/>
                </a:cubicBezTo>
                <a:cubicBezTo>
                  <a:pt x="2914" y="1034"/>
                  <a:pt x="2914" y="1034"/>
                  <a:pt x="2914" y="1034"/>
                </a:cubicBezTo>
                <a:cubicBezTo>
                  <a:pt x="2913" y="1034"/>
                  <a:pt x="2913" y="1034"/>
                  <a:pt x="2913" y="1034"/>
                </a:cubicBezTo>
                <a:cubicBezTo>
                  <a:pt x="2913" y="1037"/>
                  <a:pt x="2913" y="1037"/>
                  <a:pt x="2913" y="1037"/>
                </a:cubicBezTo>
                <a:cubicBezTo>
                  <a:pt x="2911" y="1035"/>
                  <a:pt x="2911" y="1035"/>
                  <a:pt x="2911" y="1035"/>
                </a:cubicBezTo>
                <a:cubicBezTo>
                  <a:pt x="2908" y="1034"/>
                  <a:pt x="2908" y="1034"/>
                  <a:pt x="2908" y="1034"/>
                </a:cubicBezTo>
                <a:cubicBezTo>
                  <a:pt x="2907" y="1031"/>
                  <a:pt x="2907" y="1031"/>
                  <a:pt x="2907" y="1031"/>
                </a:cubicBezTo>
                <a:cubicBezTo>
                  <a:pt x="2904" y="1028"/>
                  <a:pt x="2904" y="1028"/>
                  <a:pt x="2904" y="1028"/>
                </a:cubicBezTo>
                <a:cubicBezTo>
                  <a:pt x="2904" y="1030"/>
                  <a:pt x="2904" y="1030"/>
                  <a:pt x="2904" y="1030"/>
                </a:cubicBezTo>
                <a:cubicBezTo>
                  <a:pt x="2903" y="1028"/>
                  <a:pt x="2903" y="1028"/>
                  <a:pt x="2903" y="1028"/>
                </a:cubicBezTo>
                <a:cubicBezTo>
                  <a:pt x="2903" y="1027"/>
                  <a:pt x="2903" y="1027"/>
                  <a:pt x="2903" y="1027"/>
                </a:cubicBezTo>
                <a:cubicBezTo>
                  <a:pt x="2903" y="1025"/>
                  <a:pt x="2903" y="1025"/>
                  <a:pt x="2903" y="1025"/>
                </a:cubicBezTo>
                <a:cubicBezTo>
                  <a:pt x="2901" y="1024"/>
                  <a:pt x="2901" y="1024"/>
                  <a:pt x="2901" y="1024"/>
                </a:cubicBezTo>
                <a:cubicBezTo>
                  <a:pt x="2897" y="1020"/>
                  <a:pt x="2897" y="1020"/>
                  <a:pt x="2897" y="1020"/>
                </a:cubicBezTo>
                <a:cubicBezTo>
                  <a:pt x="2894" y="1017"/>
                  <a:pt x="2894" y="1017"/>
                  <a:pt x="2894" y="1017"/>
                </a:cubicBezTo>
                <a:cubicBezTo>
                  <a:pt x="2891" y="1015"/>
                  <a:pt x="2891" y="1015"/>
                  <a:pt x="2891" y="1015"/>
                </a:cubicBezTo>
                <a:cubicBezTo>
                  <a:pt x="2888" y="1014"/>
                  <a:pt x="2888" y="1014"/>
                  <a:pt x="2888" y="1014"/>
                </a:cubicBezTo>
                <a:cubicBezTo>
                  <a:pt x="2887" y="1012"/>
                  <a:pt x="2887" y="1012"/>
                  <a:pt x="2887" y="1012"/>
                </a:cubicBezTo>
                <a:cubicBezTo>
                  <a:pt x="2885" y="1011"/>
                  <a:pt x="2885" y="1011"/>
                  <a:pt x="2885" y="1011"/>
                </a:cubicBezTo>
                <a:cubicBezTo>
                  <a:pt x="2881" y="1008"/>
                  <a:pt x="2881" y="1008"/>
                  <a:pt x="2881" y="1008"/>
                </a:cubicBezTo>
                <a:cubicBezTo>
                  <a:pt x="2881" y="1007"/>
                  <a:pt x="2881" y="1007"/>
                  <a:pt x="2881" y="1007"/>
                </a:cubicBezTo>
                <a:cubicBezTo>
                  <a:pt x="2881" y="1005"/>
                  <a:pt x="2881" y="1005"/>
                  <a:pt x="2881" y="1005"/>
                </a:cubicBezTo>
                <a:cubicBezTo>
                  <a:pt x="2880" y="1004"/>
                  <a:pt x="2880" y="1004"/>
                  <a:pt x="2880" y="1004"/>
                </a:cubicBezTo>
                <a:cubicBezTo>
                  <a:pt x="2878" y="1002"/>
                  <a:pt x="2878" y="1002"/>
                  <a:pt x="2878" y="1002"/>
                </a:cubicBezTo>
                <a:cubicBezTo>
                  <a:pt x="2877" y="999"/>
                  <a:pt x="2877" y="999"/>
                  <a:pt x="2877" y="999"/>
                </a:cubicBezTo>
                <a:cubicBezTo>
                  <a:pt x="2874" y="995"/>
                  <a:pt x="2874" y="995"/>
                  <a:pt x="2874" y="995"/>
                </a:cubicBezTo>
                <a:cubicBezTo>
                  <a:pt x="2871" y="992"/>
                  <a:pt x="2871" y="992"/>
                  <a:pt x="2871" y="992"/>
                </a:cubicBezTo>
                <a:cubicBezTo>
                  <a:pt x="2870" y="994"/>
                  <a:pt x="2870" y="994"/>
                  <a:pt x="2870" y="994"/>
                </a:cubicBezTo>
                <a:cubicBezTo>
                  <a:pt x="2867" y="994"/>
                  <a:pt x="2867" y="994"/>
                  <a:pt x="2867" y="994"/>
                </a:cubicBezTo>
                <a:cubicBezTo>
                  <a:pt x="2864" y="992"/>
                  <a:pt x="2864" y="992"/>
                  <a:pt x="2864" y="992"/>
                </a:cubicBezTo>
                <a:cubicBezTo>
                  <a:pt x="2858" y="994"/>
                  <a:pt x="2858" y="994"/>
                  <a:pt x="2858" y="994"/>
                </a:cubicBezTo>
                <a:cubicBezTo>
                  <a:pt x="2854" y="992"/>
                  <a:pt x="2854" y="992"/>
                  <a:pt x="2854" y="992"/>
                </a:cubicBezTo>
                <a:cubicBezTo>
                  <a:pt x="2852" y="991"/>
                  <a:pt x="2852" y="991"/>
                  <a:pt x="2852" y="991"/>
                </a:cubicBezTo>
                <a:cubicBezTo>
                  <a:pt x="2848" y="988"/>
                  <a:pt x="2848" y="988"/>
                  <a:pt x="2848" y="988"/>
                </a:cubicBezTo>
                <a:cubicBezTo>
                  <a:pt x="2847" y="988"/>
                  <a:pt x="2847" y="988"/>
                  <a:pt x="2847" y="988"/>
                </a:cubicBezTo>
                <a:cubicBezTo>
                  <a:pt x="2845" y="988"/>
                  <a:pt x="2845" y="988"/>
                  <a:pt x="2845" y="988"/>
                </a:cubicBezTo>
                <a:cubicBezTo>
                  <a:pt x="2842" y="991"/>
                  <a:pt x="2842" y="991"/>
                  <a:pt x="2842" y="991"/>
                </a:cubicBezTo>
                <a:cubicBezTo>
                  <a:pt x="2844" y="994"/>
                  <a:pt x="2844" y="994"/>
                  <a:pt x="2844" y="994"/>
                </a:cubicBezTo>
                <a:cubicBezTo>
                  <a:pt x="2848" y="1001"/>
                  <a:pt x="2848" y="1001"/>
                  <a:pt x="2848" y="1001"/>
                </a:cubicBezTo>
                <a:cubicBezTo>
                  <a:pt x="2858" y="1011"/>
                  <a:pt x="2858" y="1011"/>
                  <a:pt x="2858" y="1011"/>
                </a:cubicBezTo>
                <a:cubicBezTo>
                  <a:pt x="2860" y="1012"/>
                  <a:pt x="2860" y="1012"/>
                  <a:pt x="2860" y="1012"/>
                </a:cubicBezTo>
                <a:cubicBezTo>
                  <a:pt x="2862" y="1014"/>
                  <a:pt x="2862" y="1014"/>
                  <a:pt x="2862" y="1014"/>
                </a:cubicBezTo>
                <a:cubicBezTo>
                  <a:pt x="2864" y="1014"/>
                  <a:pt x="2864" y="1014"/>
                  <a:pt x="2864" y="1014"/>
                </a:cubicBezTo>
                <a:cubicBezTo>
                  <a:pt x="2865" y="1015"/>
                  <a:pt x="2865" y="1015"/>
                  <a:pt x="2865" y="1015"/>
                </a:cubicBezTo>
                <a:cubicBezTo>
                  <a:pt x="2867" y="1020"/>
                  <a:pt x="2867" y="1020"/>
                  <a:pt x="2867" y="1020"/>
                </a:cubicBezTo>
                <a:cubicBezTo>
                  <a:pt x="2870" y="1022"/>
                  <a:pt x="2870" y="1022"/>
                  <a:pt x="2870" y="1022"/>
                </a:cubicBezTo>
                <a:cubicBezTo>
                  <a:pt x="2872" y="1025"/>
                  <a:pt x="2872" y="1025"/>
                  <a:pt x="2872" y="1025"/>
                </a:cubicBezTo>
                <a:cubicBezTo>
                  <a:pt x="2874" y="1027"/>
                  <a:pt x="2874" y="1027"/>
                  <a:pt x="2874" y="1027"/>
                </a:cubicBezTo>
                <a:cubicBezTo>
                  <a:pt x="2874" y="1028"/>
                  <a:pt x="2874" y="1028"/>
                  <a:pt x="2874" y="1028"/>
                </a:cubicBezTo>
                <a:cubicBezTo>
                  <a:pt x="2874" y="1031"/>
                  <a:pt x="2874" y="1031"/>
                  <a:pt x="2874" y="1031"/>
                </a:cubicBezTo>
                <a:cubicBezTo>
                  <a:pt x="2875" y="1032"/>
                  <a:pt x="2875" y="1032"/>
                  <a:pt x="2875" y="1032"/>
                </a:cubicBezTo>
                <a:cubicBezTo>
                  <a:pt x="2877" y="1034"/>
                  <a:pt x="2877" y="1034"/>
                  <a:pt x="2877" y="1034"/>
                </a:cubicBezTo>
                <a:cubicBezTo>
                  <a:pt x="2880" y="1035"/>
                  <a:pt x="2880" y="1035"/>
                  <a:pt x="2880" y="1035"/>
                </a:cubicBezTo>
                <a:cubicBezTo>
                  <a:pt x="2883" y="1037"/>
                  <a:pt x="2883" y="1037"/>
                  <a:pt x="2883" y="1037"/>
                </a:cubicBezTo>
                <a:cubicBezTo>
                  <a:pt x="2887" y="1041"/>
                  <a:pt x="2887" y="1041"/>
                  <a:pt x="2887" y="1041"/>
                </a:cubicBezTo>
                <a:cubicBezTo>
                  <a:pt x="2888" y="1042"/>
                  <a:pt x="2888" y="1042"/>
                  <a:pt x="2888" y="1042"/>
                </a:cubicBezTo>
                <a:cubicBezTo>
                  <a:pt x="2888" y="1045"/>
                  <a:pt x="2888" y="1045"/>
                  <a:pt x="2888" y="1045"/>
                </a:cubicBezTo>
                <a:cubicBezTo>
                  <a:pt x="2890" y="1051"/>
                  <a:pt x="2890" y="1051"/>
                  <a:pt x="2890" y="1051"/>
                </a:cubicBezTo>
                <a:cubicBezTo>
                  <a:pt x="2891" y="1055"/>
                  <a:pt x="2891" y="1055"/>
                  <a:pt x="2891" y="1055"/>
                </a:cubicBezTo>
                <a:cubicBezTo>
                  <a:pt x="2893" y="1060"/>
                  <a:pt x="2893" y="1060"/>
                  <a:pt x="2893" y="1060"/>
                </a:cubicBezTo>
                <a:cubicBezTo>
                  <a:pt x="2893" y="1061"/>
                  <a:pt x="2893" y="1061"/>
                  <a:pt x="2893" y="1061"/>
                </a:cubicBezTo>
                <a:cubicBezTo>
                  <a:pt x="2894" y="1061"/>
                  <a:pt x="2894" y="1061"/>
                  <a:pt x="2894" y="1061"/>
                </a:cubicBezTo>
                <a:cubicBezTo>
                  <a:pt x="2895" y="1063"/>
                  <a:pt x="2895" y="1063"/>
                  <a:pt x="2895" y="1063"/>
                </a:cubicBezTo>
                <a:cubicBezTo>
                  <a:pt x="2898" y="1064"/>
                  <a:pt x="2898" y="1064"/>
                  <a:pt x="2898" y="1064"/>
                </a:cubicBezTo>
                <a:cubicBezTo>
                  <a:pt x="2900" y="1065"/>
                  <a:pt x="2900" y="1065"/>
                  <a:pt x="2900" y="1065"/>
                </a:cubicBezTo>
                <a:cubicBezTo>
                  <a:pt x="2900" y="1067"/>
                  <a:pt x="2900" y="1067"/>
                  <a:pt x="2900" y="1067"/>
                </a:cubicBezTo>
                <a:cubicBezTo>
                  <a:pt x="2901" y="1070"/>
                  <a:pt x="2901" y="1070"/>
                  <a:pt x="2901" y="1070"/>
                </a:cubicBezTo>
                <a:cubicBezTo>
                  <a:pt x="2904" y="1073"/>
                  <a:pt x="2904" y="1073"/>
                  <a:pt x="2904" y="1073"/>
                </a:cubicBezTo>
                <a:cubicBezTo>
                  <a:pt x="2907" y="1075"/>
                  <a:pt x="2907" y="1075"/>
                  <a:pt x="2907" y="1075"/>
                </a:cubicBezTo>
                <a:cubicBezTo>
                  <a:pt x="2908" y="1078"/>
                  <a:pt x="2908" y="1078"/>
                  <a:pt x="2908" y="1078"/>
                </a:cubicBezTo>
                <a:cubicBezTo>
                  <a:pt x="2907" y="1080"/>
                  <a:pt x="2907" y="1080"/>
                  <a:pt x="2907" y="1080"/>
                </a:cubicBezTo>
                <a:cubicBezTo>
                  <a:pt x="2907" y="1081"/>
                  <a:pt x="2907" y="1081"/>
                  <a:pt x="2907" y="1081"/>
                </a:cubicBezTo>
                <a:cubicBezTo>
                  <a:pt x="2910" y="1084"/>
                  <a:pt x="2910" y="1084"/>
                  <a:pt x="2910" y="1084"/>
                </a:cubicBezTo>
                <a:cubicBezTo>
                  <a:pt x="2911" y="1088"/>
                  <a:pt x="2911" y="1088"/>
                  <a:pt x="2911" y="1088"/>
                </a:cubicBezTo>
                <a:cubicBezTo>
                  <a:pt x="2913" y="1093"/>
                  <a:pt x="2913" y="1093"/>
                  <a:pt x="2913" y="1093"/>
                </a:cubicBezTo>
                <a:cubicBezTo>
                  <a:pt x="2913" y="1096"/>
                  <a:pt x="2913" y="1096"/>
                  <a:pt x="2913" y="1096"/>
                </a:cubicBezTo>
                <a:cubicBezTo>
                  <a:pt x="2914" y="1098"/>
                  <a:pt x="2914" y="1098"/>
                  <a:pt x="2914" y="1098"/>
                </a:cubicBezTo>
                <a:cubicBezTo>
                  <a:pt x="2918" y="1104"/>
                  <a:pt x="2918" y="1104"/>
                  <a:pt x="2918" y="1104"/>
                </a:cubicBezTo>
                <a:cubicBezTo>
                  <a:pt x="2921" y="1107"/>
                  <a:pt x="2921" y="1107"/>
                  <a:pt x="2921" y="1107"/>
                </a:cubicBezTo>
                <a:cubicBezTo>
                  <a:pt x="2923" y="1110"/>
                  <a:pt x="2923" y="1110"/>
                  <a:pt x="2923" y="1110"/>
                </a:cubicBezTo>
                <a:cubicBezTo>
                  <a:pt x="2926" y="1113"/>
                  <a:pt x="2926" y="1113"/>
                  <a:pt x="2926" y="1113"/>
                </a:cubicBezTo>
                <a:cubicBezTo>
                  <a:pt x="2928" y="1116"/>
                  <a:pt x="2928" y="1116"/>
                  <a:pt x="2928" y="1116"/>
                </a:cubicBezTo>
                <a:cubicBezTo>
                  <a:pt x="2930" y="1118"/>
                  <a:pt x="2930" y="1118"/>
                  <a:pt x="2930" y="1118"/>
                </a:cubicBezTo>
                <a:cubicBezTo>
                  <a:pt x="2933" y="1121"/>
                  <a:pt x="2933" y="1121"/>
                  <a:pt x="2933" y="1121"/>
                </a:cubicBezTo>
                <a:cubicBezTo>
                  <a:pt x="2938" y="1127"/>
                  <a:pt x="2938" y="1127"/>
                  <a:pt x="2938" y="1127"/>
                </a:cubicBezTo>
                <a:cubicBezTo>
                  <a:pt x="2944" y="1131"/>
                  <a:pt x="2944" y="1131"/>
                  <a:pt x="2944" y="1131"/>
                </a:cubicBezTo>
                <a:cubicBezTo>
                  <a:pt x="2947" y="1133"/>
                  <a:pt x="2947" y="1133"/>
                  <a:pt x="2947" y="1133"/>
                </a:cubicBezTo>
                <a:cubicBezTo>
                  <a:pt x="2948" y="1136"/>
                  <a:pt x="2948" y="1136"/>
                  <a:pt x="2948" y="1136"/>
                </a:cubicBezTo>
                <a:cubicBezTo>
                  <a:pt x="2950" y="1139"/>
                  <a:pt x="2950" y="1139"/>
                  <a:pt x="2950" y="1139"/>
                </a:cubicBezTo>
                <a:cubicBezTo>
                  <a:pt x="2953" y="1141"/>
                  <a:pt x="2953" y="1141"/>
                  <a:pt x="2953" y="1141"/>
                </a:cubicBezTo>
                <a:cubicBezTo>
                  <a:pt x="2956" y="1144"/>
                  <a:pt x="2956" y="1144"/>
                  <a:pt x="2956" y="1144"/>
                </a:cubicBezTo>
                <a:cubicBezTo>
                  <a:pt x="2957" y="1146"/>
                  <a:pt x="2957" y="1146"/>
                  <a:pt x="2957" y="1146"/>
                </a:cubicBezTo>
                <a:cubicBezTo>
                  <a:pt x="2957" y="1144"/>
                  <a:pt x="2957" y="1144"/>
                  <a:pt x="2957" y="1144"/>
                </a:cubicBezTo>
                <a:cubicBezTo>
                  <a:pt x="2956" y="1140"/>
                  <a:pt x="2956" y="1140"/>
                  <a:pt x="2956" y="1140"/>
                </a:cubicBezTo>
                <a:cubicBezTo>
                  <a:pt x="2957" y="1140"/>
                  <a:pt x="2957" y="1140"/>
                  <a:pt x="2957" y="1140"/>
                </a:cubicBezTo>
                <a:cubicBezTo>
                  <a:pt x="2958" y="1141"/>
                  <a:pt x="2958" y="1141"/>
                  <a:pt x="2958" y="1141"/>
                </a:cubicBezTo>
                <a:cubicBezTo>
                  <a:pt x="2961" y="1143"/>
                  <a:pt x="2961" y="1143"/>
                  <a:pt x="2961" y="1143"/>
                </a:cubicBezTo>
                <a:cubicBezTo>
                  <a:pt x="2963" y="1143"/>
                  <a:pt x="2963" y="1143"/>
                  <a:pt x="2963" y="1143"/>
                </a:cubicBezTo>
                <a:cubicBezTo>
                  <a:pt x="2964" y="1141"/>
                  <a:pt x="2964" y="1141"/>
                  <a:pt x="2964" y="1141"/>
                </a:cubicBezTo>
                <a:cubicBezTo>
                  <a:pt x="2964" y="1139"/>
                  <a:pt x="2964" y="1139"/>
                  <a:pt x="2964" y="1139"/>
                </a:cubicBezTo>
                <a:cubicBezTo>
                  <a:pt x="2967" y="1141"/>
                  <a:pt x="2967" y="1141"/>
                  <a:pt x="2967" y="1141"/>
                </a:cubicBezTo>
                <a:lnTo>
                  <a:pt x="2970" y="1144"/>
                </a:lnTo>
                <a:close/>
                <a:moveTo>
                  <a:pt x="3492" y="1419"/>
                </a:moveTo>
                <a:cubicBezTo>
                  <a:pt x="3492" y="1417"/>
                  <a:pt x="3492" y="1417"/>
                  <a:pt x="3492" y="1417"/>
                </a:cubicBezTo>
                <a:cubicBezTo>
                  <a:pt x="3492" y="1415"/>
                  <a:pt x="3492" y="1415"/>
                  <a:pt x="3492" y="1415"/>
                </a:cubicBezTo>
                <a:cubicBezTo>
                  <a:pt x="3493" y="1412"/>
                  <a:pt x="3493" y="1412"/>
                  <a:pt x="3493" y="1412"/>
                </a:cubicBezTo>
                <a:cubicBezTo>
                  <a:pt x="3493" y="1411"/>
                  <a:pt x="3493" y="1411"/>
                  <a:pt x="3493" y="1411"/>
                </a:cubicBezTo>
                <a:cubicBezTo>
                  <a:pt x="3492" y="1409"/>
                  <a:pt x="3492" y="1409"/>
                  <a:pt x="3492" y="1409"/>
                </a:cubicBezTo>
                <a:cubicBezTo>
                  <a:pt x="3490" y="1408"/>
                  <a:pt x="3490" y="1408"/>
                  <a:pt x="3490" y="1408"/>
                </a:cubicBezTo>
                <a:cubicBezTo>
                  <a:pt x="3490" y="1407"/>
                  <a:pt x="3490" y="1407"/>
                  <a:pt x="3490" y="1407"/>
                </a:cubicBezTo>
                <a:cubicBezTo>
                  <a:pt x="3490" y="1405"/>
                  <a:pt x="3490" y="1405"/>
                  <a:pt x="3490" y="1405"/>
                </a:cubicBezTo>
                <a:cubicBezTo>
                  <a:pt x="3489" y="1402"/>
                  <a:pt x="3489" y="1402"/>
                  <a:pt x="3489" y="1402"/>
                </a:cubicBezTo>
                <a:cubicBezTo>
                  <a:pt x="3486" y="1399"/>
                  <a:pt x="3486" y="1399"/>
                  <a:pt x="3486" y="1399"/>
                </a:cubicBezTo>
                <a:cubicBezTo>
                  <a:pt x="3486" y="1397"/>
                  <a:pt x="3486" y="1397"/>
                  <a:pt x="3486" y="1397"/>
                </a:cubicBezTo>
                <a:cubicBezTo>
                  <a:pt x="3485" y="1394"/>
                  <a:pt x="3485" y="1394"/>
                  <a:pt x="3485" y="1394"/>
                </a:cubicBezTo>
                <a:cubicBezTo>
                  <a:pt x="3483" y="1392"/>
                  <a:pt x="3483" y="1392"/>
                  <a:pt x="3483" y="1392"/>
                </a:cubicBezTo>
                <a:cubicBezTo>
                  <a:pt x="3483" y="1394"/>
                  <a:pt x="3483" y="1394"/>
                  <a:pt x="3483" y="1394"/>
                </a:cubicBezTo>
                <a:cubicBezTo>
                  <a:pt x="3480" y="1392"/>
                  <a:pt x="3480" y="1392"/>
                  <a:pt x="3480" y="1392"/>
                </a:cubicBezTo>
                <a:cubicBezTo>
                  <a:pt x="3477" y="1388"/>
                  <a:pt x="3477" y="1388"/>
                  <a:pt x="3477" y="1388"/>
                </a:cubicBezTo>
                <a:cubicBezTo>
                  <a:pt x="3479" y="1389"/>
                  <a:pt x="3479" y="1389"/>
                  <a:pt x="3479" y="1389"/>
                </a:cubicBezTo>
                <a:cubicBezTo>
                  <a:pt x="3480" y="1388"/>
                  <a:pt x="3480" y="1388"/>
                  <a:pt x="3480" y="1388"/>
                </a:cubicBezTo>
                <a:cubicBezTo>
                  <a:pt x="3479" y="1387"/>
                  <a:pt x="3479" y="1387"/>
                  <a:pt x="3479" y="1387"/>
                </a:cubicBezTo>
                <a:cubicBezTo>
                  <a:pt x="3477" y="1385"/>
                  <a:pt x="3477" y="1385"/>
                  <a:pt x="3477" y="1385"/>
                </a:cubicBezTo>
                <a:cubicBezTo>
                  <a:pt x="3477" y="1387"/>
                  <a:pt x="3477" y="1387"/>
                  <a:pt x="3477" y="1387"/>
                </a:cubicBezTo>
                <a:cubicBezTo>
                  <a:pt x="3476" y="1387"/>
                  <a:pt x="3476" y="1387"/>
                  <a:pt x="3476" y="1387"/>
                </a:cubicBezTo>
                <a:cubicBezTo>
                  <a:pt x="3475" y="1385"/>
                  <a:pt x="3475" y="1385"/>
                  <a:pt x="3475" y="1385"/>
                </a:cubicBezTo>
                <a:cubicBezTo>
                  <a:pt x="3476" y="1384"/>
                  <a:pt x="3476" y="1384"/>
                  <a:pt x="3476" y="1384"/>
                </a:cubicBezTo>
                <a:cubicBezTo>
                  <a:pt x="3476" y="1379"/>
                  <a:pt x="3476" y="1379"/>
                  <a:pt x="3476" y="1379"/>
                </a:cubicBezTo>
                <a:cubicBezTo>
                  <a:pt x="3477" y="1375"/>
                  <a:pt x="3477" y="1375"/>
                  <a:pt x="3477" y="1375"/>
                </a:cubicBezTo>
                <a:cubicBezTo>
                  <a:pt x="3477" y="1371"/>
                  <a:pt x="3477" y="1371"/>
                  <a:pt x="3477" y="1371"/>
                </a:cubicBezTo>
                <a:cubicBezTo>
                  <a:pt x="3476" y="1371"/>
                  <a:pt x="3476" y="1371"/>
                  <a:pt x="3476" y="1371"/>
                </a:cubicBezTo>
                <a:cubicBezTo>
                  <a:pt x="3475" y="1371"/>
                  <a:pt x="3475" y="1371"/>
                  <a:pt x="3475" y="1371"/>
                </a:cubicBezTo>
                <a:cubicBezTo>
                  <a:pt x="3475" y="1372"/>
                  <a:pt x="3475" y="1372"/>
                  <a:pt x="3475" y="1372"/>
                </a:cubicBezTo>
                <a:cubicBezTo>
                  <a:pt x="3472" y="1371"/>
                  <a:pt x="3472" y="1371"/>
                  <a:pt x="3472" y="1371"/>
                </a:cubicBezTo>
                <a:cubicBezTo>
                  <a:pt x="3470" y="1368"/>
                  <a:pt x="3470" y="1368"/>
                  <a:pt x="3470" y="1368"/>
                </a:cubicBezTo>
                <a:cubicBezTo>
                  <a:pt x="3469" y="1371"/>
                  <a:pt x="3469" y="1371"/>
                  <a:pt x="3469" y="1371"/>
                </a:cubicBezTo>
                <a:cubicBezTo>
                  <a:pt x="3469" y="1374"/>
                  <a:pt x="3469" y="1374"/>
                  <a:pt x="3469" y="1374"/>
                </a:cubicBezTo>
                <a:cubicBezTo>
                  <a:pt x="3467" y="1372"/>
                  <a:pt x="3467" y="1372"/>
                  <a:pt x="3467" y="1372"/>
                </a:cubicBezTo>
                <a:cubicBezTo>
                  <a:pt x="3465" y="1372"/>
                  <a:pt x="3465" y="1372"/>
                  <a:pt x="3465" y="1372"/>
                </a:cubicBezTo>
                <a:cubicBezTo>
                  <a:pt x="3466" y="1371"/>
                  <a:pt x="3466" y="1371"/>
                  <a:pt x="3466" y="1371"/>
                </a:cubicBezTo>
                <a:cubicBezTo>
                  <a:pt x="3465" y="1368"/>
                  <a:pt x="3465" y="1368"/>
                  <a:pt x="3465" y="1368"/>
                </a:cubicBezTo>
                <a:cubicBezTo>
                  <a:pt x="3465" y="1365"/>
                  <a:pt x="3465" y="1365"/>
                  <a:pt x="3465" y="1365"/>
                </a:cubicBezTo>
                <a:cubicBezTo>
                  <a:pt x="3465" y="1362"/>
                  <a:pt x="3465" y="1362"/>
                  <a:pt x="3465" y="1362"/>
                </a:cubicBezTo>
                <a:cubicBezTo>
                  <a:pt x="3466" y="1359"/>
                  <a:pt x="3466" y="1359"/>
                  <a:pt x="3466" y="1359"/>
                </a:cubicBezTo>
                <a:cubicBezTo>
                  <a:pt x="3465" y="1358"/>
                  <a:pt x="3465" y="1358"/>
                  <a:pt x="3465" y="1358"/>
                </a:cubicBezTo>
                <a:cubicBezTo>
                  <a:pt x="3463" y="1358"/>
                  <a:pt x="3463" y="1358"/>
                  <a:pt x="3463" y="1358"/>
                </a:cubicBezTo>
                <a:cubicBezTo>
                  <a:pt x="3463" y="1354"/>
                  <a:pt x="3463" y="1354"/>
                  <a:pt x="3463" y="1354"/>
                </a:cubicBezTo>
                <a:cubicBezTo>
                  <a:pt x="3463" y="1351"/>
                  <a:pt x="3463" y="1351"/>
                  <a:pt x="3463" y="1351"/>
                </a:cubicBezTo>
                <a:cubicBezTo>
                  <a:pt x="3462" y="1349"/>
                  <a:pt x="3462" y="1349"/>
                  <a:pt x="3462" y="1349"/>
                </a:cubicBezTo>
                <a:cubicBezTo>
                  <a:pt x="3460" y="1351"/>
                  <a:pt x="3460" y="1351"/>
                  <a:pt x="3460" y="1351"/>
                </a:cubicBezTo>
                <a:cubicBezTo>
                  <a:pt x="3459" y="1348"/>
                  <a:pt x="3459" y="1348"/>
                  <a:pt x="3459" y="1348"/>
                </a:cubicBezTo>
                <a:cubicBezTo>
                  <a:pt x="3459" y="1345"/>
                  <a:pt x="3459" y="1345"/>
                  <a:pt x="3459" y="1345"/>
                </a:cubicBezTo>
                <a:cubicBezTo>
                  <a:pt x="3460" y="1343"/>
                  <a:pt x="3460" y="1343"/>
                  <a:pt x="3460" y="1343"/>
                </a:cubicBezTo>
                <a:cubicBezTo>
                  <a:pt x="3462" y="1345"/>
                  <a:pt x="3462" y="1345"/>
                  <a:pt x="3462" y="1345"/>
                </a:cubicBezTo>
                <a:cubicBezTo>
                  <a:pt x="3460" y="1342"/>
                  <a:pt x="3460" y="1342"/>
                  <a:pt x="3460" y="1342"/>
                </a:cubicBezTo>
                <a:cubicBezTo>
                  <a:pt x="3460" y="1341"/>
                  <a:pt x="3460" y="1341"/>
                  <a:pt x="3460" y="1341"/>
                </a:cubicBezTo>
                <a:cubicBezTo>
                  <a:pt x="3459" y="1341"/>
                  <a:pt x="3459" y="1341"/>
                  <a:pt x="3459" y="1341"/>
                </a:cubicBezTo>
                <a:cubicBezTo>
                  <a:pt x="3459" y="1339"/>
                  <a:pt x="3459" y="1339"/>
                  <a:pt x="3459" y="1339"/>
                </a:cubicBezTo>
                <a:cubicBezTo>
                  <a:pt x="3457" y="1338"/>
                  <a:pt x="3457" y="1338"/>
                  <a:pt x="3457" y="1338"/>
                </a:cubicBezTo>
                <a:cubicBezTo>
                  <a:pt x="3457" y="1339"/>
                  <a:pt x="3457" y="1339"/>
                  <a:pt x="3457" y="1339"/>
                </a:cubicBezTo>
                <a:cubicBezTo>
                  <a:pt x="3456" y="1339"/>
                  <a:pt x="3456" y="1339"/>
                  <a:pt x="3456" y="1339"/>
                </a:cubicBezTo>
                <a:cubicBezTo>
                  <a:pt x="3454" y="1338"/>
                  <a:pt x="3454" y="1338"/>
                  <a:pt x="3454" y="1338"/>
                </a:cubicBezTo>
                <a:cubicBezTo>
                  <a:pt x="3452" y="1336"/>
                  <a:pt x="3452" y="1336"/>
                  <a:pt x="3452" y="1336"/>
                </a:cubicBezTo>
                <a:cubicBezTo>
                  <a:pt x="3452" y="1335"/>
                  <a:pt x="3452" y="1335"/>
                  <a:pt x="3452" y="1335"/>
                </a:cubicBezTo>
                <a:cubicBezTo>
                  <a:pt x="3452" y="1333"/>
                  <a:pt x="3452" y="1333"/>
                  <a:pt x="3452" y="1333"/>
                </a:cubicBezTo>
                <a:cubicBezTo>
                  <a:pt x="3450" y="1335"/>
                  <a:pt x="3450" y="1335"/>
                  <a:pt x="3450" y="1335"/>
                </a:cubicBezTo>
                <a:cubicBezTo>
                  <a:pt x="3449" y="1335"/>
                  <a:pt x="3449" y="1335"/>
                  <a:pt x="3449" y="1335"/>
                </a:cubicBezTo>
                <a:cubicBezTo>
                  <a:pt x="3447" y="1332"/>
                  <a:pt x="3447" y="1332"/>
                  <a:pt x="3447" y="1332"/>
                </a:cubicBezTo>
                <a:cubicBezTo>
                  <a:pt x="3447" y="1329"/>
                  <a:pt x="3447" y="1329"/>
                  <a:pt x="3447" y="1329"/>
                </a:cubicBezTo>
                <a:cubicBezTo>
                  <a:pt x="3446" y="1329"/>
                  <a:pt x="3446" y="1329"/>
                  <a:pt x="3446" y="1329"/>
                </a:cubicBezTo>
                <a:cubicBezTo>
                  <a:pt x="3443" y="1329"/>
                  <a:pt x="3443" y="1329"/>
                  <a:pt x="3443" y="1329"/>
                </a:cubicBezTo>
                <a:cubicBezTo>
                  <a:pt x="3443" y="1328"/>
                  <a:pt x="3443" y="1328"/>
                  <a:pt x="3443" y="1328"/>
                </a:cubicBezTo>
                <a:cubicBezTo>
                  <a:pt x="3442" y="1328"/>
                  <a:pt x="3442" y="1328"/>
                  <a:pt x="3442" y="1328"/>
                </a:cubicBezTo>
                <a:cubicBezTo>
                  <a:pt x="3439" y="1326"/>
                  <a:pt x="3439" y="1326"/>
                  <a:pt x="3439" y="1326"/>
                </a:cubicBezTo>
                <a:cubicBezTo>
                  <a:pt x="3437" y="1325"/>
                  <a:pt x="3437" y="1325"/>
                  <a:pt x="3437" y="1325"/>
                </a:cubicBezTo>
                <a:cubicBezTo>
                  <a:pt x="3436" y="1323"/>
                  <a:pt x="3436" y="1323"/>
                  <a:pt x="3436" y="1323"/>
                </a:cubicBezTo>
                <a:cubicBezTo>
                  <a:pt x="3436" y="1321"/>
                  <a:pt x="3436" y="1321"/>
                  <a:pt x="3436" y="1321"/>
                </a:cubicBezTo>
                <a:cubicBezTo>
                  <a:pt x="3437" y="1319"/>
                  <a:pt x="3437" y="1319"/>
                  <a:pt x="3437" y="1319"/>
                </a:cubicBezTo>
                <a:cubicBezTo>
                  <a:pt x="3437" y="1318"/>
                  <a:pt x="3437" y="1318"/>
                  <a:pt x="3437" y="1318"/>
                </a:cubicBezTo>
                <a:cubicBezTo>
                  <a:pt x="3436" y="1318"/>
                  <a:pt x="3436" y="1318"/>
                  <a:pt x="3436" y="1318"/>
                </a:cubicBezTo>
                <a:cubicBezTo>
                  <a:pt x="3437" y="1316"/>
                  <a:pt x="3437" y="1316"/>
                  <a:pt x="3437" y="1316"/>
                </a:cubicBezTo>
                <a:cubicBezTo>
                  <a:pt x="3436" y="1313"/>
                  <a:pt x="3436" y="1313"/>
                  <a:pt x="3436" y="1313"/>
                </a:cubicBezTo>
                <a:cubicBezTo>
                  <a:pt x="3436" y="1315"/>
                  <a:pt x="3436" y="1315"/>
                  <a:pt x="3436" y="1315"/>
                </a:cubicBezTo>
                <a:cubicBezTo>
                  <a:pt x="3436" y="1316"/>
                  <a:pt x="3436" y="1316"/>
                  <a:pt x="3436" y="1316"/>
                </a:cubicBezTo>
                <a:cubicBezTo>
                  <a:pt x="3434" y="1315"/>
                  <a:pt x="3434" y="1315"/>
                  <a:pt x="3434" y="1315"/>
                </a:cubicBezTo>
                <a:cubicBezTo>
                  <a:pt x="3434" y="1313"/>
                  <a:pt x="3434" y="1313"/>
                  <a:pt x="3434" y="1313"/>
                </a:cubicBezTo>
                <a:cubicBezTo>
                  <a:pt x="3434" y="1312"/>
                  <a:pt x="3434" y="1312"/>
                  <a:pt x="3434" y="1312"/>
                </a:cubicBezTo>
                <a:cubicBezTo>
                  <a:pt x="3436" y="1306"/>
                  <a:pt x="3436" y="1306"/>
                  <a:pt x="3436" y="1306"/>
                </a:cubicBezTo>
                <a:cubicBezTo>
                  <a:pt x="3436" y="1300"/>
                  <a:pt x="3436" y="1300"/>
                  <a:pt x="3436" y="1300"/>
                </a:cubicBezTo>
                <a:cubicBezTo>
                  <a:pt x="3436" y="1298"/>
                  <a:pt x="3436" y="1298"/>
                  <a:pt x="3436" y="1298"/>
                </a:cubicBezTo>
                <a:cubicBezTo>
                  <a:pt x="3436" y="1295"/>
                  <a:pt x="3436" y="1295"/>
                  <a:pt x="3436" y="1295"/>
                </a:cubicBezTo>
                <a:cubicBezTo>
                  <a:pt x="3434" y="1296"/>
                  <a:pt x="3434" y="1296"/>
                  <a:pt x="3434" y="1296"/>
                </a:cubicBezTo>
                <a:cubicBezTo>
                  <a:pt x="3434" y="1293"/>
                  <a:pt x="3434" y="1293"/>
                  <a:pt x="3434" y="1293"/>
                </a:cubicBezTo>
                <a:cubicBezTo>
                  <a:pt x="3432" y="1292"/>
                  <a:pt x="3432" y="1292"/>
                  <a:pt x="3432" y="1292"/>
                </a:cubicBezTo>
                <a:cubicBezTo>
                  <a:pt x="3432" y="1288"/>
                  <a:pt x="3432" y="1288"/>
                  <a:pt x="3432" y="1288"/>
                </a:cubicBezTo>
                <a:cubicBezTo>
                  <a:pt x="3433" y="1285"/>
                  <a:pt x="3433" y="1285"/>
                  <a:pt x="3433" y="1285"/>
                </a:cubicBezTo>
                <a:cubicBezTo>
                  <a:pt x="3433" y="1282"/>
                  <a:pt x="3433" y="1282"/>
                  <a:pt x="3433" y="1282"/>
                </a:cubicBezTo>
                <a:cubicBezTo>
                  <a:pt x="3432" y="1279"/>
                  <a:pt x="3432" y="1279"/>
                  <a:pt x="3432" y="1279"/>
                </a:cubicBezTo>
                <a:cubicBezTo>
                  <a:pt x="3432" y="1276"/>
                  <a:pt x="3432" y="1276"/>
                  <a:pt x="3432" y="1276"/>
                </a:cubicBezTo>
                <a:cubicBezTo>
                  <a:pt x="3433" y="1273"/>
                  <a:pt x="3433" y="1273"/>
                  <a:pt x="3433" y="1273"/>
                </a:cubicBezTo>
                <a:cubicBezTo>
                  <a:pt x="3432" y="1272"/>
                  <a:pt x="3432" y="1272"/>
                  <a:pt x="3432" y="1272"/>
                </a:cubicBezTo>
                <a:cubicBezTo>
                  <a:pt x="3433" y="1270"/>
                  <a:pt x="3433" y="1270"/>
                  <a:pt x="3433" y="1270"/>
                </a:cubicBezTo>
                <a:cubicBezTo>
                  <a:pt x="3434" y="1269"/>
                  <a:pt x="3434" y="1269"/>
                  <a:pt x="3434" y="1269"/>
                </a:cubicBezTo>
                <a:cubicBezTo>
                  <a:pt x="3430" y="1266"/>
                  <a:pt x="3430" y="1266"/>
                  <a:pt x="3430" y="1266"/>
                </a:cubicBezTo>
                <a:cubicBezTo>
                  <a:pt x="3427" y="1265"/>
                  <a:pt x="3427" y="1265"/>
                  <a:pt x="3427" y="1265"/>
                </a:cubicBezTo>
                <a:cubicBezTo>
                  <a:pt x="3426" y="1262"/>
                  <a:pt x="3426" y="1262"/>
                  <a:pt x="3426" y="1262"/>
                </a:cubicBezTo>
                <a:cubicBezTo>
                  <a:pt x="3424" y="1259"/>
                  <a:pt x="3424" y="1259"/>
                  <a:pt x="3424" y="1259"/>
                </a:cubicBezTo>
                <a:cubicBezTo>
                  <a:pt x="3423" y="1260"/>
                  <a:pt x="3423" y="1260"/>
                  <a:pt x="3423" y="1260"/>
                </a:cubicBezTo>
                <a:cubicBezTo>
                  <a:pt x="3422" y="1259"/>
                  <a:pt x="3422" y="1259"/>
                  <a:pt x="3422" y="1259"/>
                </a:cubicBezTo>
                <a:cubicBezTo>
                  <a:pt x="3420" y="1262"/>
                  <a:pt x="3420" y="1262"/>
                  <a:pt x="3420" y="1262"/>
                </a:cubicBezTo>
                <a:cubicBezTo>
                  <a:pt x="3419" y="1262"/>
                  <a:pt x="3419" y="1262"/>
                  <a:pt x="3419" y="1262"/>
                </a:cubicBezTo>
                <a:cubicBezTo>
                  <a:pt x="3417" y="1262"/>
                  <a:pt x="3417" y="1262"/>
                  <a:pt x="3417" y="1262"/>
                </a:cubicBezTo>
                <a:cubicBezTo>
                  <a:pt x="3416" y="1260"/>
                  <a:pt x="3416" y="1260"/>
                  <a:pt x="3416" y="1260"/>
                </a:cubicBezTo>
                <a:cubicBezTo>
                  <a:pt x="3416" y="1259"/>
                  <a:pt x="3416" y="1259"/>
                  <a:pt x="3416" y="1259"/>
                </a:cubicBezTo>
                <a:cubicBezTo>
                  <a:pt x="3416" y="1256"/>
                  <a:pt x="3416" y="1256"/>
                  <a:pt x="3416" y="1256"/>
                </a:cubicBezTo>
                <a:cubicBezTo>
                  <a:pt x="3414" y="1253"/>
                  <a:pt x="3414" y="1253"/>
                  <a:pt x="3414" y="1253"/>
                </a:cubicBezTo>
                <a:cubicBezTo>
                  <a:pt x="3414" y="1252"/>
                  <a:pt x="3414" y="1252"/>
                  <a:pt x="3414" y="1252"/>
                </a:cubicBezTo>
                <a:cubicBezTo>
                  <a:pt x="3416" y="1245"/>
                  <a:pt x="3416" y="1245"/>
                  <a:pt x="3416" y="1245"/>
                </a:cubicBezTo>
                <a:cubicBezTo>
                  <a:pt x="3416" y="1242"/>
                  <a:pt x="3416" y="1242"/>
                  <a:pt x="3416" y="1242"/>
                </a:cubicBezTo>
                <a:cubicBezTo>
                  <a:pt x="3414" y="1240"/>
                  <a:pt x="3414" y="1240"/>
                  <a:pt x="3414" y="1240"/>
                </a:cubicBezTo>
                <a:cubicBezTo>
                  <a:pt x="3414" y="1236"/>
                  <a:pt x="3414" y="1236"/>
                  <a:pt x="3414" y="1236"/>
                </a:cubicBezTo>
                <a:cubicBezTo>
                  <a:pt x="3413" y="1233"/>
                  <a:pt x="3413" y="1233"/>
                  <a:pt x="3413" y="1233"/>
                </a:cubicBezTo>
                <a:cubicBezTo>
                  <a:pt x="3411" y="1230"/>
                  <a:pt x="3411" y="1230"/>
                  <a:pt x="3411" y="1230"/>
                </a:cubicBezTo>
                <a:cubicBezTo>
                  <a:pt x="3414" y="1229"/>
                  <a:pt x="3414" y="1229"/>
                  <a:pt x="3414" y="1229"/>
                </a:cubicBezTo>
                <a:cubicBezTo>
                  <a:pt x="3411" y="1227"/>
                  <a:pt x="3411" y="1227"/>
                  <a:pt x="3411" y="1227"/>
                </a:cubicBezTo>
                <a:cubicBezTo>
                  <a:pt x="3410" y="1227"/>
                  <a:pt x="3410" y="1227"/>
                  <a:pt x="3410" y="1227"/>
                </a:cubicBezTo>
                <a:cubicBezTo>
                  <a:pt x="3410" y="1226"/>
                  <a:pt x="3410" y="1226"/>
                  <a:pt x="3410" y="1226"/>
                </a:cubicBezTo>
                <a:cubicBezTo>
                  <a:pt x="3410" y="1222"/>
                  <a:pt x="3410" y="1222"/>
                  <a:pt x="3410" y="1222"/>
                </a:cubicBezTo>
                <a:cubicBezTo>
                  <a:pt x="3410" y="1220"/>
                  <a:pt x="3410" y="1220"/>
                  <a:pt x="3410" y="1220"/>
                </a:cubicBezTo>
                <a:cubicBezTo>
                  <a:pt x="3410" y="1219"/>
                  <a:pt x="3410" y="1219"/>
                  <a:pt x="3410" y="1219"/>
                </a:cubicBezTo>
                <a:cubicBezTo>
                  <a:pt x="3410" y="1217"/>
                  <a:pt x="3410" y="1217"/>
                  <a:pt x="3410" y="1217"/>
                </a:cubicBezTo>
                <a:cubicBezTo>
                  <a:pt x="3410" y="1214"/>
                  <a:pt x="3410" y="1214"/>
                  <a:pt x="3410" y="1214"/>
                </a:cubicBezTo>
                <a:cubicBezTo>
                  <a:pt x="3409" y="1213"/>
                  <a:pt x="3409" y="1213"/>
                  <a:pt x="3409" y="1213"/>
                </a:cubicBezTo>
                <a:cubicBezTo>
                  <a:pt x="3407" y="1214"/>
                  <a:pt x="3407" y="1214"/>
                  <a:pt x="3407" y="1214"/>
                </a:cubicBezTo>
                <a:cubicBezTo>
                  <a:pt x="3409" y="1212"/>
                  <a:pt x="3409" y="1212"/>
                  <a:pt x="3409" y="1212"/>
                </a:cubicBezTo>
                <a:cubicBezTo>
                  <a:pt x="3407" y="1212"/>
                  <a:pt x="3407" y="1212"/>
                  <a:pt x="3407" y="1212"/>
                </a:cubicBezTo>
                <a:cubicBezTo>
                  <a:pt x="3406" y="1212"/>
                  <a:pt x="3406" y="1212"/>
                  <a:pt x="3406" y="1212"/>
                </a:cubicBezTo>
                <a:cubicBezTo>
                  <a:pt x="3404" y="1213"/>
                  <a:pt x="3404" y="1213"/>
                  <a:pt x="3404" y="1213"/>
                </a:cubicBezTo>
                <a:cubicBezTo>
                  <a:pt x="3403" y="1214"/>
                  <a:pt x="3403" y="1214"/>
                  <a:pt x="3403" y="1214"/>
                </a:cubicBezTo>
                <a:cubicBezTo>
                  <a:pt x="3403" y="1216"/>
                  <a:pt x="3403" y="1216"/>
                  <a:pt x="3403" y="1216"/>
                </a:cubicBezTo>
                <a:cubicBezTo>
                  <a:pt x="3400" y="1223"/>
                  <a:pt x="3400" y="1223"/>
                  <a:pt x="3400" y="1223"/>
                </a:cubicBezTo>
                <a:cubicBezTo>
                  <a:pt x="3399" y="1229"/>
                  <a:pt x="3399" y="1229"/>
                  <a:pt x="3399" y="1229"/>
                </a:cubicBezTo>
                <a:cubicBezTo>
                  <a:pt x="3397" y="1229"/>
                  <a:pt x="3397" y="1229"/>
                  <a:pt x="3397" y="1229"/>
                </a:cubicBezTo>
                <a:cubicBezTo>
                  <a:pt x="3397" y="1230"/>
                  <a:pt x="3397" y="1230"/>
                  <a:pt x="3397" y="1230"/>
                </a:cubicBezTo>
                <a:cubicBezTo>
                  <a:pt x="3397" y="1232"/>
                  <a:pt x="3397" y="1232"/>
                  <a:pt x="3397" y="1232"/>
                </a:cubicBezTo>
                <a:cubicBezTo>
                  <a:pt x="3396" y="1232"/>
                  <a:pt x="3396" y="1232"/>
                  <a:pt x="3396" y="1232"/>
                </a:cubicBezTo>
                <a:cubicBezTo>
                  <a:pt x="3394" y="1235"/>
                  <a:pt x="3394" y="1235"/>
                  <a:pt x="3394" y="1235"/>
                </a:cubicBezTo>
                <a:cubicBezTo>
                  <a:pt x="3394" y="1236"/>
                  <a:pt x="3394" y="1236"/>
                  <a:pt x="3394" y="1236"/>
                </a:cubicBezTo>
                <a:cubicBezTo>
                  <a:pt x="3396" y="1237"/>
                  <a:pt x="3396" y="1237"/>
                  <a:pt x="3396" y="1237"/>
                </a:cubicBezTo>
                <a:cubicBezTo>
                  <a:pt x="3399" y="1239"/>
                  <a:pt x="3399" y="1239"/>
                  <a:pt x="3399" y="1239"/>
                </a:cubicBezTo>
                <a:cubicBezTo>
                  <a:pt x="3397" y="1240"/>
                  <a:pt x="3397" y="1240"/>
                  <a:pt x="3397" y="1240"/>
                </a:cubicBezTo>
                <a:cubicBezTo>
                  <a:pt x="3396" y="1237"/>
                  <a:pt x="3396" y="1237"/>
                  <a:pt x="3396" y="1237"/>
                </a:cubicBezTo>
                <a:cubicBezTo>
                  <a:pt x="3394" y="1240"/>
                  <a:pt x="3394" y="1240"/>
                  <a:pt x="3394" y="1240"/>
                </a:cubicBezTo>
                <a:cubicBezTo>
                  <a:pt x="3393" y="1242"/>
                  <a:pt x="3393" y="1242"/>
                  <a:pt x="3393" y="1242"/>
                </a:cubicBezTo>
                <a:cubicBezTo>
                  <a:pt x="3393" y="1245"/>
                  <a:pt x="3393" y="1245"/>
                  <a:pt x="3393" y="1245"/>
                </a:cubicBezTo>
                <a:cubicBezTo>
                  <a:pt x="3393" y="1246"/>
                  <a:pt x="3393" y="1246"/>
                  <a:pt x="3393" y="1246"/>
                </a:cubicBezTo>
                <a:cubicBezTo>
                  <a:pt x="3393" y="1247"/>
                  <a:pt x="3393" y="1247"/>
                  <a:pt x="3393" y="1247"/>
                </a:cubicBezTo>
                <a:cubicBezTo>
                  <a:pt x="3390" y="1252"/>
                  <a:pt x="3390" y="1252"/>
                  <a:pt x="3390" y="1252"/>
                </a:cubicBezTo>
                <a:cubicBezTo>
                  <a:pt x="3390" y="1253"/>
                  <a:pt x="3390" y="1253"/>
                  <a:pt x="3390" y="1253"/>
                </a:cubicBezTo>
                <a:cubicBezTo>
                  <a:pt x="3390" y="1256"/>
                  <a:pt x="3390" y="1256"/>
                  <a:pt x="3390" y="1256"/>
                </a:cubicBezTo>
                <a:cubicBezTo>
                  <a:pt x="3390" y="1259"/>
                  <a:pt x="3390" y="1259"/>
                  <a:pt x="3390" y="1259"/>
                </a:cubicBezTo>
                <a:cubicBezTo>
                  <a:pt x="3390" y="1263"/>
                  <a:pt x="3390" y="1263"/>
                  <a:pt x="3390" y="1263"/>
                </a:cubicBezTo>
                <a:cubicBezTo>
                  <a:pt x="3389" y="1266"/>
                  <a:pt x="3389" y="1266"/>
                  <a:pt x="3389" y="1266"/>
                </a:cubicBezTo>
                <a:cubicBezTo>
                  <a:pt x="3389" y="1272"/>
                  <a:pt x="3389" y="1272"/>
                  <a:pt x="3389" y="1272"/>
                </a:cubicBezTo>
                <a:cubicBezTo>
                  <a:pt x="3387" y="1276"/>
                  <a:pt x="3387" y="1276"/>
                  <a:pt x="3387" y="1276"/>
                </a:cubicBezTo>
                <a:cubicBezTo>
                  <a:pt x="3383" y="1286"/>
                  <a:pt x="3383" y="1286"/>
                  <a:pt x="3383" y="1286"/>
                </a:cubicBezTo>
                <a:cubicBezTo>
                  <a:pt x="3380" y="1295"/>
                  <a:pt x="3380" y="1295"/>
                  <a:pt x="3380" y="1295"/>
                </a:cubicBezTo>
                <a:cubicBezTo>
                  <a:pt x="3374" y="1302"/>
                  <a:pt x="3374" y="1302"/>
                  <a:pt x="3374" y="1302"/>
                </a:cubicBezTo>
                <a:cubicBezTo>
                  <a:pt x="3373" y="1305"/>
                  <a:pt x="3373" y="1305"/>
                  <a:pt x="3373" y="1305"/>
                </a:cubicBezTo>
                <a:cubicBezTo>
                  <a:pt x="3368" y="1306"/>
                  <a:pt x="3368" y="1306"/>
                  <a:pt x="3368" y="1306"/>
                </a:cubicBezTo>
                <a:cubicBezTo>
                  <a:pt x="3366" y="1306"/>
                  <a:pt x="3366" y="1306"/>
                  <a:pt x="3366" y="1306"/>
                </a:cubicBezTo>
                <a:cubicBezTo>
                  <a:pt x="3363" y="1305"/>
                  <a:pt x="3363" y="1305"/>
                  <a:pt x="3363" y="1305"/>
                </a:cubicBezTo>
                <a:cubicBezTo>
                  <a:pt x="3358" y="1303"/>
                  <a:pt x="3358" y="1303"/>
                  <a:pt x="3358" y="1303"/>
                </a:cubicBezTo>
                <a:cubicBezTo>
                  <a:pt x="3356" y="1302"/>
                  <a:pt x="3356" y="1302"/>
                  <a:pt x="3356" y="1302"/>
                </a:cubicBezTo>
                <a:cubicBezTo>
                  <a:pt x="3356" y="1300"/>
                  <a:pt x="3356" y="1300"/>
                  <a:pt x="3356" y="1300"/>
                </a:cubicBezTo>
                <a:cubicBezTo>
                  <a:pt x="3354" y="1299"/>
                  <a:pt x="3354" y="1299"/>
                  <a:pt x="3354" y="1299"/>
                </a:cubicBezTo>
                <a:cubicBezTo>
                  <a:pt x="3354" y="1298"/>
                  <a:pt x="3354" y="1298"/>
                  <a:pt x="3354" y="1298"/>
                </a:cubicBezTo>
                <a:cubicBezTo>
                  <a:pt x="3354" y="1296"/>
                  <a:pt x="3354" y="1296"/>
                  <a:pt x="3354" y="1296"/>
                </a:cubicBezTo>
                <a:cubicBezTo>
                  <a:pt x="3351" y="1295"/>
                  <a:pt x="3351" y="1295"/>
                  <a:pt x="3351" y="1295"/>
                </a:cubicBezTo>
                <a:cubicBezTo>
                  <a:pt x="3348" y="1293"/>
                  <a:pt x="3348" y="1293"/>
                  <a:pt x="3348" y="1293"/>
                </a:cubicBezTo>
                <a:cubicBezTo>
                  <a:pt x="3346" y="1293"/>
                  <a:pt x="3346" y="1293"/>
                  <a:pt x="3346" y="1293"/>
                </a:cubicBezTo>
                <a:cubicBezTo>
                  <a:pt x="3343" y="1290"/>
                  <a:pt x="3343" y="1290"/>
                  <a:pt x="3343" y="1290"/>
                </a:cubicBezTo>
                <a:cubicBezTo>
                  <a:pt x="3340" y="1288"/>
                  <a:pt x="3340" y="1288"/>
                  <a:pt x="3340" y="1288"/>
                </a:cubicBezTo>
                <a:cubicBezTo>
                  <a:pt x="3337" y="1285"/>
                  <a:pt x="3337" y="1285"/>
                  <a:pt x="3337" y="1285"/>
                </a:cubicBezTo>
                <a:cubicBezTo>
                  <a:pt x="3334" y="1283"/>
                  <a:pt x="3334" y="1283"/>
                  <a:pt x="3334" y="1283"/>
                </a:cubicBezTo>
                <a:cubicBezTo>
                  <a:pt x="3333" y="1282"/>
                  <a:pt x="3333" y="1282"/>
                  <a:pt x="3333" y="1282"/>
                </a:cubicBezTo>
                <a:cubicBezTo>
                  <a:pt x="3330" y="1282"/>
                  <a:pt x="3330" y="1282"/>
                  <a:pt x="3330" y="1282"/>
                </a:cubicBezTo>
                <a:cubicBezTo>
                  <a:pt x="3328" y="1282"/>
                  <a:pt x="3328" y="1282"/>
                  <a:pt x="3328" y="1282"/>
                </a:cubicBezTo>
                <a:cubicBezTo>
                  <a:pt x="3328" y="1280"/>
                  <a:pt x="3328" y="1280"/>
                  <a:pt x="3328" y="1280"/>
                </a:cubicBezTo>
                <a:cubicBezTo>
                  <a:pt x="3327" y="1279"/>
                  <a:pt x="3327" y="1279"/>
                  <a:pt x="3327" y="1279"/>
                </a:cubicBezTo>
                <a:cubicBezTo>
                  <a:pt x="3323" y="1275"/>
                  <a:pt x="3323" y="1275"/>
                  <a:pt x="3323" y="1275"/>
                </a:cubicBezTo>
                <a:cubicBezTo>
                  <a:pt x="3320" y="1272"/>
                  <a:pt x="3320" y="1272"/>
                  <a:pt x="3320" y="1272"/>
                </a:cubicBezTo>
                <a:cubicBezTo>
                  <a:pt x="3315" y="1268"/>
                  <a:pt x="3315" y="1268"/>
                  <a:pt x="3315" y="1268"/>
                </a:cubicBezTo>
                <a:cubicBezTo>
                  <a:pt x="3315" y="1266"/>
                  <a:pt x="3315" y="1266"/>
                  <a:pt x="3315" y="1266"/>
                </a:cubicBezTo>
                <a:cubicBezTo>
                  <a:pt x="3317" y="1265"/>
                  <a:pt x="3317" y="1265"/>
                  <a:pt x="3317" y="1265"/>
                </a:cubicBezTo>
                <a:cubicBezTo>
                  <a:pt x="3320" y="1260"/>
                  <a:pt x="3320" y="1260"/>
                  <a:pt x="3320" y="1260"/>
                </a:cubicBezTo>
                <a:cubicBezTo>
                  <a:pt x="3325" y="1252"/>
                  <a:pt x="3325" y="1252"/>
                  <a:pt x="3325" y="1252"/>
                </a:cubicBezTo>
                <a:cubicBezTo>
                  <a:pt x="3324" y="1252"/>
                  <a:pt x="3324" y="1252"/>
                  <a:pt x="3324" y="1252"/>
                </a:cubicBezTo>
                <a:cubicBezTo>
                  <a:pt x="3323" y="1250"/>
                  <a:pt x="3323" y="1250"/>
                  <a:pt x="3323" y="1250"/>
                </a:cubicBezTo>
                <a:cubicBezTo>
                  <a:pt x="3323" y="1249"/>
                  <a:pt x="3323" y="1249"/>
                  <a:pt x="3323" y="1249"/>
                </a:cubicBezTo>
                <a:cubicBezTo>
                  <a:pt x="3324" y="1249"/>
                  <a:pt x="3324" y="1249"/>
                  <a:pt x="3324" y="1249"/>
                </a:cubicBezTo>
                <a:cubicBezTo>
                  <a:pt x="3324" y="1247"/>
                  <a:pt x="3324" y="1247"/>
                  <a:pt x="3324" y="1247"/>
                </a:cubicBezTo>
                <a:cubicBezTo>
                  <a:pt x="3324" y="1246"/>
                  <a:pt x="3324" y="1246"/>
                  <a:pt x="3324" y="1246"/>
                </a:cubicBezTo>
                <a:cubicBezTo>
                  <a:pt x="3325" y="1246"/>
                  <a:pt x="3325" y="1246"/>
                  <a:pt x="3325" y="1246"/>
                </a:cubicBezTo>
                <a:cubicBezTo>
                  <a:pt x="3327" y="1245"/>
                  <a:pt x="3327" y="1245"/>
                  <a:pt x="3327" y="1245"/>
                </a:cubicBezTo>
                <a:cubicBezTo>
                  <a:pt x="3328" y="1246"/>
                  <a:pt x="3328" y="1246"/>
                  <a:pt x="3328" y="1246"/>
                </a:cubicBezTo>
                <a:cubicBezTo>
                  <a:pt x="3330" y="1243"/>
                  <a:pt x="3330" y="1243"/>
                  <a:pt x="3330" y="1243"/>
                </a:cubicBezTo>
                <a:cubicBezTo>
                  <a:pt x="3330" y="1246"/>
                  <a:pt x="3330" y="1246"/>
                  <a:pt x="3330" y="1246"/>
                </a:cubicBezTo>
                <a:cubicBezTo>
                  <a:pt x="3331" y="1245"/>
                  <a:pt x="3331" y="1245"/>
                  <a:pt x="3331" y="1245"/>
                </a:cubicBezTo>
                <a:cubicBezTo>
                  <a:pt x="3333" y="1242"/>
                  <a:pt x="3333" y="1242"/>
                  <a:pt x="3333" y="1242"/>
                </a:cubicBezTo>
                <a:cubicBezTo>
                  <a:pt x="3331" y="1240"/>
                  <a:pt x="3331" y="1240"/>
                  <a:pt x="3331" y="1240"/>
                </a:cubicBezTo>
                <a:cubicBezTo>
                  <a:pt x="3335" y="1237"/>
                  <a:pt x="3335" y="1237"/>
                  <a:pt x="3335" y="1237"/>
                </a:cubicBezTo>
                <a:cubicBezTo>
                  <a:pt x="3337" y="1233"/>
                  <a:pt x="3337" y="1233"/>
                  <a:pt x="3337" y="1233"/>
                </a:cubicBezTo>
                <a:cubicBezTo>
                  <a:pt x="3337" y="1232"/>
                  <a:pt x="3337" y="1232"/>
                  <a:pt x="3337" y="1232"/>
                </a:cubicBezTo>
                <a:cubicBezTo>
                  <a:pt x="3335" y="1230"/>
                  <a:pt x="3335" y="1230"/>
                  <a:pt x="3335" y="1230"/>
                </a:cubicBezTo>
                <a:cubicBezTo>
                  <a:pt x="3335" y="1232"/>
                  <a:pt x="3335" y="1232"/>
                  <a:pt x="3335" y="1232"/>
                </a:cubicBezTo>
                <a:cubicBezTo>
                  <a:pt x="3334" y="1230"/>
                  <a:pt x="3334" y="1230"/>
                  <a:pt x="3334" y="1230"/>
                </a:cubicBezTo>
                <a:cubicBezTo>
                  <a:pt x="3334" y="1229"/>
                  <a:pt x="3334" y="1229"/>
                  <a:pt x="3334" y="1229"/>
                </a:cubicBezTo>
                <a:cubicBezTo>
                  <a:pt x="3334" y="1227"/>
                  <a:pt x="3334" y="1227"/>
                  <a:pt x="3334" y="1227"/>
                </a:cubicBezTo>
                <a:cubicBezTo>
                  <a:pt x="3331" y="1230"/>
                  <a:pt x="3331" y="1230"/>
                  <a:pt x="3331" y="1230"/>
                </a:cubicBezTo>
                <a:cubicBezTo>
                  <a:pt x="3330" y="1232"/>
                  <a:pt x="3330" y="1232"/>
                  <a:pt x="3330" y="1232"/>
                </a:cubicBezTo>
                <a:cubicBezTo>
                  <a:pt x="3331" y="1232"/>
                  <a:pt x="3331" y="1232"/>
                  <a:pt x="3331" y="1232"/>
                </a:cubicBezTo>
                <a:cubicBezTo>
                  <a:pt x="3330" y="1233"/>
                  <a:pt x="3330" y="1233"/>
                  <a:pt x="3330" y="1233"/>
                </a:cubicBezTo>
                <a:cubicBezTo>
                  <a:pt x="3328" y="1235"/>
                  <a:pt x="3328" y="1235"/>
                  <a:pt x="3328" y="1235"/>
                </a:cubicBezTo>
                <a:cubicBezTo>
                  <a:pt x="3327" y="1233"/>
                  <a:pt x="3327" y="1233"/>
                  <a:pt x="3327" y="1233"/>
                </a:cubicBezTo>
                <a:cubicBezTo>
                  <a:pt x="3327" y="1232"/>
                  <a:pt x="3327" y="1232"/>
                  <a:pt x="3327" y="1232"/>
                </a:cubicBezTo>
                <a:cubicBezTo>
                  <a:pt x="3327" y="1230"/>
                  <a:pt x="3327" y="1230"/>
                  <a:pt x="3327" y="1230"/>
                </a:cubicBezTo>
                <a:cubicBezTo>
                  <a:pt x="3325" y="1232"/>
                  <a:pt x="3325" y="1232"/>
                  <a:pt x="3325" y="1232"/>
                </a:cubicBezTo>
                <a:cubicBezTo>
                  <a:pt x="3324" y="1233"/>
                  <a:pt x="3324" y="1233"/>
                  <a:pt x="3324" y="1233"/>
                </a:cubicBezTo>
                <a:cubicBezTo>
                  <a:pt x="3323" y="1232"/>
                  <a:pt x="3323" y="1232"/>
                  <a:pt x="3323" y="1232"/>
                </a:cubicBezTo>
                <a:cubicBezTo>
                  <a:pt x="3324" y="1230"/>
                  <a:pt x="3324" y="1230"/>
                  <a:pt x="3324" y="1230"/>
                </a:cubicBezTo>
                <a:cubicBezTo>
                  <a:pt x="3325" y="1229"/>
                  <a:pt x="3325" y="1229"/>
                  <a:pt x="3325" y="1229"/>
                </a:cubicBezTo>
                <a:cubicBezTo>
                  <a:pt x="3324" y="1229"/>
                  <a:pt x="3324" y="1229"/>
                  <a:pt x="3324" y="1229"/>
                </a:cubicBezTo>
                <a:cubicBezTo>
                  <a:pt x="3325" y="1227"/>
                  <a:pt x="3325" y="1227"/>
                  <a:pt x="3325" y="1227"/>
                </a:cubicBezTo>
                <a:cubicBezTo>
                  <a:pt x="3323" y="1227"/>
                  <a:pt x="3323" y="1227"/>
                  <a:pt x="3323" y="1227"/>
                </a:cubicBezTo>
                <a:cubicBezTo>
                  <a:pt x="3323" y="1229"/>
                  <a:pt x="3323" y="1229"/>
                  <a:pt x="3323" y="1229"/>
                </a:cubicBezTo>
                <a:cubicBezTo>
                  <a:pt x="3321" y="1230"/>
                  <a:pt x="3321" y="1230"/>
                  <a:pt x="3321" y="1230"/>
                </a:cubicBezTo>
                <a:cubicBezTo>
                  <a:pt x="3320" y="1230"/>
                  <a:pt x="3320" y="1230"/>
                  <a:pt x="3320" y="1230"/>
                </a:cubicBezTo>
                <a:cubicBezTo>
                  <a:pt x="3318" y="1232"/>
                  <a:pt x="3318" y="1232"/>
                  <a:pt x="3318" y="1232"/>
                </a:cubicBezTo>
                <a:cubicBezTo>
                  <a:pt x="3315" y="1232"/>
                  <a:pt x="3315" y="1232"/>
                  <a:pt x="3315" y="1232"/>
                </a:cubicBezTo>
                <a:cubicBezTo>
                  <a:pt x="3314" y="1230"/>
                  <a:pt x="3314" y="1230"/>
                  <a:pt x="3314" y="1230"/>
                </a:cubicBezTo>
                <a:cubicBezTo>
                  <a:pt x="3313" y="1227"/>
                  <a:pt x="3313" y="1227"/>
                  <a:pt x="3313" y="1227"/>
                </a:cubicBezTo>
                <a:cubicBezTo>
                  <a:pt x="3311" y="1229"/>
                  <a:pt x="3311" y="1229"/>
                  <a:pt x="3311" y="1229"/>
                </a:cubicBezTo>
                <a:cubicBezTo>
                  <a:pt x="3308" y="1229"/>
                  <a:pt x="3308" y="1229"/>
                  <a:pt x="3308" y="1229"/>
                </a:cubicBezTo>
                <a:cubicBezTo>
                  <a:pt x="3307" y="1229"/>
                  <a:pt x="3307" y="1229"/>
                  <a:pt x="3307" y="1229"/>
                </a:cubicBezTo>
                <a:cubicBezTo>
                  <a:pt x="3305" y="1230"/>
                  <a:pt x="3305" y="1230"/>
                  <a:pt x="3305" y="1230"/>
                </a:cubicBezTo>
                <a:cubicBezTo>
                  <a:pt x="3305" y="1227"/>
                  <a:pt x="3305" y="1227"/>
                  <a:pt x="3305" y="1227"/>
                </a:cubicBezTo>
                <a:cubicBezTo>
                  <a:pt x="3304" y="1227"/>
                  <a:pt x="3304" y="1227"/>
                  <a:pt x="3304" y="1227"/>
                </a:cubicBezTo>
                <a:cubicBezTo>
                  <a:pt x="3303" y="1226"/>
                  <a:pt x="3303" y="1226"/>
                  <a:pt x="3303" y="1226"/>
                </a:cubicBezTo>
                <a:cubicBezTo>
                  <a:pt x="3303" y="1225"/>
                  <a:pt x="3303" y="1225"/>
                  <a:pt x="3303" y="1225"/>
                </a:cubicBezTo>
                <a:cubicBezTo>
                  <a:pt x="3300" y="1226"/>
                  <a:pt x="3300" y="1226"/>
                  <a:pt x="3300" y="1226"/>
                </a:cubicBezTo>
                <a:cubicBezTo>
                  <a:pt x="3298" y="1226"/>
                  <a:pt x="3298" y="1226"/>
                  <a:pt x="3298" y="1226"/>
                </a:cubicBezTo>
                <a:cubicBezTo>
                  <a:pt x="3297" y="1225"/>
                  <a:pt x="3297" y="1225"/>
                  <a:pt x="3297" y="1225"/>
                </a:cubicBezTo>
                <a:cubicBezTo>
                  <a:pt x="3294" y="1225"/>
                  <a:pt x="3294" y="1225"/>
                  <a:pt x="3294" y="1225"/>
                </a:cubicBezTo>
                <a:cubicBezTo>
                  <a:pt x="3292" y="1223"/>
                  <a:pt x="3292" y="1223"/>
                  <a:pt x="3292" y="1223"/>
                </a:cubicBezTo>
                <a:cubicBezTo>
                  <a:pt x="3291" y="1219"/>
                  <a:pt x="3291" y="1219"/>
                  <a:pt x="3291" y="1219"/>
                </a:cubicBezTo>
                <a:cubicBezTo>
                  <a:pt x="3291" y="1220"/>
                  <a:pt x="3291" y="1220"/>
                  <a:pt x="3291" y="1220"/>
                </a:cubicBezTo>
                <a:cubicBezTo>
                  <a:pt x="3290" y="1222"/>
                  <a:pt x="3290" y="1222"/>
                  <a:pt x="3290" y="1222"/>
                </a:cubicBezTo>
                <a:cubicBezTo>
                  <a:pt x="3288" y="1222"/>
                  <a:pt x="3288" y="1222"/>
                  <a:pt x="3288" y="1222"/>
                </a:cubicBezTo>
                <a:cubicBezTo>
                  <a:pt x="3287" y="1219"/>
                  <a:pt x="3287" y="1219"/>
                  <a:pt x="3287" y="1219"/>
                </a:cubicBezTo>
                <a:cubicBezTo>
                  <a:pt x="3284" y="1217"/>
                  <a:pt x="3284" y="1217"/>
                  <a:pt x="3284" y="1217"/>
                </a:cubicBezTo>
                <a:cubicBezTo>
                  <a:pt x="3282" y="1217"/>
                  <a:pt x="3282" y="1217"/>
                  <a:pt x="3282" y="1217"/>
                </a:cubicBezTo>
                <a:cubicBezTo>
                  <a:pt x="3282" y="1219"/>
                  <a:pt x="3282" y="1219"/>
                  <a:pt x="3282" y="1219"/>
                </a:cubicBezTo>
                <a:cubicBezTo>
                  <a:pt x="3282" y="1220"/>
                  <a:pt x="3282" y="1220"/>
                  <a:pt x="3282" y="1220"/>
                </a:cubicBezTo>
                <a:cubicBezTo>
                  <a:pt x="3281" y="1219"/>
                  <a:pt x="3281" y="1219"/>
                  <a:pt x="3281" y="1219"/>
                </a:cubicBezTo>
                <a:cubicBezTo>
                  <a:pt x="3281" y="1217"/>
                  <a:pt x="3281" y="1217"/>
                  <a:pt x="3281" y="1217"/>
                </a:cubicBezTo>
                <a:cubicBezTo>
                  <a:pt x="3280" y="1217"/>
                  <a:pt x="3280" y="1217"/>
                  <a:pt x="3280" y="1217"/>
                </a:cubicBezTo>
                <a:cubicBezTo>
                  <a:pt x="3278" y="1219"/>
                  <a:pt x="3278" y="1219"/>
                  <a:pt x="3278" y="1219"/>
                </a:cubicBezTo>
                <a:cubicBezTo>
                  <a:pt x="3280" y="1220"/>
                  <a:pt x="3280" y="1220"/>
                  <a:pt x="3280" y="1220"/>
                </a:cubicBezTo>
                <a:cubicBezTo>
                  <a:pt x="3281" y="1222"/>
                  <a:pt x="3281" y="1222"/>
                  <a:pt x="3281" y="1222"/>
                </a:cubicBezTo>
                <a:cubicBezTo>
                  <a:pt x="3285" y="1222"/>
                  <a:pt x="3285" y="1222"/>
                  <a:pt x="3285" y="1222"/>
                </a:cubicBezTo>
                <a:cubicBezTo>
                  <a:pt x="3287" y="1222"/>
                  <a:pt x="3287" y="1222"/>
                  <a:pt x="3287" y="1222"/>
                </a:cubicBezTo>
                <a:cubicBezTo>
                  <a:pt x="3287" y="1223"/>
                  <a:pt x="3287" y="1223"/>
                  <a:pt x="3287" y="1223"/>
                </a:cubicBezTo>
                <a:cubicBezTo>
                  <a:pt x="3287" y="1227"/>
                  <a:pt x="3287" y="1227"/>
                  <a:pt x="3287" y="1227"/>
                </a:cubicBezTo>
                <a:cubicBezTo>
                  <a:pt x="3287" y="1229"/>
                  <a:pt x="3287" y="1229"/>
                  <a:pt x="3287" y="1229"/>
                </a:cubicBezTo>
                <a:cubicBezTo>
                  <a:pt x="3288" y="1230"/>
                  <a:pt x="3288" y="1230"/>
                  <a:pt x="3288" y="1230"/>
                </a:cubicBezTo>
                <a:cubicBezTo>
                  <a:pt x="3285" y="1230"/>
                  <a:pt x="3285" y="1230"/>
                  <a:pt x="3285" y="1230"/>
                </a:cubicBezTo>
                <a:cubicBezTo>
                  <a:pt x="3284" y="1233"/>
                  <a:pt x="3284" y="1233"/>
                  <a:pt x="3284" y="1233"/>
                </a:cubicBezTo>
                <a:cubicBezTo>
                  <a:pt x="3284" y="1232"/>
                  <a:pt x="3284" y="1232"/>
                  <a:pt x="3284" y="1232"/>
                </a:cubicBezTo>
                <a:cubicBezTo>
                  <a:pt x="3282" y="1232"/>
                  <a:pt x="3282" y="1232"/>
                  <a:pt x="3282" y="1232"/>
                </a:cubicBezTo>
                <a:cubicBezTo>
                  <a:pt x="3278" y="1232"/>
                  <a:pt x="3278" y="1232"/>
                  <a:pt x="3278" y="1232"/>
                </a:cubicBezTo>
                <a:cubicBezTo>
                  <a:pt x="3274" y="1232"/>
                  <a:pt x="3274" y="1232"/>
                  <a:pt x="3274" y="1232"/>
                </a:cubicBezTo>
                <a:cubicBezTo>
                  <a:pt x="3271" y="1232"/>
                  <a:pt x="3271" y="1232"/>
                  <a:pt x="3271" y="1232"/>
                </a:cubicBezTo>
                <a:cubicBezTo>
                  <a:pt x="3271" y="1230"/>
                  <a:pt x="3271" y="1230"/>
                  <a:pt x="3271" y="1230"/>
                </a:cubicBezTo>
                <a:cubicBezTo>
                  <a:pt x="3270" y="1232"/>
                  <a:pt x="3270" y="1232"/>
                  <a:pt x="3270" y="1232"/>
                </a:cubicBezTo>
                <a:cubicBezTo>
                  <a:pt x="3268" y="1230"/>
                  <a:pt x="3268" y="1230"/>
                  <a:pt x="3268" y="1230"/>
                </a:cubicBezTo>
                <a:cubicBezTo>
                  <a:pt x="3267" y="1232"/>
                  <a:pt x="3267" y="1232"/>
                  <a:pt x="3267" y="1232"/>
                </a:cubicBezTo>
                <a:cubicBezTo>
                  <a:pt x="3267" y="1233"/>
                  <a:pt x="3267" y="1233"/>
                  <a:pt x="3267" y="1233"/>
                </a:cubicBezTo>
                <a:cubicBezTo>
                  <a:pt x="3265" y="1233"/>
                  <a:pt x="3265" y="1233"/>
                  <a:pt x="3265" y="1233"/>
                </a:cubicBezTo>
                <a:cubicBezTo>
                  <a:pt x="3265" y="1235"/>
                  <a:pt x="3265" y="1235"/>
                  <a:pt x="3265" y="1235"/>
                </a:cubicBezTo>
                <a:cubicBezTo>
                  <a:pt x="3267" y="1237"/>
                  <a:pt x="3267" y="1237"/>
                  <a:pt x="3267" y="1237"/>
                </a:cubicBezTo>
                <a:cubicBezTo>
                  <a:pt x="3264" y="1235"/>
                  <a:pt x="3264" y="1235"/>
                  <a:pt x="3264" y="1235"/>
                </a:cubicBezTo>
                <a:cubicBezTo>
                  <a:pt x="3262" y="1233"/>
                  <a:pt x="3262" y="1233"/>
                  <a:pt x="3262" y="1233"/>
                </a:cubicBezTo>
                <a:cubicBezTo>
                  <a:pt x="3261" y="1236"/>
                  <a:pt x="3261" y="1236"/>
                  <a:pt x="3261" y="1236"/>
                </a:cubicBezTo>
                <a:cubicBezTo>
                  <a:pt x="3262" y="1239"/>
                  <a:pt x="3262" y="1239"/>
                  <a:pt x="3262" y="1239"/>
                </a:cubicBezTo>
                <a:cubicBezTo>
                  <a:pt x="3261" y="1237"/>
                  <a:pt x="3261" y="1237"/>
                  <a:pt x="3261" y="1237"/>
                </a:cubicBezTo>
                <a:cubicBezTo>
                  <a:pt x="3260" y="1237"/>
                  <a:pt x="3260" y="1237"/>
                  <a:pt x="3260" y="1237"/>
                </a:cubicBezTo>
                <a:cubicBezTo>
                  <a:pt x="3258" y="1239"/>
                  <a:pt x="3258" y="1239"/>
                  <a:pt x="3258" y="1239"/>
                </a:cubicBezTo>
                <a:cubicBezTo>
                  <a:pt x="3258" y="1240"/>
                  <a:pt x="3258" y="1240"/>
                  <a:pt x="3258" y="1240"/>
                </a:cubicBezTo>
                <a:cubicBezTo>
                  <a:pt x="3257" y="1242"/>
                  <a:pt x="3257" y="1242"/>
                  <a:pt x="3257" y="1242"/>
                </a:cubicBezTo>
                <a:cubicBezTo>
                  <a:pt x="3255" y="1243"/>
                  <a:pt x="3255" y="1243"/>
                  <a:pt x="3255" y="1243"/>
                </a:cubicBezTo>
                <a:cubicBezTo>
                  <a:pt x="3255" y="1245"/>
                  <a:pt x="3255" y="1245"/>
                  <a:pt x="3255" y="1245"/>
                </a:cubicBezTo>
                <a:cubicBezTo>
                  <a:pt x="3257" y="1247"/>
                  <a:pt x="3257" y="1247"/>
                  <a:pt x="3257" y="1247"/>
                </a:cubicBezTo>
                <a:cubicBezTo>
                  <a:pt x="3255" y="1247"/>
                  <a:pt x="3255" y="1247"/>
                  <a:pt x="3255" y="1247"/>
                </a:cubicBezTo>
                <a:cubicBezTo>
                  <a:pt x="3254" y="1249"/>
                  <a:pt x="3254" y="1249"/>
                  <a:pt x="3254" y="1249"/>
                </a:cubicBezTo>
                <a:cubicBezTo>
                  <a:pt x="3252" y="1249"/>
                  <a:pt x="3252" y="1249"/>
                  <a:pt x="3252" y="1249"/>
                </a:cubicBezTo>
                <a:cubicBezTo>
                  <a:pt x="3251" y="1250"/>
                  <a:pt x="3251" y="1250"/>
                  <a:pt x="3251" y="1250"/>
                </a:cubicBezTo>
                <a:cubicBezTo>
                  <a:pt x="3249" y="1256"/>
                  <a:pt x="3249" y="1256"/>
                  <a:pt x="3249" y="1256"/>
                </a:cubicBezTo>
                <a:cubicBezTo>
                  <a:pt x="3248" y="1256"/>
                  <a:pt x="3248" y="1256"/>
                  <a:pt x="3248" y="1256"/>
                </a:cubicBezTo>
                <a:cubicBezTo>
                  <a:pt x="3247" y="1257"/>
                  <a:pt x="3247" y="1257"/>
                  <a:pt x="3247" y="1257"/>
                </a:cubicBezTo>
                <a:cubicBezTo>
                  <a:pt x="3244" y="1260"/>
                  <a:pt x="3244" y="1260"/>
                  <a:pt x="3244" y="1260"/>
                </a:cubicBezTo>
                <a:cubicBezTo>
                  <a:pt x="3244" y="1262"/>
                  <a:pt x="3244" y="1262"/>
                  <a:pt x="3244" y="1262"/>
                </a:cubicBezTo>
                <a:cubicBezTo>
                  <a:pt x="3245" y="1263"/>
                  <a:pt x="3245" y="1263"/>
                  <a:pt x="3245" y="1263"/>
                </a:cubicBezTo>
                <a:cubicBezTo>
                  <a:pt x="3248" y="1263"/>
                  <a:pt x="3248" y="1263"/>
                  <a:pt x="3248" y="1263"/>
                </a:cubicBezTo>
                <a:cubicBezTo>
                  <a:pt x="3247" y="1265"/>
                  <a:pt x="3247" y="1265"/>
                  <a:pt x="3247" y="1265"/>
                </a:cubicBezTo>
                <a:cubicBezTo>
                  <a:pt x="3248" y="1266"/>
                  <a:pt x="3248" y="1266"/>
                  <a:pt x="3248" y="1266"/>
                </a:cubicBezTo>
                <a:cubicBezTo>
                  <a:pt x="3249" y="1266"/>
                  <a:pt x="3249" y="1266"/>
                  <a:pt x="3249" y="1266"/>
                </a:cubicBezTo>
                <a:cubicBezTo>
                  <a:pt x="3248" y="1268"/>
                  <a:pt x="3248" y="1268"/>
                  <a:pt x="3248" y="1268"/>
                </a:cubicBezTo>
                <a:cubicBezTo>
                  <a:pt x="3247" y="1268"/>
                  <a:pt x="3247" y="1268"/>
                  <a:pt x="3247" y="1268"/>
                </a:cubicBezTo>
                <a:cubicBezTo>
                  <a:pt x="3245" y="1270"/>
                  <a:pt x="3245" y="1270"/>
                  <a:pt x="3245" y="1270"/>
                </a:cubicBezTo>
                <a:cubicBezTo>
                  <a:pt x="3247" y="1272"/>
                  <a:pt x="3247" y="1272"/>
                  <a:pt x="3247" y="1272"/>
                </a:cubicBezTo>
                <a:cubicBezTo>
                  <a:pt x="3245" y="1272"/>
                  <a:pt x="3245" y="1272"/>
                  <a:pt x="3245" y="1272"/>
                </a:cubicBezTo>
                <a:cubicBezTo>
                  <a:pt x="3244" y="1270"/>
                  <a:pt x="3244" y="1270"/>
                  <a:pt x="3244" y="1270"/>
                </a:cubicBezTo>
                <a:cubicBezTo>
                  <a:pt x="3242" y="1269"/>
                  <a:pt x="3242" y="1269"/>
                  <a:pt x="3242" y="1269"/>
                </a:cubicBezTo>
                <a:cubicBezTo>
                  <a:pt x="3241" y="1268"/>
                  <a:pt x="3241" y="1268"/>
                  <a:pt x="3241" y="1268"/>
                </a:cubicBezTo>
                <a:cubicBezTo>
                  <a:pt x="3241" y="1270"/>
                  <a:pt x="3241" y="1270"/>
                  <a:pt x="3241" y="1270"/>
                </a:cubicBezTo>
                <a:cubicBezTo>
                  <a:pt x="3239" y="1272"/>
                  <a:pt x="3239" y="1272"/>
                  <a:pt x="3239" y="1272"/>
                </a:cubicBezTo>
                <a:cubicBezTo>
                  <a:pt x="3239" y="1270"/>
                  <a:pt x="3239" y="1270"/>
                  <a:pt x="3239" y="1270"/>
                </a:cubicBezTo>
                <a:cubicBezTo>
                  <a:pt x="3239" y="1269"/>
                  <a:pt x="3239" y="1269"/>
                  <a:pt x="3239" y="1269"/>
                </a:cubicBezTo>
                <a:cubicBezTo>
                  <a:pt x="3237" y="1268"/>
                  <a:pt x="3237" y="1268"/>
                  <a:pt x="3237" y="1268"/>
                </a:cubicBezTo>
                <a:cubicBezTo>
                  <a:pt x="3232" y="1268"/>
                  <a:pt x="3232" y="1268"/>
                  <a:pt x="3232" y="1268"/>
                </a:cubicBezTo>
                <a:cubicBezTo>
                  <a:pt x="3232" y="1269"/>
                  <a:pt x="3232" y="1269"/>
                  <a:pt x="3232" y="1269"/>
                </a:cubicBezTo>
                <a:cubicBezTo>
                  <a:pt x="3232" y="1270"/>
                  <a:pt x="3232" y="1270"/>
                  <a:pt x="3232" y="1270"/>
                </a:cubicBezTo>
                <a:cubicBezTo>
                  <a:pt x="3229" y="1270"/>
                  <a:pt x="3229" y="1270"/>
                  <a:pt x="3229" y="1270"/>
                </a:cubicBezTo>
                <a:cubicBezTo>
                  <a:pt x="3229" y="1269"/>
                  <a:pt x="3229" y="1269"/>
                  <a:pt x="3229" y="1269"/>
                </a:cubicBezTo>
                <a:cubicBezTo>
                  <a:pt x="3228" y="1270"/>
                  <a:pt x="3228" y="1270"/>
                  <a:pt x="3228" y="1270"/>
                </a:cubicBezTo>
                <a:cubicBezTo>
                  <a:pt x="3229" y="1273"/>
                  <a:pt x="3229" y="1273"/>
                  <a:pt x="3229" y="1273"/>
                </a:cubicBezTo>
                <a:cubicBezTo>
                  <a:pt x="3229" y="1275"/>
                  <a:pt x="3229" y="1275"/>
                  <a:pt x="3229" y="1275"/>
                </a:cubicBezTo>
                <a:cubicBezTo>
                  <a:pt x="3228" y="1273"/>
                  <a:pt x="3228" y="1273"/>
                  <a:pt x="3228" y="1273"/>
                </a:cubicBezTo>
                <a:cubicBezTo>
                  <a:pt x="3227" y="1273"/>
                  <a:pt x="3227" y="1273"/>
                  <a:pt x="3227" y="1273"/>
                </a:cubicBezTo>
                <a:cubicBezTo>
                  <a:pt x="3227" y="1275"/>
                  <a:pt x="3227" y="1275"/>
                  <a:pt x="3227" y="1275"/>
                </a:cubicBezTo>
                <a:cubicBezTo>
                  <a:pt x="3225" y="1276"/>
                  <a:pt x="3225" y="1276"/>
                  <a:pt x="3225" y="1276"/>
                </a:cubicBezTo>
                <a:cubicBezTo>
                  <a:pt x="3227" y="1273"/>
                  <a:pt x="3227" y="1273"/>
                  <a:pt x="3227" y="1273"/>
                </a:cubicBezTo>
                <a:cubicBezTo>
                  <a:pt x="3227" y="1272"/>
                  <a:pt x="3227" y="1272"/>
                  <a:pt x="3227" y="1272"/>
                </a:cubicBezTo>
                <a:cubicBezTo>
                  <a:pt x="3228" y="1266"/>
                  <a:pt x="3228" y="1266"/>
                  <a:pt x="3228" y="1266"/>
                </a:cubicBezTo>
                <a:cubicBezTo>
                  <a:pt x="3228" y="1265"/>
                  <a:pt x="3228" y="1265"/>
                  <a:pt x="3228" y="1265"/>
                </a:cubicBezTo>
                <a:cubicBezTo>
                  <a:pt x="3227" y="1263"/>
                  <a:pt x="3227" y="1263"/>
                  <a:pt x="3227" y="1263"/>
                </a:cubicBezTo>
                <a:cubicBezTo>
                  <a:pt x="3222" y="1257"/>
                  <a:pt x="3222" y="1257"/>
                  <a:pt x="3222" y="1257"/>
                </a:cubicBezTo>
                <a:cubicBezTo>
                  <a:pt x="3221" y="1256"/>
                  <a:pt x="3221" y="1256"/>
                  <a:pt x="3221" y="1256"/>
                </a:cubicBezTo>
                <a:cubicBezTo>
                  <a:pt x="3219" y="1255"/>
                  <a:pt x="3219" y="1255"/>
                  <a:pt x="3219" y="1255"/>
                </a:cubicBezTo>
                <a:cubicBezTo>
                  <a:pt x="3218" y="1255"/>
                  <a:pt x="3218" y="1255"/>
                  <a:pt x="3218" y="1255"/>
                </a:cubicBezTo>
                <a:cubicBezTo>
                  <a:pt x="3217" y="1253"/>
                  <a:pt x="3217" y="1253"/>
                  <a:pt x="3217" y="1253"/>
                </a:cubicBezTo>
                <a:cubicBezTo>
                  <a:pt x="3215" y="1252"/>
                  <a:pt x="3215" y="1252"/>
                  <a:pt x="3215" y="1252"/>
                </a:cubicBezTo>
                <a:cubicBezTo>
                  <a:pt x="3215" y="1253"/>
                  <a:pt x="3215" y="1253"/>
                  <a:pt x="3215" y="1253"/>
                </a:cubicBezTo>
                <a:cubicBezTo>
                  <a:pt x="3215" y="1255"/>
                  <a:pt x="3215" y="1255"/>
                  <a:pt x="3215" y="1255"/>
                </a:cubicBezTo>
                <a:cubicBezTo>
                  <a:pt x="3212" y="1257"/>
                  <a:pt x="3212" y="1257"/>
                  <a:pt x="3212" y="1257"/>
                </a:cubicBezTo>
                <a:cubicBezTo>
                  <a:pt x="3211" y="1259"/>
                  <a:pt x="3211" y="1259"/>
                  <a:pt x="3211" y="1259"/>
                </a:cubicBezTo>
                <a:cubicBezTo>
                  <a:pt x="3209" y="1257"/>
                  <a:pt x="3209" y="1257"/>
                  <a:pt x="3209" y="1257"/>
                </a:cubicBezTo>
                <a:cubicBezTo>
                  <a:pt x="3209" y="1256"/>
                  <a:pt x="3209" y="1256"/>
                  <a:pt x="3209" y="1256"/>
                </a:cubicBezTo>
                <a:cubicBezTo>
                  <a:pt x="3208" y="1256"/>
                  <a:pt x="3208" y="1256"/>
                  <a:pt x="3208" y="1256"/>
                </a:cubicBezTo>
                <a:cubicBezTo>
                  <a:pt x="3208" y="1259"/>
                  <a:pt x="3208" y="1259"/>
                  <a:pt x="3208" y="1259"/>
                </a:cubicBezTo>
                <a:cubicBezTo>
                  <a:pt x="3206" y="1257"/>
                  <a:pt x="3206" y="1257"/>
                  <a:pt x="3206" y="1257"/>
                </a:cubicBezTo>
                <a:cubicBezTo>
                  <a:pt x="3206" y="1256"/>
                  <a:pt x="3206" y="1256"/>
                  <a:pt x="3206" y="1256"/>
                </a:cubicBezTo>
                <a:cubicBezTo>
                  <a:pt x="3205" y="1256"/>
                  <a:pt x="3205" y="1256"/>
                  <a:pt x="3205" y="1256"/>
                </a:cubicBezTo>
                <a:cubicBezTo>
                  <a:pt x="3204" y="1256"/>
                  <a:pt x="3204" y="1256"/>
                  <a:pt x="3204" y="1256"/>
                </a:cubicBezTo>
                <a:cubicBezTo>
                  <a:pt x="3205" y="1257"/>
                  <a:pt x="3205" y="1257"/>
                  <a:pt x="3205" y="1257"/>
                </a:cubicBezTo>
                <a:cubicBezTo>
                  <a:pt x="3205" y="1259"/>
                  <a:pt x="3205" y="1259"/>
                  <a:pt x="3205" y="1259"/>
                </a:cubicBezTo>
                <a:cubicBezTo>
                  <a:pt x="3204" y="1262"/>
                  <a:pt x="3204" y="1262"/>
                  <a:pt x="3204" y="1262"/>
                </a:cubicBezTo>
                <a:cubicBezTo>
                  <a:pt x="3202" y="1263"/>
                  <a:pt x="3202" y="1263"/>
                  <a:pt x="3202" y="1263"/>
                </a:cubicBezTo>
                <a:cubicBezTo>
                  <a:pt x="3202" y="1265"/>
                  <a:pt x="3202" y="1265"/>
                  <a:pt x="3202" y="1265"/>
                </a:cubicBezTo>
                <a:cubicBezTo>
                  <a:pt x="3201" y="1262"/>
                  <a:pt x="3201" y="1262"/>
                  <a:pt x="3201" y="1262"/>
                </a:cubicBezTo>
                <a:cubicBezTo>
                  <a:pt x="3199" y="1265"/>
                  <a:pt x="3199" y="1265"/>
                  <a:pt x="3199" y="1265"/>
                </a:cubicBezTo>
                <a:cubicBezTo>
                  <a:pt x="3199" y="1262"/>
                  <a:pt x="3199" y="1262"/>
                  <a:pt x="3199" y="1262"/>
                </a:cubicBezTo>
                <a:cubicBezTo>
                  <a:pt x="3199" y="1260"/>
                  <a:pt x="3199" y="1260"/>
                  <a:pt x="3199" y="1260"/>
                </a:cubicBezTo>
                <a:cubicBezTo>
                  <a:pt x="3199" y="1259"/>
                  <a:pt x="3199" y="1259"/>
                  <a:pt x="3199" y="1259"/>
                </a:cubicBezTo>
                <a:cubicBezTo>
                  <a:pt x="3198" y="1263"/>
                  <a:pt x="3198" y="1263"/>
                  <a:pt x="3198" y="1263"/>
                </a:cubicBezTo>
                <a:cubicBezTo>
                  <a:pt x="3196" y="1263"/>
                  <a:pt x="3196" y="1263"/>
                  <a:pt x="3196" y="1263"/>
                </a:cubicBezTo>
                <a:cubicBezTo>
                  <a:pt x="3195" y="1263"/>
                  <a:pt x="3195" y="1263"/>
                  <a:pt x="3195" y="1263"/>
                </a:cubicBezTo>
                <a:cubicBezTo>
                  <a:pt x="3194" y="1266"/>
                  <a:pt x="3194" y="1266"/>
                  <a:pt x="3194" y="1266"/>
                </a:cubicBezTo>
                <a:cubicBezTo>
                  <a:pt x="3194" y="1268"/>
                  <a:pt x="3194" y="1268"/>
                  <a:pt x="3194" y="1268"/>
                </a:cubicBezTo>
                <a:cubicBezTo>
                  <a:pt x="3195" y="1268"/>
                  <a:pt x="3195" y="1268"/>
                  <a:pt x="3195" y="1268"/>
                </a:cubicBezTo>
                <a:cubicBezTo>
                  <a:pt x="3195" y="1270"/>
                  <a:pt x="3195" y="1270"/>
                  <a:pt x="3195" y="1270"/>
                </a:cubicBezTo>
                <a:cubicBezTo>
                  <a:pt x="3195" y="1272"/>
                  <a:pt x="3195" y="1272"/>
                  <a:pt x="3195" y="1272"/>
                </a:cubicBezTo>
                <a:cubicBezTo>
                  <a:pt x="3194" y="1270"/>
                  <a:pt x="3194" y="1270"/>
                  <a:pt x="3194" y="1270"/>
                </a:cubicBezTo>
                <a:cubicBezTo>
                  <a:pt x="3192" y="1270"/>
                  <a:pt x="3192" y="1270"/>
                  <a:pt x="3192" y="1270"/>
                </a:cubicBezTo>
                <a:cubicBezTo>
                  <a:pt x="3191" y="1270"/>
                  <a:pt x="3191" y="1270"/>
                  <a:pt x="3191" y="1270"/>
                </a:cubicBezTo>
                <a:cubicBezTo>
                  <a:pt x="3188" y="1273"/>
                  <a:pt x="3188" y="1273"/>
                  <a:pt x="3188" y="1273"/>
                </a:cubicBezTo>
                <a:cubicBezTo>
                  <a:pt x="3191" y="1272"/>
                  <a:pt x="3191" y="1272"/>
                  <a:pt x="3191" y="1272"/>
                </a:cubicBezTo>
                <a:cubicBezTo>
                  <a:pt x="3189" y="1273"/>
                  <a:pt x="3189" y="1273"/>
                  <a:pt x="3189" y="1273"/>
                </a:cubicBezTo>
                <a:cubicBezTo>
                  <a:pt x="3191" y="1273"/>
                  <a:pt x="3191" y="1273"/>
                  <a:pt x="3191" y="1273"/>
                </a:cubicBezTo>
                <a:cubicBezTo>
                  <a:pt x="3191" y="1275"/>
                  <a:pt x="3191" y="1275"/>
                  <a:pt x="3191" y="1275"/>
                </a:cubicBezTo>
                <a:cubicBezTo>
                  <a:pt x="3192" y="1276"/>
                  <a:pt x="3192" y="1276"/>
                  <a:pt x="3192" y="1276"/>
                </a:cubicBezTo>
                <a:cubicBezTo>
                  <a:pt x="3189" y="1276"/>
                  <a:pt x="3189" y="1276"/>
                  <a:pt x="3189" y="1276"/>
                </a:cubicBezTo>
                <a:cubicBezTo>
                  <a:pt x="3189" y="1275"/>
                  <a:pt x="3189" y="1275"/>
                  <a:pt x="3189" y="1275"/>
                </a:cubicBezTo>
                <a:cubicBezTo>
                  <a:pt x="3186" y="1273"/>
                  <a:pt x="3186" y="1273"/>
                  <a:pt x="3186" y="1273"/>
                </a:cubicBezTo>
                <a:cubicBezTo>
                  <a:pt x="3186" y="1275"/>
                  <a:pt x="3186" y="1275"/>
                  <a:pt x="3186" y="1275"/>
                </a:cubicBezTo>
                <a:cubicBezTo>
                  <a:pt x="3184" y="1276"/>
                  <a:pt x="3184" y="1276"/>
                  <a:pt x="3184" y="1276"/>
                </a:cubicBezTo>
                <a:cubicBezTo>
                  <a:pt x="3182" y="1278"/>
                  <a:pt x="3182" y="1278"/>
                  <a:pt x="3182" y="1278"/>
                </a:cubicBezTo>
                <a:cubicBezTo>
                  <a:pt x="3182" y="1279"/>
                  <a:pt x="3182" y="1279"/>
                  <a:pt x="3182" y="1279"/>
                </a:cubicBezTo>
                <a:cubicBezTo>
                  <a:pt x="3184" y="1282"/>
                  <a:pt x="3184" y="1282"/>
                  <a:pt x="3184" y="1282"/>
                </a:cubicBezTo>
                <a:cubicBezTo>
                  <a:pt x="3184" y="1280"/>
                  <a:pt x="3184" y="1280"/>
                  <a:pt x="3184" y="1280"/>
                </a:cubicBezTo>
                <a:cubicBezTo>
                  <a:pt x="3185" y="1280"/>
                  <a:pt x="3185" y="1280"/>
                  <a:pt x="3185" y="1280"/>
                </a:cubicBezTo>
                <a:cubicBezTo>
                  <a:pt x="3184" y="1283"/>
                  <a:pt x="3184" y="1283"/>
                  <a:pt x="3184" y="1283"/>
                </a:cubicBezTo>
                <a:cubicBezTo>
                  <a:pt x="3182" y="1285"/>
                  <a:pt x="3182" y="1285"/>
                  <a:pt x="3182" y="1285"/>
                </a:cubicBezTo>
                <a:cubicBezTo>
                  <a:pt x="3181" y="1286"/>
                  <a:pt x="3181" y="1286"/>
                  <a:pt x="3181" y="1286"/>
                </a:cubicBezTo>
                <a:cubicBezTo>
                  <a:pt x="3181" y="1288"/>
                  <a:pt x="3181" y="1288"/>
                  <a:pt x="3181" y="1288"/>
                </a:cubicBezTo>
                <a:cubicBezTo>
                  <a:pt x="3182" y="1288"/>
                  <a:pt x="3182" y="1288"/>
                  <a:pt x="3182" y="1288"/>
                </a:cubicBezTo>
                <a:cubicBezTo>
                  <a:pt x="3184" y="1288"/>
                  <a:pt x="3184" y="1288"/>
                  <a:pt x="3184" y="1288"/>
                </a:cubicBezTo>
                <a:cubicBezTo>
                  <a:pt x="3185" y="1289"/>
                  <a:pt x="3185" y="1289"/>
                  <a:pt x="3185" y="1289"/>
                </a:cubicBezTo>
                <a:cubicBezTo>
                  <a:pt x="3184" y="1289"/>
                  <a:pt x="3184" y="1289"/>
                  <a:pt x="3184" y="1289"/>
                </a:cubicBezTo>
                <a:cubicBezTo>
                  <a:pt x="3182" y="1289"/>
                  <a:pt x="3182" y="1289"/>
                  <a:pt x="3182" y="1289"/>
                </a:cubicBezTo>
                <a:cubicBezTo>
                  <a:pt x="3181" y="1289"/>
                  <a:pt x="3181" y="1289"/>
                  <a:pt x="3181" y="1289"/>
                </a:cubicBezTo>
                <a:cubicBezTo>
                  <a:pt x="3179" y="1289"/>
                  <a:pt x="3179" y="1289"/>
                  <a:pt x="3179" y="1289"/>
                </a:cubicBezTo>
                <a:cubicBezTo>
                  <a:pt x="3178" y="1288"/>
                  <a:pt x="3178" y="1288"/>
                  <a:pt x="3178" y="1288"/>
                </a:cubicBezTo>
                <a:cubicBezTo>
                  <a:pt x="3176" y="1286"/>
                  <a:pt x="3176" y="1286"/>
                  <a:pt x="3176" y="1286"/>
                </a:cubicBezTo>
                <a:cubicBezTo>
                  <a:pt x="3175" y="1288"/>
                  <a:pt x="3175" y="1288"/>
                  <a:pt x="3175" y="1288"/>
                </a:cubicBezTo>
                <a:cubicBezTo>
                  <a:pt x="3174" y="1289"/>
                  <a:pt x="3174" y="1289"/>
                  <a:pt x="3174" y="1289"/>
                </a:cubicBezTo>
                <a:cubicBezTo>
                  <a:pt x="3174" y="1288"/>
                  <a:pt x="3174" y="1288"/>
                  <a:pt x="3174" y="1288"/>
                </a:cubicBezTo>
                <a:cubicBezTo>
                  <a:pt x="3174" y="1286"/>
                  <a:pt x="3174" y="1286"/>
                  <a:pt x="3174" y="1286"/>
                </a:cubicBezTo>
                <a:cubicBezTo>
                  <a:pt x="3171" y="1286"/>
                  <a:pt x="3171" y="1286"/>
                  <a:pt x="3171" y="1286"/>
                </a:cubicBezTo>
                <a:cubicBezTo>
                  <a:pt x="3172" y="1288"/>
                  <a:pt x="3172" y="1288"/>
                  <a:pt x="3172" y="1288"/>
                </a:cubicBezTo>
                <a:cubicBezTo>
                  <a:pt x="3172" y="1289"/>
                  <a:pt x="3172" y="1289"/>
                  <a:pt x="3172" y="1289"/>
                </a:cubicBezTo>
                <a:cubicBezTo>
                  <a:pt x="3171" y="1290"/>
                  <a:pt x="3171" y="1290"/>
                  <a:pt x="3171" y="1290"/>
                </a:cubicBezTo>
                <a:cubicBezTo>
                  <a:pt x="3171" y="1292"/>
                  <a:pt x="3171" y="1292"/>
                  <a:pt x="3171" y="1292"/>
                </a:cubicBezTo>
                <a:cubicBezTo>
                  <a:pt x="3172" y="1293"/>
                  <a:pt x="3172" y="1293"/>
                  <a:pt x="3172" y="1293"/>
                </a:cubicBezTo>
                <a:cubicBezTo>
                  <a:pt x="3174" y="1295"/>
                  <a:pt x="3174" y="1295"/>
                  <a:pt x="3174" y="1295"/>
                </a:cubicBezTo>
                <a:cubicBezTo>
                  <a:pt x="3172" y="1298"/>
                  <a:pt x="3172" y="1298"/>
                  <a:pt x="3172" y="1298"/>
                </a:cubicBezTo>
                <a:cubicBezTo>
                  <a:pt x="3172" y="1299"/>
                  <a:pt x="3172" y="1299"/>
                  <a:pt x="3172" y="1299"/>
                </a:cubicBezTo>
                <a:cubicBezTo>
                  <a:pt x="3171" y="1296"/>
                  <a:pt x="3171" y="1296"/>
                  <a:pt x="3171" y="1296"/>
                </a:cubicBezTo>
                <a:cubicBezTo>
                  <a:pt x="3169" y="1300"/>
                  <a:pt x="3169" y="1300"/>
                  <a:pt x="3169" y="1300"/>
                </a:cubicBezTo>
                <a:cubicBezTo>
                  <a:pt x="3169" y="1303"/>
                  <a:pt x="3169" y="1303"/>
                  <a:pt x="3169" y="1303"/>
                </a:cubicBezTo>
                <a:cubicBezTo>
                  <a:pt x="3168" y="1305"/>
                  <a:pt x="3168" y="1305"/>
                  <a:pt x="3168" y="1305"/>
                </a:cubicBezTo>
                <a:cubicBezTo>
                  <a:pt x="3168" y="1302"/>
                  <a:pt x="3168" y="1302"/>
                  <a:pt x="3168" y="1302"/>
                </a:cubicBezTo>
                <a:cubicBezTo>
                  <a:pt x="3166" y="1299"/>
                  <a:pt x="3166" y="1299"/>
                  <a:pt x="3166" y="1299"/>
                </a:cubicBezTo>
                <a:cubicBezTo>
                  <a:pt x="3165" y="1295"/>
                  <a:pt x="3165" y="1295"/>
                  <a:pt x="3165" y="1295"/>
                </a:cubicBezTo>
                <a:cubicBezTo>
                  <a:pt x="3165" y="1293"/>
                  <a:pt x="3165" y="1293"/>
                  <a:pt x="3165" y="1293"/>
                </a:cubicBezTo>
                <a:cubicBezTo>
                  <a:pt x="3163" y="1292"/>
                  <a:pt x="3163" y="1292"/>
                  <a:pt x="3163" y="1292"/>
                </a:cubicBezTo>
                <a:cubicBezTo>
                  <a:pt x="3163" y="1290"/>
                  <a:pt x="3163" y="1290"/>
                  <a:pt x="3163" y="1290"/>
                </a:cubicBezTo>
                <a:cubicBezTo>
                  <a:pt x="3163" y="1289"/>
                  <a:pt x="3163" y="1289"/>
                  <a:pt x="3163" y="1289"/>
                </a:cubicBezTo>
                <a:cubicBezTo>
                  <a:pt x="3162" y="1292"/>
                  <a:pt x="3162" y="1292"/>
                  <a:pt x="3162" y="1292"/>
                </a:cubicBezTo>
                <a:cubicBezTo>
                  <a:pt x="3159" y="1293"/>
                  <a:pt x="3159" y="1293"/>
                  <a:pt x="3159" y="1293"/>
                </a:cubicBezTo>
                <a:cubicBezTo>
                  <a:pt x="3158" y="1295"/>
                  <a:pt x="3158" y="1295"/>
                  <a:pt x="3158" y="1295"/>
                </a:cubicBezTo>
                <a:cubicBezTo>
                  <a:pt x="3158" y="1296"/>
                  <a:pt x="3158" y="1296"/>
                  <a:pt x="3158" y="1296"/>
                </a:cubicBezTo>
                <a:cubicBezTo>
                  <a:pt x="3156" y="1296"/>
                  <a:pt x="3156" y="1296"/>
                  <a:pt x="3156" y="1296"/>
                </a:cubicBezTo>
                <a:cubicBezTo>
                  <a:pt x="3155" y="1298"/>
                  <a:pt x="3155" y="1298"/>
                  <a:pt x="3155" y="1298"/>
                </a:cubicBezTo>
                <a:cubicBezTo>
                  <a:pt x="3152" y="1300"/>
                  <a:pt x="3152" y="1300"/>
                  <a:pt x="3152" y="1300"/>
                </a:cubicBezTo>
                <a:cubicBezTo>
                  <a:pt x="3151" y="1305"/>
                  <a:pt x="3151" y="1305"/>
                  <a:pt x="3151" y="1305"/>
                </a:cubicBezTo>
                <a:cubicBezTo>
                  <a:pt x="3151" y="1308"/>
                  <a:pt x="3151" y="1308"/>
                  <a:pt x="3151" y="1308"/>
                </a:cubicBezTo>
                <a:cubicBezTo>
                  <a:pt x="3152" y="1311"/>
                  <a:pt x="3152" y="1311"/>
                  <a:pt x="3152" y="1311"/>
                </a:cubicBezTo>
                <a:cubicBezTo>
                  <a:pt x="3152" y="1312"/>
                  <a:pt x="3152" y="1312"/>
                  <a:pt x="3152" y="1312"/>
                </a:cubicBezTo>
                <a:cubicBezTo>
                  <a:pt x="3152" y="1313"/>
                  <a:pt x="3152" y="1313"/>
                  <a:pt x="3152" y="1313"/>
                </a:cubicBezTo>
                <a:cubicBezTo>
                  <a:pt x="3148" y="1316"/>
                  <a:pt x="3148" y="1316"/>
                  <a:pt x="3148" y="1316"/>
                </a:cubicBezTo>
                <a:cubicBezTo>
                  <a:pt x="3146" y="1316"/>
                  <a:pt x="3146" y="1316"/>
                  <a:pt x="3146" y="1316"/>
                </a:cubicBezTo>
                <a:cubicBezTo>
                  <a:pt x="3145" y="1319"/>
                  <a:pt x="3145" y="1319"/>
                  <a:pt x="3145" y="1319"/>
                </a:cubicBezTo>
                <a:cubicBezTo>
                  <a:pt x="3143" y="1321"/>
                  <a:pt x="3143" y="1321"/>
                  <a:pt x="3143" y="1321"/>
                </a:cubicBezTo>
                <a:cubicBezTo>
                  <a:pt x="3142" y="1321"/>
                  <a:pt x="3142" y="1321"/>
                  <a:pt x="3142" y="1321"/>
                </a:cubicBezTo>
                <a:cubicBezTo>
                  <a:pt x="3143" y="1322"/>
                  <a:pt x="3143" y="1322"/>
                  <a:pt x="3143" y="1322"/>
                </a:cubicBezTo>
                <a:cubicBezTo>
                  <a:pt x="3142" y="1323"/>
                  <a:pt x="3142" y="1323"/>
                  <a:pt x="3142" y="1323"/>
                </a:cubicBezTo>
                <a:cubicBezTo>
                  <a:pt x="3139" y="1328"/>
                  <a:pt x="3139" y="1328"/>
                  <a:pt x="3139" y="1328"/>
                </a:cubicBezTo>
                <a:cubicBezTo>
                  <a:pt x="3131" y="1333"/>
                  <a:pt x="3131" y="1333"/>
                  <a:pt x="3131" y="1333"/>
                </a:cubicBezTo>
                <a:cubicBezTo>
                  <a:pt x="3125" y="1336"/>
                  <a:pt x="3125" y="1336"/>
                  <a:pt x="3125" y="1336"/>
                </a:cubicBezTo>
                <a:cubicBezTo>
                  <a:pt x="3119" y="1338"/>
                  <a:pt x="3119" y="1338"/>
                  <a:pt x="3119" y="1338"/>
                </a:cubicBezTo>
                <a:cubicBezTo>
                  <a:pt x="3115" y="1338"/>
                  <a:pt x="3115" y="1338"/>
                  <a:pt x="3115" y="1338"/>
                </a:cubicBezTo>
                <a:cubicBezTo>
                  <a:pt x="3110" y="1338"/>
                  <a:pt x="3110" y="1338"/>
                  <a:pt x="3110" y="1338"/>
                </a:cubicBezTo>
                <a:cubicBezTo>
                  <a:pt x="3108" y="1339"/>
                  <a:pt x="3108" y="1339"/>
                  <a:pt x="3108" y="1339"/>
                </a:cubicBezTo>
                <a:cubicBezTo>
                  <a:pt x="3106" y="1341"/>
                  <a:pt x="3106" y="1341"/>
                  <a:pt x="3106" y="1341"/>
                </a:cubicBezTo>
                <a:cubicBezTo>
                  <a:pt x="3105" y="1342"/>
                  <a:pt x="3105" y="1342"/>
                  <a:pt x="3105" y="1342"/>
                </a:cubicBezTo>
                <a:cubicBezTo>
                  <a:pt x="3102" y="1342"/>
                  <a:pt x="3102" y="1342"/>
                  <a:pt x="3102" y="1342"/>
                </a:cubicBezTo>
                <a:cubicBezTo>
                  <a:pt x="3098" y="1343"/>
                  <a:pt x="3098" y="1343"/>
                  <a:pt x="3098" y="1343"/>
                </a:cubicBezTo>
                <a:cubicBezTo>
                  <a:pt x="3093" y="1346"/>
                  <a:pt x="3093" y="1346"/>
                  <a:pt x="3093" y="1346"/>
                </a:cubicBezTo>
                <a:cubicBezTo>
                  <a:pt x="3088" y="1348"/>
                  <a:pt x="3088" y="1348"/>
                  <a:pt x="3088" y="1348"/>
                </a:cubicBezTo>
                <a:cubicBezTo>
                  <a:pt x="3085" y="1346"/>
                  <a:pt x="3085" y="1346"/>
                  <a:pt x="3085" y="1346"/>
                </a:cubicBezTo>
                <a:cubicBezTo>
                  <a:pt x="3082" y="1348"/>
                  <a:pt x="3082" y="1348"/>
                  <a:pt x="3082" y="1348"/>
                </a:cubicBezTo>
                <a:cubicBezTo>
                  <a:pt x="3080" y="1346"/>
                  <a:pt x="3080" y="1346"/>
                  <a:pt x="3080" y="1346"/>
                </a:cubicBezTo>
                <a:cubicBezTo>
                  <a:pt x="3077" y="1348"/>
                  <a:pt x="3077" y="1348"/>
                  <a:pt x="3077" y="1348"/>
                </a:cubicBezTo>
                <a:cubicBezTo>
                  <a:pt x="3075" y="1349"/>
                  <a:pt x="3075" y="1349"/>
                  <a:pt x="3075" y="1349"/>
                </a:cubicBezTo>
                <a:cubicBezTo>
                  <a:pt x="3072" y="1351"/>
                  <a:pt x="3072" y="1351"/>
                  <a:pt x="3072" y="1351"/>
                </a:cubicBezTo>
                <a:cubicBezTo>
                  <a:pt x="3070" y="1352"/>
                  <a:pt x="3070" y="1352"/>
                  <a:pt x="3070" y="1352"/>
                </a:cubicBezTo>
                <a:cubicBezTo>
                  <a:pt x="3065" y="1356"/>
                  <a:pt x="3065" y="1356"/>
                  <a:pt x="3065" y="1356"/>
                </a:cubicBezTo>
                <a:cubicBezTo>
                  <a:pt x="3059" y="1361"/>
                  <a:pt x="3059" y="1361"/>
                  <a:pt x="3059" y="1361"/>
                </a:cubicBezTo>
                <a:cubicBezTo>
                  <a:pt x="3055" y="1362"/>
                  <a:pt x="3055" y="1362"/>
                  <a:pt x="3055" y="1362"/>
                </a:cubicBezTo>
                <a:cubicBezTo>
                  <a:pt x="3050" y="1365"/>
                  <a:pt x="3050" y="1365"/>
                  <a:pt x="3050" y="1365"/>
                </a:cubicBezTo>
                <a:cubicBezTo>
                  <a:pt x="3049" y="1369"/>
                  <a:pt x="3049" y="1369"/>
                  <a:pt x="3049" y="1369"/>
                </a:cubicBezTo>
                <a:cubicBezTo>
                  <a:pt x="3044" y="1372"/>
                  <a:pt x="3044" y="1372"/>
                  <a:pt x="3044" y="1372"/>
                </a:cubicBezTo>
                <a:cubicBezTo>
                  <a:pt x="3046" y="1366"/>
                  <a:pt x="3046" y="1366"/>
                  <a:pt x="3046" y="1366"/>
                </a:cubicBezTo>
                <a:cubicBezTo>
                  <a:pt x="3046" y="1365"/>
                  <a:pt x="3046" y="1365"/>
                  <a:pt x="3046" y="1365"/>
                </a:cubicBezTo>
                <a:cubicBezTo>
                  <a:pt x="3047" y="1362"/>
                  <a:pt x="3047" y="1362"/>
                  <a:pt x="3047" y="1362"/>
                </a:cubicBezTo>
                <a:cubicBezTo>
                  <a:pt x="3044" y="1364"/>
                  <a:pt x="3044" y="1364"/>
                  <a:pt x="3044" y="1364"/>
                </a:cubicBezTo>
                <a:cubicBezTo>
                  <a:pt x="3043" y="1365"/>
                  <a:pt x="3043" y="1365"/>
                  <a:pt x="3043" y="1365"/>
                </a:cubicBezTo>
                <a:cubicBezTo>
                  <a:pt x="3042" y="1369"/>
                  <a:pt x="3042" y="1369"/>
                  <a:pt x="3042" y="1369"/>
                </a:cubicBezTo>
                <a:cubicBezTo>
                  <a:pt x="3040" y="1372"/>
                  <a:pt x="3040" y="1372"/>
                  <a:pt x="3040" y="1372"/>
                </a:cubicBezTo>
                <a:cubicBezTo>
                  <a:pt x="3040" y="1375"/>
                  <a:pt x="3040" y="1375"/>
                  <a:pt x="3040" y="1375"/>
                </a:cubicBezTo>
                <a:cubicBezTo>
                  <a:pt x="3040" y="1376"/>
                  <a:pt x="3040" y="1376"/>
                  <a:pt x="3040" y="1376"/>
                </a:cubicBezTo>
                <a:cubicBezTo>
                  <a:pt x="3040" y="1379"/>
                  <a:pt x="3040" y="1379"/>
                  <a:pt x="3040" y="1379"/>
                </a:cubicBezTo>
                <a:cubicBezTo>
                  <a:pt x="3039" y="1384"/>
                  <a:pt x="3039" y="1384"/>
                  <a:pt x="3039" y="1384"/>
                </a:cubicBezTo>
                <a:cubicBezTo>
                  <a:pt x="3036" y="1388"/>
                  <a:pt x="3036" y="1388"/>
                  <a:pt x="3036" y="1388"/>
                </a:cubicBezTo>
                <a:cubicBezTo>
                  <a:pt x="3033" y="1394"/>
                  <a:pt x="3033" y="1394"/>
                  <a:pt x="3033" y="1394"/>
                </a:cubicBezTo>
                <a:cubicBezTo>
                  <a:pt x="3033" y="1398"/>
                  <a:pt x="3033" y="1398"/>
                  <a:pt x="3033" y="1398"/>
                </a:cubicBezTo>
                <a:cubicBezTo>
                  <a:pt x="3034" y="1405"/>
                  <a:pt x="3034" y="1405"/>
                  <a:pt x="3034" y="1405"/>
                </a:cubicBezTo>
                <a:cubicBezTo>
                  <a:pt x="3034" y="1408"/>
                  <a:pt x="3034" y="1408"/>
                  <a:pt x="3034" y="1408"/>
                </a:cubicBezTo>
                <a:cubicBezTo>
                  <a:pt x="3036" y="1411"/>
                  <a:pt x="3036" y="1411"/>
                  <a:pt x="3036" y="1411"/>
                </a:cubicBezTo>
                <a:cubicBezTo>
                  <a:pt x="3037" y="1415"/>
                  <a:pt x="3037" y="1415"/>
                  <a:pt x="3037" y="1415"/>
                </a:cubicBezTo>
                <a:cubicBezTo>
                  <a:pt x="3037" y="1419"/>
                  <a:pt x="3037" y="1419"/>
                  <a:pt x="3037" y="1419"/>
                </a:cubicBezTo>
                <a:cubicBezTo>
                  <a:pt x="3036" y="1424"/>
                  <a:pt x="3036" y="1424"/>
                  <a:pt x="3036" y="1424"/>
                </a:cubicBezTo>
                <a:cubicBezTo>
                  <a:pt x="3036" y="1425"/>
                  <a:pt x="3036" y="1425"/>
                  <a:pt x="3036" y="1425"/>
                </a:cubicBezTo>
                <a:cubicBezTo>
                  <a:pt x="3034" y="1425"/>
                  <a:pt x="3034" y="1425"/>
                  <a:pt x="3034" y="1425"/>
                </a:cubicBezTo>
                <a:cubicBezTo>
                  <a:pt x="3033" y="1422"/>
                  <a:pt x="3033" y="1422"/>
                  <a:pt x="3033" y="1422"/>
                </a:cubicBezTo>
                <a:cubicBezTo>
                  <a:pt x="3033" y="1421"/>
                  <a:pt x="3033" y="1421"/>
                  <a:pt x="3033" y="1421"/>
                </a:cubicBezTo>
                <a:cubicBezTo>
                  <a:pt x="3032" y="1422"/>
                  <a:pt x="3032" y="1422"/>
                  <a:pt x="3032" y="1422"/>
                </a:cubicBezTo>
                <a:cubicBezTo>
                  <a:pt x="3032" y="1419"/>
                  <a:pt x="3032" y="1419"/>
                  <a:pt x="3032" y="1419"/>
                </a:cubicBezTo>
                <a:cubicBezTo>
                  <a:pt x="3032" y="1418"/>
                  <a:pt x="3032" y="1418"/>
                  <a:pt x="3032" y="1418"/>
                </a:cubicBezTo>
                <a:cubicBezTo>
                  <a:pt x="3030" y="1414"/>
                  <a:pt x="3030" y="1414"/>
                  <a:pt x="3030" y="1414"/>
                </a:cubicBezTo>
                <a:cubicBezTo>
                  <a:pt x="3029" y="1415"/>
                  <a:pt x="3029" y="1415"/>
                  <a:pt x="3029" y="1415"/>
                </a:cubicBezTo>
                <a:cubicBezTo>
                  <a:pt x="3029" y="1418"/>
                  <a:pt x="3029" y="1418"/>
                  <a:pt x="3029" y="1418"/>
                </a:cubicBezTo>
                <a:cubicBezTo>
                  <a:pt x="3030" y="1422"/>
                  <a:pt x="3030" y="1422"/>
                  <a:pt x="3030" y="1422"/>
                </a:cubicBezTo>
                <a:cubicBezTo>
                  <a:pt x="3032" y="1424"/>
                  <a:pt x="3032" y="1424"/>
                  <a:pt x="3032" y="1424"/>
                </a:cubicBezTo>
                <a:cubicBezTo>
                  <a:pt x="3032" y="1427"/>
                  <a:pt x="3032" y="1427"/>
                  <a:pt x="3032" y="1427"/>
                </a:cubicBezTo>
                <a:cubicBezTo>
                  <a:pt x="3029" y="1428"/>
                  <a:pt x="3029" y="1428"/>
                  <a:pt x="3029" y="1428"/>
                </a:cubicBezTo>
                <a:cubicBezTo>
                  <a:pt x="3029" y="1427"/>
                  <a:pt x="3029" y="1427"/>
                  <a:pt x="3029" y="1427"/>
                </a:cubicBezTo>
                <a:cubicBezTo>
                  <a:pt x="3027" y="1428"/>
                  <a:pt x="3027" y="1428"/>
                  <a:pt x="3027" y="1428"/>
                </a:cubicBezTo>
                <a:cubicBezTo>
                  <a:pt x="3029" y="1425"/>
                  <a:pt x="3029" y="1425"/>
                  <a:pt x="3029" y="1425"/>
                </a:cubicBezTo>
                <a:cubicBezTo>
                  <a:pt x="3027" y="1424"/>
                  <a:pt x="3027" y="1424"/>
                  <a:pt x="3027" y="1424"/>
                </a:cubicBezTo>
                <a:cubicBezTo>
                  <a:pt x="3027" y="1421"/>
                  <a:pt x="3027" y="1421"/>
                  <a:pt x="3027" y="1421"/>
                </a:cubicBezTo>
                <a:cubicBezTo>
                  <a:pt x="3026" y="1424"/>
                  <a:pt x="3026" y="1424"/>
                  <a:pt x="3026" y="1424"/>
                </a:cubicBezTo>
                <a:cubicBezTo>
                  <a:pt x="3027" y="1430"/>
                  <a:pt x="3027" y="1430"/>
                  <a:pt x="3027" y="1430"/>
                </a:cubicBezTo>
                <a:cubicBezTo>
                  <a:pt x="3030" y="1435"/>
                  <a:pt x="3030" y="1435"/>
                  <a:pt x="3030" y="1435"/>
                </a:cubicBezTo>
                <a:cubicBezTo>
                  <a:pt x="3032" y="1441"/>
                  <a:pt x="3032" y="1441"/>
                  <a:pt x="3032" y="1441"/>
                </a:cubicBezTo>
                <a:cubicBezTo>
                  <a:pt x="3030" y="1448"/>
                  <a:pt x="3030" y="1448"/>
                  <a:pt x="3030" y="1448"/>
                </a:cubicBezTo>
                <a:cubicBezTo>
                  <a:pt x="3032" y="1450"/>
                  <a:pt x="3032" y="1450"/>
                  <a:pt x="3032" y="1450"/>
                </a:cubicBezTo>
                <a:cubicBezTo>
                  <a:pt x="3033" y="1452"/>
                  <a:pt x="3033" y="1452"/>
                  <a:pt x="3033" y="1452"/>
                </a:cubicBezTo>
                <a:cubicBezTo>
                  <a:pt x="3033" y="1458"/>
                  <a:pt x="3033" y="1458"/>
                  <a:pt x="3033" y="1458"/>
                </a:cubicBezTo>
                <a:cubicBezTo>
                  <a:pt x="3034" y="1462"/>
                  <a:pt x="3034" y="1462"/>
                  <a:pt x="3034" y="1462"/>
                </a:cubicBezTo>
                <a:cubicBezTo>
                  <a:pt x="3034" y="1470"/>
                  <a:pt x="3034" y="1470"/>
                  <a:pt x="3034" y="1470"/>
                </a:cubicBezTo>
                <a:cubicBezTo>
                  <a:pt x="3032" y="1477"/>
                  <a:pt x="3032" y="1477"/>
                  <a:pt x="3032" y="1477"/>
                </a:cubicBezTo>
                <a:cubicBezTo>
                  <a:pt x="3032" y="1484"/>
                  <a:pt x="3032" y="1484"/>
                  <a:pt x="3032" y="1484"/>
                </a:cubicBezTo>
                <a:cubicBezTo>
                  <a:pt x="3033" y="1491"/>
                  <a:pt x="3033" y="1491"/>
                  <a:pt x="3033" y="1491"/>
                </a:cubicBezTo>
                <a:cubicBezTo>
                  <a:pt x="3034" y="1497"/>
                  <a:pt x="3034" y="1497"/>
                  <a:pt x="3034" y="1497"/>
                </a:cubicBezTo>
                <a:cubicBezTo>
                  <a:pt x="3033" y="1504"/>
                  <a:pt x="3033" y="1504"/>
                  <a:pt x="3033" y="1504"/>
                </a:cubicBezTo>
                <a:cubicBezTo>
                  <a:pt x="3032" y="1507"/>
                  <a:pt x="3032" y="1507"/>
                  <a:pt x="3032" y="1507"/>
                </a:cubicBezTo>
                <a:cubicBezTo>
                  <a:pt x="3032" y="1510"/>
                  <a:pt x="3032" y="1510"/>
                  <a:pt x="3032" y="1510"/>
                </a:cubicBezTo>
                <a:cubicBezTo>
                  <a:pt x="3030" y="1511"/>
                  <a:pt x="3030" y="1511"/>
                  <a:pt x="3030" y="1511"/>
                </a:cubicBezTo>
                <a:cubicBezTo>
                  <a:pt x="3030" y="1510"/>
                  <a:pt x="3030" y="1510"/>
                  <a:pt x="3030" y="1510"/>
                </a:cubicBezTo>
                <a:cubicBezTo>
                  <a:pt x="3029" y="1511"/>
                  <a:pt x="3029" y="1511"/>
                  <a:pt x="3029" y="1511"/>
                </a:cubicBezTo>
                <a:cubicBezTo>
                  <a:pt x="3029" y="1514"/>
                  <a:pt x="3029" y="1514"/>
                  <a:pt x="3029" y="1514"/>
                </a:cubicBezTo>
                <a:cubicBezTo>
                  <a:pt x="3027" y="1518"/>
                  <a:pt x="3027" y="1518"/>
                  <a:pt x="3027" y="1518"/>
                </a:cubicBezTo>
                <a:cubicBezTo>
                  <a:pt x="3024" y="1523"/>
                  <a:pt x="3024" y="1523"/>
                  <a:pt x="3024" y="1523"/>
                </a:cubicBezTo>
                <a:cubicBezTo>
                  <a:pt x="3023" y="1524"/>
                  <a:pt x="3023" y="1524"/>
                  <a:pt x="3023" y="1524"/>
                </a:cubicBezTo>
                <a:cubicBezTo>
                  <a:pt x="3020" y="1524"/>
                  <a:pt x="3020" y="1524"/>
                  <a:pt x="3020" y="1524"/>
                </a:cubicBezTo>
                <a:cubicBezTo>
                  <a:pt x="3019" y="1524"/>
                  <a:pt x="3019" y="1524"/>
                  <a:pt x="3019" y="1524"/>
                </a:cubicBezTo>
                <a:cubicBezTo>
                  <a:pt x="3017" y="1524"/>
                  <a:pt x="3017" y="1524"/>
                  <a:pt x="3017" y="1524"/>
                </a:cubicBezTo>
                <a:cubicBezTo>
                  <a:pt x="3016" y="1527"/>
                  <a:pt x="3016" y="1527"/>
                  <a:pt x="3016" y="1527"/>
                </a:cubicBezTo>
                <a:cubicBezTo>
                  <a:pt x="3014" y="1531"/>
                  <a:pt x="3014" y="1531"/>
                  <a:pt x="3014" y="1531"/>
                </a:cubicBezTo>
                <a:cubicBezTo>
                  <a:pt x="3016" y="1534"/>
                  <a:pt x="3016" y="1534"/>
                  <a:pt x="3016" y="1534"/>
                </a:cubicBezTo>
                <a:cubicBezTo>
                  <a:pt x="3017" y="1533"/>
                  <a:pt x="3017" y="1533"/>
                  <a:pt x="3017" y="1533"/>
                </a:cubicBezTo>
                <a:cubicBezTo>
                  <a:pt x="3019" y="1534"/>
                  <a:pt x="3019" y="1534"/>
                  <a:pt x="3019" y="1534"/>
                </a:cubicBezTo>
                <a:cubicBezTo>
                  <a:pt x="3022" y="1537"/>
                  <a:pt x="3022" y="1537"/>
                  <a:pt x="3022" y="1537"/>
                </a:cubicBezTo>
                <a:cubicBezTo>
                  <a:pt x="3024" y="1540"/>
                  <a:pt x="3024" y="1540"/>
                  <a:pt x="3024" y="1540"/>
                </a:cubicBezTo>
                <a:cubicBezTo>
                  <a:pt x="3026" y="1541"/>
                  <a:pt x="3026" y="1541"/>
                  <a:pt x="3026" y="1541"/>
                </a:cubicBezTo>
                <a:cubicBezTo>
                  <a:pt x="3029" y="1541"/>
                  <a:pt x="3029" y="1541"/>
                  <a:pt x="3029" y="1541"/>
                </a:cubicBezTo>
                <a:cubicBezTo>
                  <a:pt x="3027" y="1543"/>
                  <a:pt x="3027" y="1543"/>
                  <a:pt x="3027" y="1543"/>
                </a:cubicBezTo>
                <a:cubicBezTo>
                  <a:pt x="3039" y="1544"/>
                  <a:pt x="3039" y="1544"/>
                  <a:pt x="3039" y="1544"/>
                </a:cubicBezTo>
                <a:cubicBezTo>
                  <a:pt x="3043" y="1544"/>
                  <a:pt x="3043" y="1544"/>
                  <a:pt x="3043" y="1544"/>
                </a:cubicBezTo>
                <a:cubicBezTo>
                  <a:pt x="3044" y="1544"/>
                  <a:pt x="3044" y="1544"/>
                  <a:pt x="3044" y="1544"/>
                </a:cubicBezTo>
                <a:cubicBezTo>
                  <a:pt x="3043" y="1543"/>
                  <a:pt x="3043" y="1543"/>
                  <a:pt x="3043" y="1543"/>
                </a:cubicBezTo>
                <a:cubicBezTo>
                  <a:pt x="3047" y="1543"/>
                  <a:pt x="3047" y="1543"/>
                  <a:pt x="3047" y="1543"/>
                </a:cubicBezTo>
                <a:cubicBezTo>
                  <a:pt x="3050" y="1541"/>
                  <a:pt x="3050" y="1541"/>
                  <a:pt x="3050" y="1541"/>
                </a:cubicBezTo>
                <a:cubicBezTo>
                  <a:pt x="3053" y="1538"/>
                  <a:pt x="3053" y="1538"/>
                  <a:pt x="3053" y="1538"/>
                </a:cubicBezTo>
                <a:cubicBezTo>
                  <a:pt x="3056" y="1537"/>
                  <a:pt x="3056" y="1537"/>
                  <a:pt x="3056" y="1537"/>
                </a:cubicBezTo>
                <a:cubicBezTo>
                  <a:pt x="3059" y="1536"/>
                  <a:pt x="3059" y="1536"/>
                  <a:pt x="3059" y="1536"/>
                </a:cubicBezTo>
                <a:cubicBezTo>
                  <a:pt x="3060" y="1536"/>
                  <a:pt x="3060" y="1536"/>
                  <a:pt x="3060" y="1536"/>
                </a:cubicBezTo>
                <a:cubicBezTo>
                  <a:pt x="3062" y="1536"/>
                  <a:pt x="3062" y="1536"/>
                  <a:pt x="3062" y="1536"/>
                </a:cubicBezTo>
                <a:cubicBezTo>
                  <a:pt x="3066" y="1534"/>
                  <a:pt x="3066" y="1534"/>
                  <a:pt x="3066" y="1534"/>
                </a:cubicBezTo>
                <a:cubicBezTo>
                  <a:pt x="3066" y="1531"/>
                  <a:pt x="3066" y="1531"/>
                  <a:pt x="3066" y="1531"/>
                </a:cubicBezTo>
                <a:cubicBezTo>
                  <a:pt x="3069" y="1530"/>
                  <a:pt x="3069" y="1530"/>
                  <a:pt x="3069" y="1530"/>
                </a:cubicBezTo>
                <a:cubicBezTo>
                  <a:pt x="3075" y="1528"/>
                  <a:pt x="3075" y="1528"/>
                  <a:pt x="3075" y="1528"/>
                </a:cubicBezTo>
                <a:cubicBezTo>
                  <a:pt x="3080" y="1528"/>
                  <a:pt x="3080" y="1528"/>
                  <a:pt x="3080" y="1528"/>
                </a:cubicBezTo>
                <a:cubicBezTo>
                  <a:pt x="3086" y="1527"/>
                  <a:pt x="3086" y="1527"/>
                  <a:pt x="3086" y="1527"/>
                </a:cubicBezTo>
                <a:cubicBezTo>
                  <a:pt x="3090" y="1527"/>
                  <a:pt x="3090" y="1527"/>
                  <a:pt x="3090" y="1527"/>
                </a:cubicBezTo>
                <a:cubicBezTo>
                  <a:pt x="3098" y="1527"/>
                  <a:pt x="3098" y="1527"/>
                  <a:pt x="3098" y="1527"/>
                </a:cubicBezTo>
                <a:cubicBezTo>
                  <a:pt x="3099" y="1528"/>
                  <a:pt x="3099" y="1528"/>
                  <a:pt x="3099" y="1528"/>
                </a:cubicBezTo>
                <a:cubicBezTo>
                  <a:pt x="3100" y="1528"/>
                  <a:pt x="3100" y="1528"/>
                  <a:pt x="3100" y="1528"/>
                </a:cubicBezTo>
                <a:cubicBezTo>
                  <a:pt x="3106" y="1527"/>
                  <a:pt x="3106" y="1527"/>
                  <a:pt x="3106" y="1527"/>
                </a:cubicBezTo>
                <a:cubicBezTo>
                  <a:pt x="3109" y="1528"/>
                  <a:pt x="3109" y="1528"/>
                  <a:pt x="3109" y="1528"/>
                </a:cubicBezTo>
                <a:cubicBezTo>
                  <a:pt x="3109" y="1530"/>
                  <a:pt x="3109" y="1530"/>
                  <a:pt x="3109" y="1530"/>
                </a:cubicBezTo>
                <a:cubicBezTo>
                  <a:pt x="3112" y="1528"/>
                  <a:pt x="3112" y="1528"/>
                  <a:pt x="3112" y="1528"/>
                </a:cubicBezTo>
                <a:cubicBezTo>
                  <a:pt x="3113" y="1528"/>
                  <a:pt x="3113" y="1528"/>
                  <a:pt x="3113" y="1528"/>
                </a:cubicBezTo>
                <a:cubicBezTo>
                  <a:pt x="3115" y="1527"/>
                  <a:pt x="3115" y="1527"/>
                  <a:pt x="3115" y="1527"/>
                </a:cubicBezTo>
                <a:cubicBezTo>
                  <a:pt x="3116" y="1526"/>
                  <a:pt x="3116" y="1526"/>
                  <a:pt x="3116" y="1526"/>
                </a:cubicBezTo>
                <a:cubicBezTo>
                  <a:pt x="3120" y="1523"/>
                  <a:pt x="3120" y="1523"/>
                  <a:pt x="3120" y="1523"/>
                </a:cubicBezTo>
                <a:cubicBezTo>
                  <a:pt x="3123" y="1518"/>
                  <a:pt x="3123" y="1518"/>
                  <a:pt x="3123" y="1518"/>
                </a:cubicBezTo>
                <a:cubicBezTo>
                  <a:pt x="3128" y="1516"/>
                  <a:pt x="3128" y="1516"/>
                  <a:pt x="3128" y="1516"/>
                </a:cubicBezTo>
                <a:cubicBezTo>
                  <a:pt x="3132" y="1514"/>
                  <a:pt x="3132" y="1514"/>
                  <a:pt x="3132" y="1514"/>
                </a:cubicBezTo>
                <a:cubicBezTo>
                  <a:pt x="3138" y="1511"/>
                  <a:pt x="3138" y="1511"/>
                  <a:pt x="3138" y="1511"/>
                </a:cubicBezTo>
                <a:cubicBezTo>
                  <a:pt x="3143" y="1510"/>
                  <a:pt x="3143" y="1510"/>
                  <a:pt x="3143" y="1510"/>
                </a:cubicBezTo>
                <a:cubicBezTo>
                  <a:pt x="3149" y="1507"/>
                  <a:pt x="3149" y="1507"/>
                  <a:pt x="3149" y="1507"/>
                </a:cubicBezTo>
                <a:cubicBezTo>
                  <a:pt x="3152" y="1505"/>
                  <a:pt x="3152" y="1505"/>
                  <a:pt x="3152" y="1505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61" y="1505"/>
                  <a:pt x="3161" y="1505"/>
                  <a:pt x="3161" y="1505"/>
                </a:cubicBezTo>
                <a:cubicBezTo>
                  <a:pt x="3166" y="1505"/>
                  <a:pt x="3166" y="1505"/>
                  <a:pt x="3166" y="1505"/>
                </a:cubicBezTo>
                <a:cubicBezTo>
                  <a:pt x="3178" y="1501"/>
                  <a:pt x="3178" y="1501"/>
                  <a:pt x="3178" y="1501"/>
                </a:cubicBezTo>
                <a:cubicBezTo>
                  <a:pt x="3189" y="1497"/>
                  <a:pt x="3189" y="1497"/>
                  <a:pt x="3189" y="1497"/>
                </a:cubicBezTo>
                <a:cubicBezTo>
                  <a:pt x="3196" y="1495"/>
                  <a:pt x="3196" y="1495"/>
                  <a:pt x="3196" y="1495"/>
                </a:cubicBezTo>
                <a:cubicBezTo>
                  <a:pt x="3204" y="1495"/>
                  <a:pt x="3204" y="1495"/>
                  <a:pt x="3204" y="1495"/>
                </a:cubicBezTo>
                <a:cubicBezTo>
                  <a:pt x="3206" y="1497"/>
                  <a:pt x="3206" y="1497"/>
                  <a:pt x="3206" y="1497"/>
                </a:cubicBezTo>
                <a:cubicBezTo>
                  <a:pt x="3209" y="1495"/>
                  <a:pt x="3209" y="1495"/>
                  <a:pt x="3209" y="1495"/>
                </a:cubicBezTo>
                <a:cubicBezTo>
                  <a:pt x="3211" y="1495"/>
                  <a:pt x="3211" y="1495"/>
                  <a:pt x="3211" y="1495"/>
                </a:cubicBezTo>
                <a:cubicBezTo>
                  <a:pt x="3214" y="1495"/>
                  <a:pt x="3214" y="1495"/>
                  <a:pt x="3214" y="1495"/>
                </a:cubicBezTo>
                <a:cubicBezTo>
                  <a:pt x="3217" y="1495"/>
                  <a:pt x="3217" y="1495"/>
                  <a:pt x="3217" y="1495"/>
                </a:cubicBezTo>
                <a:cubicBezTo>
                  <a:pt x="3219" y="1498"/>
                  <a:pt x="3219" y="1498"/>
                  <a:pt x="3219" y="1498"/>
                </a:cubicBezTo>
                <a:cubicBezTo>
                  <a:pt x="3222" y="1501"/>
                  <a:pt x="3222" y="1501"/>
                  <a:pt x="3222" y="1501"/>
                </a:cubicBezTo>
                <a:cubicBezTo>
                  <a:pt x="3225" y="1503"/>
                  <a:pt x="3225" y="1503"/>
                  <a:pt x="3225" y="1503"/>
                </a:cubicBezTo>
                <a:cubicBezTo>
                  <a:pt x="3227" y="1501"/>
                  <a:pt x="3227" y="1501"/>
                  <a:pt x="3227" y="1501"/>
                </a:cubicBezTo>
                <a:cubicBezTo>
                  <a:pt x="3228" y="1501"/>
                  <a:pt x="3228" y="1501"/>
                  <a:pt x="3228" y="1501"/>
                </a:cubicBezTo>
                <a:cubicBezTo>
                  <a:pt x="3229" y="1501"/>
                  <a:pt x="3229" y="1501"/>
                  <a:pt x="3229" y="1501"/>
                </a:cubicBezTo>
                <a:cubicBezTo>
                  <a:pt x="3232" y="1503"/>
                  <a:pt x="3232" y="1503"/>
                  <a:pt x="3232" y="1503"/>
                </a:cubicBezTo>
                <a:cubicBezTo>
                  <a:pt x="3235" y="1504"/>
                  <a:pt x="3235" y="1504"/>
                  <a:pt x="3235" y="1504"/>
                </a:cubicBezTo>
                <a:cubicBezTo>
                  <a:pt x="3239" y="1504"/>
                  <a:pt x="3239" y="1504"/>
                  <a:pt x="3239" y="1504"/>
                </a:cubicBezTo>
                <a:cubicBezTo>
                  <a:pt x="3241" y="1507"/>
                  <a:pt x="3241" y="1507"/>
                  <a:pt x="3241" y="1507"/>
                </a:cubicBezTo>
                <a:cubicBezTo>
                  <a:pt x="3239" y="1508"/>
                  <a:pt x="3239" y="1508"/>
                  <a:pt x="3239" y="1508"/>
                </a:cubicBezTo>
                <a:cubicBezTo>
                  <a:pt x="3241" y="1508"/>
                  <a:pt x="3241" y="1508"/>
                  <a:pt x="3241" y="1508"/>
                </a:cubicBezTo>
                <a:cubicBezTo>
                  <a:pt x="3244" y="1508"/>
                  <a:pt x="3244" y="1508"/>
                  <a:pt x="3244" y="1508"/>
                </a:cubicBezTo>
                <a:cubicBezTo>
                  <a:pt x="3244" y="1511"/>
                  <a:pt x="3244" y="1511"/>
                  <a:pt x="3244" y="1511"/>
                </a:cubicBezTo>
                <a:cubicBezTo>
                  <a:pt x="3242" y="1513"/>
                  <a:pt x="3242" y="1513"/>
                  <a:pt x="3242" y="1513"/>
                </a:cubicBezTo>
                <a:cubicBezTo>
                  <a:pt x="3242" y="1511"/>
                  <a:pt x="3242" y="1511"/>
                  <a:pt x="3242" y="1511"/>
                </a:cubicBezTo>
                <a:cubicBezTo>
                  <a:pt x="3241" y="1511"/>
                  <a:pt x="3241" y="1511"/>
                  <a:pt x="3241" y="1511"/>
                </a:cubicBezTo>
                <a:cubicBezTo>
                  <a:pt x="3239" y="1514"/>
                  <a:pt x="3239" y="1514"/>
                  <a:pt x="3239" y="1514"/>
                </a:cubicBezTo>
                <a:cubicBezTo>
                  <a:pt x="3241" y="1517"/>
                  <a:pt x="3241" y="1517"/>
                  <a:pt x="3241" y="1517"/>
                </a:cubicBezTo>
                <a:cubicBezTo>
                  <a:pt x="3242" y="1518"/>
                  <a:pt x="3242" y="1518"/>
                  <a:pt x="3242" y="1518"/>
                </a:cubicBezTo>
                <a:cubicBezTo>
                  <a:pt x="3244" y="1518"/>
                  <a:pt x="3244" y="1518"/>
                  <a:pt x="3244" y="1518"/>
                </a:cubicBezTo>
                <a:cubicBezTo>
                  <a:pt x="3245" y="1517"/>
                  <a:pt x="3245" y="1517"/>
                  <a:pt x="3245" y="1517"/>
                </a:cubicBezTo>
                <a:cubicBezTo>
                  <a:pt x="3245" y="1518"/>
                  <a:pt x="3245" y="1518"/>
                  <a:pt x="3245" y="1518"/>
                </a:cubicBezTo>
                <a:cubicBezTo>
                  <a:pt x="3245" y="1520"/>
                  <a:pt x="3245" y="1520"/>
                  <a:pt x="3245" y="1520"/>
                </a:cubicBezTo>
                <a:cubicBezTo>
                  <a:pt x="3245" y="1521"/>
                  <a:pt x="3245" y="1521"/>
                  <a:pt x="3245" y="1521"/>
                </a:cubicBezTo>
                <a:cubicBezTo>
                  <a:pt x="3245" y="1523"/>
                  <a:pt x="3245" y="1523"/>
                  <a:pt x="3245" y="1523"/>
                </a:cubicBezTo>
                <a:cubicBezTo>
                  <a:pt x="3245" y="1524"/>
                  <a:pt x="3245" y="1524"/>
                  <a:pt x="3245" y="1524"/>
                </a:cubicBezTo>
                <a:cubicBezTo>
                  <a:pt x="3245" y="1526"/>
                  <a:pt x="3245" y="1526"/>
                  <a:pt x="3245" y="1526"/>
                </a:cubicBezTo>
                <a:cubicBezTo>
                  <a:pt x="3247" y="1528"/>
                  <a:pt x="3247" y="1528"/>
                  <a:pt x="3247" y="1528"/>
                </a:cubicBezTo>
                <a:cubicBezTo>
                  <a:pt x="3247" y="1536"/>
                  <a:pt x="3247" y="1536"/>
                  <a:pt x="3247" y="1536"/>
                </a:cubicBezTo>
                <a:cubicBezTo>
                  <a:pt x="3245" y="1537"/>
                  <a:pt x="3245" y="1537"/>
                  <a:pt x="3245" y="1537"/>
                </a:cubicBezTo>
                <a:cubicBezTo>
                  <a:pt x="3244" y="1536"/>
                  <a:pt x="3244" y="1536"/>
                  <a:pt x="3244" y="1536"/>
                </a:cubicBezTo>
                <a:cubicBezTo>
                  <a:pt x="3242" y="1537"/>
                  <a:pt x="3242" y="1537"/>
                  <a:pt x="3242" y="1537"/>
                </a:cubicBezTo>
                <a:cubicBezTo>
                  <a:pt x="3244" y="1537"/>
                  <a:pt x="3244" y="1537"/>
                  <a:pt x="3244" y="1537"/>
                </a:cubicBezTo>
                <a:cubicBezTo>
                  <a:pt x="3245" y="1538"/>
                  <a:pt x="3245" y="1538"/>
                  <a:pt x="3245" y="1538"/>
                </a:cubicBezTo>
                <a:cubicBezTo>
                  <a:pt x="3245" y="1540"/>
                  <a:pt x="3245" y="1540"/>
                  <a:pt x="3245" y="1540"/>
                </a:cubicBezTo>
                <a:cubicBezTo>
                  <a:pt x="3248" y="1541"/>
                  <a:pt x="3248" y="1541"/>
                  <a:pt x="3248" y="1541"/>
                </a:cubicBezTo>
                <a:cubicBezTo>
                  <a:pt x="3249" y="1543"/>
                  <a:pt x="3249" y="1543"/>
                  <a:pt x="3249" y="1543"/>
                </a:cubicBezTo>
                <a:cubicBezTo>
                  <a:pt x="3252" y="1540"/>
                  <a:pt x="3252" y="1540"/>
                  <a:pt x="3252" y="1540"/>
                </a:cubicBezTo>
                <a:cubicBezTo>
                  <a:pt x="3249" y="1540"/>
                  <a:pt x="3249" y="1540"/>
                  <a:pt x="3249" y="1540"/>
                </a:cubicBezTo>
                <a:cubicBezTo>
                  <a:pt x="3251" y="1537"/>
                  <a:pt x="3251" y="1537"/>
                  <a:pt x="3251" y="1537"/>
                </a:cubicBezTo>
                <a:cubicBezTo>
                  <a:pt x="3252" y="1537"/>
                  <a:pt x="3252" y="1537"/>
                  <a:pt x="3252" y="1537"/>
                </a:cubicBezTo>
                <a:cubicBezTo>
                  <a:pt x="3254" y="1536"/>
                  <a:pt x="3254" y="1536"/>
                  <a:pt x="3254" y="1536"/>
                </a:cubicBezTo>
                <a:cubicBezTo>
                  <a:pt x="3255" y="1534"/>
                  <a:pt x="3255" y="1534"/>
                  <a:pt x="3255" y="1534"/>
                </a:cubicBezTo>
                <a:cubicBezTo>
                  <a:pt x="3258" y="1533"/>
                  <a:pt x="3258" y="1533"/>
                  <a:pt x="3258" y="1533"/>
                </a:cubicBezTo>
                <a:cubicBezTo>
                  <a:pt x="3260" y="1530"/>
                  <a:pt x="3260" y="1530"/>
                  <a:pt x="3260" y="1530"/>
                </a:cubicBezTo>
                <a:cubicBezTo>
                  <a:pt x="3264" y="1528"/>
                  <a:pt x="3264" y="1528"/>
                  <a:pt x="3264" y="1528"/>
                </a:cubicBezTo>
                <a:cubicBezTo>
                  <a:pt x="3268" y="1524"/>
                  <a:pt x="3268" y="1524"/>
                  <a:pt x="3268" y="1524"/>
                </a:cubicBezTo>
                <a:cubicBezTo>
                  <a:pt x="3271" y="1526"/>
                  <a:pt x="3271" y="1526"/>
                  <a:pt x="3271" y="1526"/>
                </a:cubicBezTo>
                <a:cubicBezTo>
                  <a:pt x="3272" y="1523"/>
                  <a:pt x="3272" y="1523"/>
                  <a:pt x="3272" y="1523"/>
                </a:cubicBezTo>
                <a:cubicBezTo>
                  <a:pt x="3277" y="1518"/>
                  <a:pt x="3277" y="1518"/>
                  <a:pt x="3277" y="1518"/>
                </a:cubicBezTo>
                <a:cubicBezTo>
                  <a:pt x="3280" y="1516"/>
                  <a:pt x="3280" y="1516"/>
                  <a:pt x="3280" y="1516"/>
                </a:cubicBezTo>
                <a:cubicBezTo>
                  <a:pt x="3282" y="1513"/>
                  <a:pt x="3282" y="1513"/>
                  <a:pt x="3282" y="1513"/>
                </a:cubicBezTo>
                <a:cubicBezTo>
                  <a:pt x="3284" y="1510"/>
                  <a:pt x="3284" y="1510"/>
                  <a:pt x="3284" y="1510"/>
                </a:cubicBezTo>
                <a:cubicBezTo>
                  <a:pt x="3284" y="1511"/>
                  <a:pt x="3284" y="1511"/>
                  <a:pt x="3284" y="1511"/>
                </a:cubicBezTo>
                <a:cubicBezTo>
                  <a:pt x="3284" y="1514"/>
                  <a:pt x="3284" y="1514"/>
                  <a:pt x="3284" y="1514"/>
                </a:cubicBezTo>
                <a:cubicBezTo>
                  <a:pt x="3284" y="1517"/>
                  <a:pt x="3284" y="1517"/>
                  <a:pt x="3284" y="1517"/>
                </a:cubicBezTo>
                <a:cubicBezTo>
                  <a:pt x="3282" y="1518"/>
                  <a:pt x="3282" y="1518"/>
                  <a:pt x="3282" y="1518"/>
                </a:cubicBezTo>
                <a:cubicBezTo>
                  <a:pt x="3281" y="1518"/>
                  <a:pt x="3281" y="1518"/>
                  <a:pt x="3281" y="1518"/>
                </a:cubicBezTo>
                <a:cubicBezTo>
                  <a:pt x="3281" y="1523"/>
                  <a:pt x="3281" y="1523"/>
                  <a:pt x="3281" y="1523"/>
                </a:cubicBezTo>
                <a:cubicBezTo>
                  <a:pt x="3280" y="1524"/>
                  <a:pt x="3280" y="1524"/>
                  <a:pt x="3280" y="1524"/>
                </a:cubicBezTo>
                <a:cubicBezTo>
                  <a:pt x="3278" y="1524"/>
                  <a:pt x="3278" y="1524"/>
                  <a:pt x="3278" y="1524"/>
                </a:cubicBezTo>
                <a:cubicBezTo>
                  <a:pt x="3274" y="1530"/>
                  <a:pt x="3274" y="1530"/>
                  <a:pt x="3274" y="1530"/>
                </a:cubicBezTo>
                <a:cubicBezTo>
                  <a:pt x="3272" y="1533"/>
                  <a:pt x="3272" y="1533"/>
                  <a:pt x="3272" y="1533"/>
                </a:cubicBezTo>
                <a:cubicBezTo>
                  <a:pt x="3271" y="1536"/>
                  <a:pt x="3271" y="1536"/>
                  <a:pt x="3271" y="1536"/>
                </a:cubicBezTo>
                <a:cubicBezTo>
                  <a:pt x="3270" y="1538"/>
                  <a:pt x="3270" y="1538"/>
                  <a:pt x="3270" y="1538"/>
                </a:cubicBezTo>
                <a:cubicBezTo>
                  <a:pt x="3268" y="1541"/>
                  <a:pt x="3268" y="1541"/>
                  <a:pt x="3268" y="1541"/>
                </a:cubicBezTo>
                <a:cubicBezTo>
                  <a:pt x="3267" y="1541"/>
                  <a:pt x="3267" y="1541"/>
                  <a:pt x="3267" y="1541"/>
                </a:cubicBezTo>
                <a:cubicBezTo>
                  <a:pt x="3264" y="1541"/>
                  <a:pt x="3264" y="1541"/>
                  <a:pt x="3264" y="1541"/>
                </a:cubicBezTo>
                <a:cubicBezTo>
                  <a:pt x="3262" y="1541"/>
                  <a:pt x="3262" y="1541"/>
                  <a:pt x="3262" y="1541"/>
                </a:cubicBezTo>
                <a:cubicBezTo>
                  <a:pt x="3261" y="1543"/>
                  <a:pt x="3261" y="1543"/>
                  <a:pt x="3261" y="1543"/>
                </a:cubicBezTo>
                <a:cubicBezTo>
                  <a:pt x="3258" y="1547"/>
                  <a:pt x="3258" y="1547"/>
                  <a:pt x="3258" y="1547"/>
                </a:cubicBezTo>
                <a:cubicBezTo>
                  <a:pt x="3262" y="1546"/>
                  <a:pt x="3262" y="1546"/>
                  <a:pt x="3262" y="1546"/>
                </a:cubicBezTo>
                <a:cubicBezTo>
                  <a:pt x="3265" y="1544"/>
                  <a:pt x="3265" y="1544"/>
                  <a:pt x="3265" y="1544"/>
                </a:cubicBezTo>
                <a:cubicBezTo>
                  <a:pt x="3268" y="1544"/>
                  <a:pt x="3268" y="1544"/>
                  <a:pt x="3268" y="1544"/>
                </a:cubicBezTo>
                <a:cubicBezTo>
                  <a:pt x="3270" y="1543"/>
                  <a:pt x="3270" y="1543"/>
                  <a:pt x="3270" y="1543"/>
                </a:cubicBezTo>
                <a:cubicBezTo>
                  <a:pt x="3274" y="1536"/>
                  <a:pt x="3274" y="1536"/>
                  <a:pt x="3274" y="1536"/>
                </a:cubicBezTo>
                <a:cubicBezTo>
                  <a:pt x="3277" y="1533"/>
                  <a:pt x="3277" y="1533"/>
                  <a:pt x="3277" y="1533"/>
                </a:cubicBezTo>
                <a:cubicBezTo>
                  <a:pt x="3280" y="1531"/>
                  <a:pt x="3280" y="1531"/>
                  <a:pt x="3280" y="1531"/>
                </a:cubicBezTo>
                <a:cubicBezTo>
                  <a:pt x="3280" y="1537"/>
                  <a:pt x="3280" y="1537"/>
                  <a:pt x="3280" y="1537"/>
                </a:cubicBezTo>
                <a:cubicBezTo>
                  <a:pt x="3278" y="1543"/>
                  <a:pt x="3278" y="1543"/>
                  <a:pt x="3278" y="1543"/>
                </a:cubicBezTo>
                <a:cubicBezTo>
                  <a:pt x="3277" y="1546"/>
                  <a:pt x="3277" y="1546"/>
                  <a:pt x="3277" y="1546"/>
                </a:cubicBezTo>
                <a:cubicBezTo>
                  <a:pt x="3275" y="1547"/>
                  <a:pt x="3275" y="1547"/>
                  <a:pt x="3275" y="1547"/>
                </a:cubicBezTo>
                <a:cubicBezTo>
                  <a:pt x="3272" y="1550"/>
                  <a:pt x="3272" y="1550"/>
                  <a:pt x="3272" y="1550"/>
                </a:cubicBezTo>
                <a:cubicBezTo>
                  <a:pt x="3270" y="1551"/>
                  <a:pt x="3270" y="1551"/>
                  <a:pt x="3270" y="1551"/>
                </a:cubicBezTo>
                <a:cubicBezTo>
                  <a:pt x="3272" y="1551"/>
                  <a:pt x="3272" y="1551"/>
                  <a:pt x="3272" y="1551"/>
                </a:cubicBezTo>
                <a:cubicBezTo>
                  <a:pt x="3275" y="1551"/>
                  <a:pt x="3275" y="1551"/>
                  <a:pt x="3275" y="1551"/>
                </a:cubicBezTo>
                <a:cubicBezTo>
                  <a:pt x="3280" y="1550"/>
                  <a:pt x="3280" y="1550"/>
                  <a:pt x="3280" y="1550"/>
                </a:cubicBezTo>
                <a:cubicBezTo>
                  <a:pt x="3281" y="1550"/>
                  <a:pt x="3281" y="1550"/>
                  <a:pt x="3281" y="1550"/>
                </a:cubicBezTo>
                <a:cubicBezTo>
                  <a:pt x="3281" y="1548"/>
                  <a:pt x="3281" y="1548"/>
                  <a:pt x="3281" y="1548"/>
                </a:cubicBezTo>
                <a:cubicBezTo>
                  <a:pt x="3282" y="1547"/>
                  <a:pt x="3282" y="1547"/>
                  <a:pt x="3282" y="1547"/>
                </a:cubicBezTo>
                <a:cubicBezTo>
                  <a:pt x="3285" y="1547"/>
                  <a:pt x="3285" y="1547"/>
                  <a:pt x="3285" y="1547"/>
                </a:cubicBezTo>
                <a:cubicBezTo>
                  <a:pt x="3285" y="1548"/>
                  <a:pt x="3285" y="1548"/>
                  <a:pt x="3285" y="1548"/>
                </a:cubicBezTo>
                <a:cubicBezTo>
                  <a:pt x="3284" y="1550"/>
                  <a:pt x="3284" y="1550"/>
                  <a:pt x="3284" y="1550"/>
                </a:cubicBezTo>
                <a:cubicBezTo>
                  <a:pt x="3284" y="1551"/>
                  <a:pt x="3284" y="1551"/>
                  <a:pt x="3284" y="1551"/>
                </a:cubicBezTo>
                <a:cubicBezTo>
                  <a:pt x="3282" y="1553"/>
                  <a:pt x="3282" y="1553"/>
                  <a:pt x="3282" y="1553"/>
                </a:cubicBezTo>
                <a:cubicBezTo>
                  <a:pt x="3284" y="1556"/>
                  <a:pt x="3284" y="1556"/>
                  <a:pt x="3284" y="1556"/>
                </a:cubicBezTo>
                <a:cubicBezTo>
                  <a:pt x="3284" y="1557"/>
                  <a:pt x="3284" y="1557"/>
                  <a:pt x="3284" y="1557"/>
                </a:cubicBezTo>
                <a:cubicBezTo>
                  <a:pt x="3283" y="1555"/>
                  <a:pt x="3283" y="1555"/>
                  <a:pt x="3283" y="1555"/>
                </a:cubicBezTo>
                <a:cubicBezTo>
                  <a:pt x="3284" y="1560"/>
                  <a:pt x="3284" y="1560"/>
                  <a:pt x="3284" y="1560"/>
                </a:cubicBezTo>
                <a:cubicBezTo>
                  <a:pt x="3284" y="1561"/>
                  <a:pt x="3284" y="1561"/>
                  <a:pt x="3284" y="1561"/>
                </a:cubicBezTo>
                <a:cubicBezTo>
                  <a:pt x="3284" y="1564"/>
                  <a:pt x="3284" y="1564"/>
                  <a:pt x="3284" y="1564"/>
                </a:cubicBezTo>
                <a:cubicBezTo>
                  <a:pt x="3281" y="1569"/>
                  <a:pt x="3281" y="1569"/>
                  <a:pt x="3281" y="1569"/>
                </a:cubicBezTo>
                <a:cubicBezTo>
                  <a:pt x="3280" y="1571"/>
                  <a:pt x="3280" y="1571"/>
                  <a:pt x="3280" y="1571"/>
                </a:cubicBezTo>
                <a:cubicBezTo>
                  <a:pt x="3280" y="1573"/>
                  <a:pt x="3280" y="1573"/>
                  <a:pt x="3280" y="1573"/>
                </a:cubicBezTo>
                <a:cubicBezTo>
                  <a:pt x="3280" y="1576"/>
                  <a:pt x="3280" y="1576"/>
                  <a:pt x="3280" y="1576"/>
                </a:cubicBezTo>
                <a:cubicBezTo>
                  <a:pt x="3281" y="1577"/>
                  <a:pt x="3281" y="1577"/>
                  <a:pt x="3281" y="1577"/>
                </a:cubicBezTo>
                <a:cubicBezTo>
                  <a:pt x="3281" y="1580"/>
                  <a:pt x="3281" y="1580"/>
                  <a:pt x="3281" y="1580"/>
                </a:cubicBezTo>
                <a:cubicBezTo>
                  <a:pt x="3282" y="1583"/>
                  <a:pt x="3282" y="1583"/>
                  <a:pt x="3282" y="1583"/>
                </a:cubicBezTo>
                <a:cubicBezTo>
                  <a:pt x="3287" y="1586"/>
                  <a:pt x="3287" y="1586"/>
                  <a:pt x="3287" y="1586"/>
                </a:cubicBezTo>
                <a:cubicBezTo>
                  <a:pt x="3290" y="1587"/>
                  <a:pt x="3290" y="1587"/>
                  <a:pt x="3290" y="1587"/>
                </a:cubicBezTo>
                <a:cubicBezTo>
                  <a:pt x="3290" y="1589"/>
                  <a:pt x="3290" y="1589"/>
                  <a:pt x="3290" y="1589"/>
                </a:cubicBezTo>
                <a:cubicBezTo>
                  <a:pt x="3291" y="1589"/>
                  <a:pt x="3291" y="1589"/>
                  <a:pt x="3291" y="1589"/>
                </a:cubicBezTo>
                <a:cubicBezTo>
                  <a:pt x="3294" y="1587"/>
                  <a:pt x="3294" y="1587"/>
                  <a:pt x="3294" y="1587"/>
                </a:cubicBezTo>
                <a:cubicBezTo>
                  <a:pt x="3297" y="1589"/>
                  <a:pt x="3297" y="1589"/>
                  <a:pt x="3297" y="1589"/>
                </a:cubicBezTo>
                <a:cubicBezTo>
                  <a:pt x="3298" y="1589"/>
                  <a:pt x="3298" y="1589"/>
                  <a:pt x="3298" y="1589"/>
                </a:cubicBezTo>
                <a:cubicBezTo>
                  <a:pt x="3301" y="1589"/>
                  <a:pt x="3301" y="1589"/>
                  <a:pt x="3301" y="1589"/>
                </a:cubicBezTo>
                <a:cubicBezTo>
                  <a:pt x="3304" y="1590"/>
                  <a:pt x="3304" y="1590"/>
                  <a:pt x="3304" y="1590"/>
                </a:cubicBezTo>
                <a:cubicBezTo>
                  <a:pt x="3307" y="1593"/>
                  <a:pt x="3307" y="1593"/>
                  <a:pt x="3307" y="1593"/>
                </a:cubicBezTo>
                <a:cubicBezTo>
                  <a:pt x="3310" y="1594"/>
                  <a:pt x="3310" y="1594"/>
                  <a:pt x="3310" y="1594"/>
                </a:cubicBezTo>
                <a:cubicBezTo>
                  <a:pt x="3311" y="1594"/>
                  <a:pt x="3311" y="1594"/>
                  <a:pt x="3311" y="1594"/>
                </a:cubicBezTo>
                <a:cubicBezTo>
                  <a:pt x="3317" y="1591"/>
                  <a:pt x="3317" y="1591"/>
                  <a:pt x="3317" y="1591"/>
                </a:cubicBezTo>
                <a:cubicBezTo>
                  <a:pt x="3323" y="1589"/>
                  <a:pt x="3323" y="1589"/>
                  <a:pt x="3323" y="1589"/>
                </a:cubicBezTo>
                <a:cubicBezTo>
                  <a:pt x="3325" y="1587"/>
                  <a:pt x="3325" y="1587"/>
                  <a:pt x="3325" y="1587"/>
                </a:cubicBezTo>
                <a:cubicBezTo>
                  <a:pt x="3328" y="1586"/>
                  <a:pt x="3328" y="1586"/>
                  <a:pt x="3328" y="1586"/>
                </a:cubicBezTo>
                <a:cubicBezTo>
                  <a:pt x="3327" y="1586"/>
                  <a:pt x="3327" y="1586"/>
                  <a:pt x="3327" y="1586"/>
                </a:cubicBezTo>
                <a:cubicBezTo>
                  <a:pt x="3324" y="1586"/>
                  <a:pt x="3324" y="1586"/>
                  <a:pt x="3324" y="1586"/>
                </a:cubicBezTo>
                <a:cubicBezTo>
                  <a:pt x="3328" y="1583"/>
                  <a:pt x="3328" y="1583"/>
                  <a:pt x="3328" y="1583"/>
                </a:cubicBezTo>
                <a:cubicBezTo>
                  <a:pt x="3333" y="1581"/>
                  <a:pt x="3333" y="1581"/>
                  <a:pt x="3333" y="1581"/>
                </a:cubicBezTo>
                <a:cubicBezTo>
                  <a:pt x="3333" y="1584"/>
                  <a:pt x="3333" y="1584"/>
                  <a:pt x="3333" y="1584"/>
                </a:cubicBezTo>
                <a:cubicBezTo>
                  <a:pt x="3331" y="1587"/>
                  <a:pt x="3331" y="1587"/>
                  <a:pt x="3331" y="1587"/>
                </a:cubicBezTo>
                <a:cubicBezTo>
                  <a:pt x="3330" y="1589"/>
                  <a:pt x="3330" y="1589"/>
                  <a:pt x="3330" y="1589"/>
                </a:cubicBezTo>
                <a:cubicBezTo>
                  <a:pt x="3328" y="1589"/>
                  <a:pt x="3328" y="1589"/>
                  <a:pt x="3328" y="1589"/>
                </a:cubicBezTo>
                <a:cubicBezTo>
                  <a:pt x="3327" y="1589"/>
                  <a:pt x="3327" y="1589"/>
                  <a:pt x="3327" y="1589"/>
                </a:cubicBezTo>
                <a:cubicBezTo>
                  <a:pt x="3328" y="1590"/>
                  <a:pt x="3328" y="1590"/>
                  <a:pt x="3328" y="1590"/>
                </a:cubicBezTo>
                <a:cubicBezTo>
                  <a:pt x="3331" y="1589"/>
                  <a:pt x="3331" y="1589"/>
                  <a:pt x="3331" y="1589"/>
                </a:cubicBezTo>
                <a:cubicBezTo>
                  <a:pt x="3334" y="1587"/>
                  <a:pt x="3334" y="1587"/>
                  <a:pt x="3334" y="1587"/>
                </a:cubicBezTo>
                <a:cubicBezTo>
                  <a:pt x="3335" y="1587"/>
                  <a:pt x="3335" y="1587"/>
                  <a:pt x="3335" y="1587"/>
                </a:cubicBezTo>
                <a:cubicBezTo>
                  <a:pt x="3334" y="1590"/>
                  <a:pt x="3334" y="1590"/>
                  <a:pt x="3334" y="1590"/>
                </a:cubicBezTo>
                <a:cubicBezTo>
                  <a:pt x="3334" y="1591"/>
                  <a:pt x="3334" y="1591"/>
                  <a:pt x="3334" y="1591"/>
                </a:cubicBezTo>
                <a:cubicBezTo>
                  <a:pt x="3335" y="1593"/>
                  <a:pt x="3335" y="1593"/>
                  <a:pt x="3335" y="1593"/>
                </a:cubicBezTo>
                <a:cubicBezTo>
                  <a:pt x="3337" y="1593"/>
                  <a:pt x="3337" y="1593"/>
                  <a:pt x="3337" y="1593"/>
                </a:cubicBezTo>
                <a:cubicBezTo>
                  <a:pt x="3337" y="1596"/>
                  <a:pt x="3337" y="1596"/>
                  <a:pt x="3337" y="1596"/>
                </a:cubicBezTo>
                <a:cubicBezTo>
                  <a:pt x="3338" y="1596"/>
                  <a:pt x="3338" y="1596"/>
                  <a:pt x="3338" y="1596"/>
                </a:cubicBezTo>
                <a:cubicBezTo>
                  <a:pt x="3340" y="1596"/>
                  <a:pt x="3340" y="1596"/>
                  <a:pt x="3340" y="1596"/>
                </a:cubicBezTo>
                <a:cubicBezTo>
                  <a:pt x="3340" y="1597"/>
                  <a:pt x="3340" y="1597"/>
                  <a:pt x="3340" y="1597"/>
                </a:cubicBezTo>
                <a:cubicBezTo>
                  <a:pt x="3340" y="1599"/>
                  <a:pt x="3340" y="1599"/>
                  <a:pt x="3340" y="1599"/>
                </a:cubicBezTo>
                <a:cubicBezTo>
                  <a:pt x="3341" y="1597"/>
                  <a:pt x="3341" y="1597"/>
                  <a:pt x="3341" y="1597"/>
                </a:cubicBezTo>
                <a:cubicBezTo>
                  <a:pt x="3343" y="1594"/>
                  <a:pt x="3343" y="1594"/>
                  <a:pt x="3343" y="1594"/>
                </a:cubicBezTo>
                <a:cubicBezTo>
                  <a:pt x="3341" y="1596"/>
                  <a:pt x="3341" y="1596"/>
                  <a:pt x="3341" y="1596"/>
                </a:cubicBezTo>
                <a:cubicBezTo>
                  <a:pt x="3341" y="1594"/>
                  <a:pt x="3341" y="1594"/>
                  <a:pt x="3341" y="1594"/>
                </a:cubicBezTo>
                <a:cubicBezTo>
                  <a:pt x="3344" y="1593"/>
                  <a:pt x="3344" y="1593"/>
                  <a:pt x="3344" y="1593"/>
                </a:cubicBezTo>
                <a:cubicBezTo>
                  <a:pt x="3348" y="1593"/>
                  <a:pt x="3348" y="1593"/>
                  <a:pt x="3348" y="1593"/>
                </a:cubicBezTo>
                <a:cubicBezTo>
                  <a:pt x="3353" y="1590"/>
                  <a:pt x="3353" y="1590"/>
                  <a:pt x="3353" y="1590"/>
                </a:cubicBezTo>
                <a:cubicBezTo>
                  <a:pt x="3361" y="1584"/>
                  <a:pt x="3361" y="1584"/>
                  <a:pt x="3361" y="1584"/>
                </a:cubicBezTo>
                <a:cubicBezTo>
                  <a:pt x="3366" y="1583"/>
                  <a:pt x="3366" y="1583"/>
                  <a:pt x="3366" y="1583"/>
                </a:cubicBezTo>
                <a:cubicBezTo>
                  <a:pt x="3371" y="1581"/>
                  <a:pt x="3371" y="1581"/>
                  <a:pt x="3371" y="1581"/>
                </a:cubicBezTo>
                <a:cubicBezTo>
                  <a:pt x="3381" y="1581"/>
                  <a:pt x="3381" y="1581"/>
                  <a:pt x="3381" y="1581"/>
                </a:cubicBezTo>
                <a:cubicBezTo>
                  <a:pt x="3386" y="1580"/>
                  <a:pt x="3386" y="1580"/>
                  <a:pt x="3386" y="1580"/>
                </a:cubicBezTo>
                <a:cubicBezTo>
                  <a:pt x="3389" y="1577"/>
                  <a:pt x="3389" y="1577"/>
                  <a:pt x="3389" y="1577"/>
                </a:cubicBezTo>
                <a:cubicBezTo>
                  <a:pt x="3390" y="1577"/>
                  <a:pt x="3390" y="1577"/>
                  <a:pt x="3390" y="1577"/>
                </a:cubicBezTo>
                <a:cubicBezTo>
                  <a:pt x="3391" y="1577"/>
                  <a:pt x="3391" y="1577"/>
                  <a:pt x="3391" y="1577"/>
                </a:cubicBezTo>
                <a:cubicBezTo>
                  <a:pt x="3393" y="1576"/>
                  <a:pt x="3393" y="1576"/>
                  <a:pt x="3393" y="1576"/>
                </a:cubicBezTo>
                <a:cubicBezTo>
                  <a:pt x="3394" y="1573"/>
                  <a:pt x="3394" y="1573"/>
                  <a:pt x="3394" y="1573"/>
                </a:cubicBezTo>
                <a:cubicBezTo>
                  <a:pt x="3394" y="1571"/>
                  <a:pt x="3394" y="1571"/>
                  <a:pt x="3394" y="1571"/>
                </a:cubicBezTo>
                <a:cubicBezTo>
                  <a:pt x="3397" y="1569"/>
                  <a:pt x="3397" y="1569"/>
                  <a:pt x="3397" y="1569"/>
                </a:cubicBezTo>
                <a:cubicBezTo>
                  <a:pt x="3399" y="1566"/>
                  <a:pt x="3399" y="1566"/>
                  <a:pt x="3399" y="1566"/>
                </a:cubicBezTo>
                <a:cubicBezTo>
                  <a:pt x="3404" y="1556"/>
                  <a:pt x="3404" y="1556"/>
                  <a:pt x="3404" y="1556"/>
                </a:cubicBezTo>
                <a:cubicBezTo>
                  <a:pt x="3413" y="1547"/>
                  <a:pt x="3413" y="1547"/>
                  <a:pt x="3413" y="1547"/>
                </a:cubicBezTo>
                <a:cubicBezTo>
                  <a:pt x="3416" y="1546"/>
                  <a:pt x="3416" y="1546"/>
                  <a:pt x="3416" y="1546"/>
                </a:cubicBezTo>
                <a:cubicBezTo>
                  <a:pt x="3417" y="1544"/>
                  <a:pt x="3417" y="1544"/>
                  <a:pt x="3417" y="1544"/>
                </a:cubicBezTo>
                <a:cubicBezTo>
                  <a:pt x="3417" y="1543"/>
                  <a:pt x="3417" y="1543"/>
                  <a:pt x="3417" y="1543"/>
                </a:cubicBezTo>
                <a:cubicBezTo>
                  <a:pt x="3419" y="1544"/>
                  <a:pt x="3419" y="1544"/>
                  <a:pt x="3419" y="1544"/>
                </a:cubicBezTo>
                <a:cubicBezTo>
                  <a:pt x="3419" y="1543"/>
                  <a:pt x="3419" y="1543"/>
                  <a:pt x="3419" y="1543"/>
                </a:cubicBezTo>
                <a:cubicBezTo>
                  <a:pt x="3419" y="1541"/>
                  <a:pt x="3419" y="1541"/>
                  <a:pt x="3419" y="1541"/>
                </a:cubicBezTo>
                <a:cubicBezTo>
                  <a:pt x="3422" y="1538"/>
                  <a:pt x="3422" y="1538"/>
                  <a:pt x="3422" y="1538"/>
                </a:cubicBezTo>
                <a:cubicBezTo>
                  <a:pt x="3422" y="1536"/>
                  <a:pt x="3422" y="1536"/>
                  <a:pt x="3422" y="1536"/>
                </a:cubicBezTo>
                <a:cubicBezTo>
                  <a:pt x="3423" y="1536"/>
                  <a:pt x="3423" y="1536"/>
                  <a:pt x="3423" y="1536"/>
                </a:cubicBezTo>
                <a:cubicBezTo>
                  <a:pt x="3426" y="1533"/>
                  <a:pt x="3426" y="1533"/>
                  <a:pt x="3426" y="1533"/>
                </a:cubicBezTo>
                <a:cubicBezTo>
                  <a:pt x="3429" y="1530"/>
                  <a:pt x="3429" y="1530"/>
                  <a:pt x="3429" y="1530"/>
                </a:cubicBezTo>
                <a:cubicBezTo>
                  <a:pt x="3432" y="1528"/>
                  <a:pt x="3432" y="1528"/>
                  <a:pt x="3432" y="1528"/>
                </a:cubicBezTo>
                <a:cubicBezTo>
                  <a:pt x="3433" y="1524"/>
                  <a:pt x="3433" y="1524"/>
                  <a:pt x="3433" y="1524"/>
                </a:cubicBezTo>
                <a:cubicBezTo>
                  <a:pt x="3433" y="1523"/>
                  <a:pt x="3433" y="1523"/>
                  <a:pt x="3433" y="1523"/>
                </a:cubicBezTo>
                <a:cubicBezTo>
                  <a:pt x="3434" y="1523"/>
                  <a:pt x="3434" y="1523"/>
                  <a:pt x="3434" y="1523"/>
                </a:cubicBezTo>
                <a:cubicBezTo>
                  <a:pt x="3436" y="1520"/>
                  <a:pt x="3436" y="1520"/>
                  <a:pt x="3436" y="1520"/>
                </a:cubicBezTo>
                <a:cubicBezTo>
                  <a:pt x="3440" y="1517"/>
                  <a:pt x="3440" y="1517"/>
                  <a:pt x="3440" y="1517"/>
                </a:cubicBezTo>
                <a:cubicBezTo>
                  <a:pt x="3442" y="1516"/>
                  <a:pt x="3442" y="1516"/>
                  <a:pt x="3442" y="1516"/>
                </a:cubicBezTo>
                <a:cubicBezTo>
                  <a:pt x="3444" y="1513"/>
                  <a:pt x="3444" y="1513"/>
                  <a:pt x="3444" y="1513"/>
                </a:cubicBezTo>
                <a:cubicBezTo>
                  <a:pt x="3447" y="1513"/>
                  <a:pt x="3447" y="1513"/>
                  <a:pt x="3447" y="1513"/>
                </a:cubicBezTo>
                <a:cubicBezTo>
                  <a:pt x="3449" y="1511"/>
                  <a:pt x="3449" y="1511"/>
                  <a:pt x="3449" y="1511"/>
                </a:cubicBezTo>
                <a:cubicBezTo>
                  <a:pt x="3447" y="1511"/>
                  <a:pt x="3447" y="1511"/>
                  <a:pt x="3447" y="1511"/>
                </a:cubicBezTo>
                <a:cubicBezTo>
                  <a:pt x="3450" y="1510"/>
                  <a:pt x="3450" y="1510"/>
                  <a:pt x="3450" y="1510"/>
                </a:cubicBezTo>
                <a:cubicBezTo>
                  <a:pt x="3452" y="1508"/>
                  <a:pt x="3452" y="1508"/>
                  <a:pt x="3452" y="1508"/>
                </a:cubicBezTo>
                <a:cubicBezTo>
                  <a:pt x="3454" y="1508"/>
                  <a:pt x="3454" y="1508"/>
                  <a:pt x="3454" y="1508"/>
                </a:cubicBezTo>
                <a:cubicBezTo>
                  <a:pt x="3456" y="1503"/>
                  <a:pt x="3456" y="1503"/>
                  <a:pt x="3456" y="1503"/>
                </a:cubicBezTo>
                <a:cubicBezTo>
                  <a:pt x="3459" y="1500"/>
                  <a:pt x="3459" y="1500"/>
                  <a:pt x="3459" y="1500"/>
                </a:cubicBezTo>
                <a:cubicBezTo>
                  <a:pt x="3462" y="1498"/>
                  <a:pt x="3462" y="1498"/>
                  <a:pt x="3462" y="1498"/>
                </a:cubicBezTo>
                <a:cubicBezTo>
                  <a:pt x="3466" y="1493"/>
                  <a:pt x="3466" y="1493"/>
                  <a:pt x="3466" y="1493"/>
                </a:cubicBezTo>
                <a:cubicBezTo>
                  <a:pt x="3469" y="1485"/>
                  <a:pt x="3469" y="1485"/>
                  <a:pt x="3469" y="1485"/>
                </a:cubicBezTo>
                <a:cubicBezTo>
                  <a:pt x="3473" y="1480"/>
                  <a:pt x="3473" y="1480"/>
                  <a:pt x="3473" y="1480"/>
                </a:cubicBezTo>
                <a:cubicBezTo>
                  <a:pt x="3477" y="1473"/>
                  <a:pt x="3477" y="1473"/>
                  <a:pt x="3477" y="1473"/>
                </a:cubicBezTo>
                <a:cubicBezTo>
                  <a:pt x="3482" y="1464"/>
                  <a:pt x="3482" y="1464"/>
                  <a:pt x="3482" y="1464"/>
                </a:cubicBezTo>
                <a:cubicBezTo>
                  <a:pt x="3486" y="1458"/>
                  <a:pt x="3486" y="1458"/>
                  <a:pt x="3486" y="1458"/>
                </a:cubicBezTo>
                <a:cubicBezTo>
                  <a:pt x="3489" y="1451"/>
                  <a:pt x="3489" y="1451"/>
                  <a:pt x="3489" y="1451"/>
                </a:cubicBezTo>
                <a:cubicBezTo>
                  <a:pt x="3487" y="1448"/>
                  <a:pt x="3487" y="1448"/>
                  <a:pt x="3487" y="1448"/>
                </a:cubicBezTo>
                <a:cubicBezTo>
                  <a:pt x="3489" y="1445"/>
                  <a:pt x="3489" y="1445"/>
                  <a:pt x="3489" y="1445"/>
                </a:cubicBezTo>
                <a:cubicBezTo>
                  <a:pt x="3489" y="1442"/>
                  <a:pt x="3489" y="1442"/>
                  <a:pt x="3489" y="1442"/>
                </a:cubicBezTo>
                <a:cubicBezTo>
                  <a:pt x="3487" y="1440"/>
                  <a:pt x="3487" y="1440"/>
                  <a:pt x="3487" y="1440"/>
                </a:cubicBezTo>
                <a:cubicBezTo>
                  <a:pt x="3487" y="1437"/>
                  <a:pt x="3487" y="1437"/>
                  <a:pt x="3487" y="1437"/>
                </a:cubicBezTo>
                <a:cubicBezTo>
                  <a:pt x="3489" y="1435"/>
                  <a:pt x="3489" y="1435"/>
                  <a:pt x="3489" y="1435"/>
                </a:cubicBezTo>
                <a:cubicBezTo>
                  <a:pt x="3490" y="1432"/>
                  <a:pt x="3490" y="1432"/>
                  <a:pt x="3490" y="1432"/>
                </a:cubicBezTo>
                <a:cubicBezTo>
                  <a:pt x="3490" y="1431"/>
                  <a:pt x="3490" y="1431"/>
                  <a:pt x="3490" y="1431"/>
                </a:cubicBezTo>
                <a:cubicBezTo>
                  <a:pt x="3492" y="1422"/>
                  <a:pt x="3492" y="1422"/>
                  <a:pt x="3492" y="1422"/>
                </a:cubicBezTo>
                <a:cubicBezTo>
                  <a:pt x="3493" y="1421"/>
                  <a:pt x="3493" y="1421"/>
                  <a:pt x="3493" y="1421"/>
                </a:cubicBezTo>
                <a:cubicBezTo>
                  <a:pt x="3495" y="1419"/>
                  <a:pt x="3495" y="1419"/>
                  <a:pt x="3495" y="1419"/>
                </a:cubicBezTo>
                <a:cubicBezTo>
                  <a:pt x="3493" y="1418"/>
                  <a:pt x="3493" y="1418"/>
                  <a:pt x="3493" y="1418"/>
                </a:cubicBezTo>
                <a:lnTo>
                  <a:pt x="3492" y="1419"/>
                </a:lnTo>
                <a:close/>
                <a:moveTo>
                  <a:pt x="3295" y="1143"/>
                </a:moveTo>
                <a:cubicBezTo>
                  <a:pt x="3294" y="1141"/>
                  <a:pt x="3294" y="1141"/>
                  <a:pt x="3294" y="1141"/>
                </a:cubicBezTo>
                <a:cubicBezTo>
                  <a:pt x="3294" y="1144"/>
                  <a:pt x="3294" y="1144"/>
                  <a:pt x="3294" y="1144"/>
                </a:cubicBezTo>
                <a:cubicBezTo>
                  <a:pt x="3295" y="1146"/>
                  <a:pt x="3295" y="1146"/>
                  <a:pt x="3295" y="1146"/>
                </a:cubicBezTo>
                <a:cubicBezTo>
                  <a:pt x="3295" y="1144"/>
                  <a:pt x="3295" y="1144"/>
                  <a:pt x="3295" y="1144"/>
                </a:cubicBezTo>
                <a:lnTo>
                  <a:pt x="3295" y="1143"/>
                </a:lnTo>
                <a:close/>
                <a:moveTo>
                  <a:pt x="3282" y="1553"/>
                </a:moveTo>
                <a:cubicBezTo>
                  <a:pt x="3282" y="1550"/>
                  <a:pt x="3282" y="1550"/>
                  <a:pt x="3282" y="1550"/>
                </a:cubicBezTo>
                <a:cubicBezTo>
                  <a:pt x="3281" y="1550"/>
                  <a:pt x="3281" y="1550"/>
                  <a:pt x="3281" y="1550"/>
                </a:cubicBezTo>
                <a:cubicBezTo>
                  <a:pt x="3281" y="1551"/>
                  <a:pt x="3281" y="1551"/>
                  <a:pt x="3281" y="1551"/>
                </a:cubicBezTo>
                <a:lnTo>
                  <a:pt x="3282" y="1553"/>
                </a:lnTo>
                <a:close/>
                <a:moveTo>
                  <a:pt x="3313" y="1147"/>
                </a:moveTo>
                <a:cubicBezTo>
                  <a:pt x="3311" y="1147"/>
                  <a:pt x="3311" y="1147"/>
                  <a:pt x="3311" y="1147"/>
                </a:cubicBezTo>
                <a:cubicBezTo>
                  <a:pt x="3313" y="1150"/>
                  <a:pt x="3313" y="1150"/>
                  <a:pt x="3313" y="1150"/>
                </a:cubicBezTo>
                <a:cubicBezTo>
                  <a:pt x="3314" y="1150"/>
                  <a:pt x="3314" y="1150"/>
                  <a:pt x="3314" y="1150"/>
                </a:cubicBezTo>
                <a:lnTo>
                  <a:pt x="3313" y="1147"/>
                </a:lnTo>
                <a:close/>
                <a:moveTo>
                  <a:pt x="3301" y="1137"/>
                </a:moveTo>
                <a:cubicBezTo>
                  <a:pt x="3300" y="1139"/>
                  <a:pt x="3300" y="1139"/>
                  <a:pt x="3300" y="1139"/>
                </a:cubicBezTo>
                <a:cubicBezTo>
                  <a:pt x="3298" y="1141"/>
                  <a:pt x="3298" y="1141"/>
                  <a:pt x="3298" y="1141"/>
                </a:cubicBezTo>
                <a:cubicBezTo>
                  <a:pt x="3297" y="1147"/>
                  <a:pt x="3297" y="1147"/>
                  <a:pt x="3297" y="1147"/>
                </a:cubicBezTo>
                <a:cubicBezTo>
                  <a:pt x="3300" y="1143"/>
                  <a:pt x="3300" y="1143"/>
                  <a:pt x="3300" y="1143"/>
                </a:cubicBezTo>
                <a:lnTo>
                  <a:pt x="3301" y="1137"/>
                </a:lnTo>
                <a:close/>
                <a:moveTo>
                  <a:pt x="3325" y="1226"/>
                </a:moveTo>
                <a:cubicBezTo>
                  <a:pt x="3325" y="1227"/>
                  <a:pt x="3325" y="1227"/>
                  <a:pt x="3325" y="1227"/>
                </a:cubicBezTo>
                <a:cubicBezTo>
                  <a:pt x="3327" y="1226"/>
                  <a:pt x="3327" y="1226"/>
                  <a:pt x="3327" y="1226"/>
                </a:cubicBezTo>
                <a:lnTo>
                  <a:pt x="3325" y="1226"/>
                </a:lnTo>
                <a:close/>
                <a:moveTo>
                  <a:pt x="3271" y="1219"/>
                </a:moveTo>
                <a:cubicBezTo>
                  <a:pt x="3271" y="1220"/>
                  <a:pt x="3271" y="1220"/>
                  <a:pt x="3271" y="1220"/>
                </a:cubicBezTo>
                <a:cubicBezTo>
                  <a:pt x="3270" y="1219"/>
                  <a:pt x="3270" y="1219"/>
                  <a:pt x="3270" y="1219"/>
                </a:cubicBezTo>
                <a:cubicBezTo>
                  <a:pt x="3268" y="1220"/>
                  <a:pt x="3268" y="1220"/>
                  <a:pt x="3268" y="1220"/>
                </a:cubicBezTo>
                <a:cubicBezTo>
                  <a:pt x="3267" y="1220"/>
                  <a:pt x="3267" y="1220"/>
                  <a:pt x="3267" y="1220"/>
                </a:cubicBezTo>
                <a:cubicBezTo>
                  <a:pt x="3264" y="1220"/>
                  <a:pt x="3264" y="1220"/>
                  <a:pt x="3264" y="1220"/>
                </a:cubicBezTo>
                <a:cubicBezTo>
                  <a:pt x="3262" y="1219"/>
                  <a:pt x="3262" y="1219"/>
                  <a:pt x="3262" y="1219"/>
                </a:cubicBezTo>
                <a:cubicBezTo>
                  <a:pt x="3261" y="1219"/>
                  <a:pt x="3261" y="1219"/>
                  <a:pt x="3261" y="1219"/>
                </a:cubicBezTo>
                <a:cubicBezTo>
                  <a:pt x="3261" y="1222"/>
                  <a:pt x="3261" y="1222"/>
                  <a:pt x="3261" y="1222"/>
                </a:cubicBezTo>
                <a:cubicBezTo>
                  <a:pt x="3262" y="1225"/>
                  <a:pt x="3262" y="1225"/>
                  <a:pt x="3262" y="1225"/>
                </a:cubicBezTo>
                <a:cubicBezTo>
                  <a:pt x="3265" y="1226"/>
                  <a:pt x="3265" y="1226"/>
                  <a:pt x="3265" y="1226"/>
                </a:cubicBezTo>
                <a:cubicBezTo>
                  <a:pt x="3267" y="1227"/>
                  <a:pt x="3267" y="1227"/>
                  <a:pt x="3267" y="1227"/>
                </a:cubicBezTo>
                <a:cubicBezTo>
                  <a:pt x="3271" y="1226"/>
                  <a:pt x="3271" y="1226"/>
                  <a:pt x="3271" y="1226"/>
                </a:cubicBezTo>
                <a:cubicBezTo>
                  <a:pt x="3274" y="1222"/>
                  <a:pt x="3274" y="1222"/>
                  <a:pt x="3274" y="1222"/>
                </a:cubicBezTo>
                <a:cubicBezTo>
                  <a:pt x="3274" y="1220"/>
                  <a:pt x="3274" y="1220"/>
                  <a:pt x="3274" y="1220"/>
                </a:cubicBezTo>
                <a:cubicBezTo>
                  <a:pt x="3274" y="1219"/>
                  <a:pt x="3274" y="1219"/>
                  <a:pt x="3274" y="1219"/>
                </a:cubicBezTo>
                <a:cubicBezTo>
                  <a:pt x="3272" y="1219"/>
                  <a:pt x="3272" y="1219"/>
                  <a:pt x="3272" y="1219"/>
                </a:cubicBezTo>
                <a:lnTo>
                  <a:pt x="3271" y="1219"/>
                </a:lnTo>
                <a:close/>
                <a:moveTo>
                  <a:pt x="3344" y="1622"/>
                </a:moveTo>
                <a:cubicBezTo>
                  <a:pt x="3343" y="1623"/>
                  <a:pt x="3343" y="1623"/>
                  <a:pt x="3343" y="1623"/>
                </a:cubicBezTo>
                <a:cubicBezTo>
                  <a:pt x="3340" y="1623"/>
                  <a:pt x="3340" y="1623"/>
                  <a:pt x="3340" y="1623"/>
                </a:cubicBezTo>
                <a:cubicBezTo>
                  <a:pt x="3338" y="1624"/>
                  <a:pt x="3338" y="1624"/>
                  <a:pt x="3338" y="1624"/>
                </a:cubicBezTo>
                <a:cubicBezTo>
                  <a:pt x="3333" y="1624"/>
                  <a:pt x="3333" y="1624"/>
                  <a:pt x="3333" y="1624"/>
                </a:cubicBezTo>
                <a:cubicBezTo>
                  <a:pt x="3331" y="1624"/>
                  <a:pt x="3331" y="1624"/>
                  <a:pt x="3331" y="1624"/>
                </a:cubicBezTo>
                <a:cubicBezTo>
                  <a:pt x="3330" y="1626"/>
                  <a:pt x="3330" y="1626"/>
                  <a:pt x="3330" y="1626"/>
                </a:cubicBezTo>
                <a:cubicBezTo>
                  <a:pt x="3325" y="1626"/>
                  <a:pt x="3325" y="1626"/>
                  <a:pt x="3325" y="1626"/>
                </a:cubicBezTo>
                <a:cubicBezTo>
                  <a:pt x="3323" y="1626"/>
                  <a:pt x="3323" y="1626"/>
                  <a:pt x="3323" y="1626"/>
                </a:cubicBezTo>
                <a:cubicBezTo>
                  <a:pt x="3321" y="1626"/>
                  <a:pt x="3321" y="1626"/>
                  <a:pt x="3321" y="1626"/>
                </a:cubicBezTo>
                <a:cubicBezTo>
                  <a:pt x="3318" y="1623"/>
                  <a:pt x="3318" y="1623"/>
                  <a:pt x="3318" y="1623"/>
                </a:cubicBezTo>
                <a:cubicBezTo>
                  <a:pt x="3315" y="1622"/>
                  <a:pt x="3315" y="1622"/>
                  <a:pt x="3315" y="1622"/>
                </a:cubicBezTo>
                <a:cubicBezTo>
                  <a:pt x="3313" y="1622"/>
                  <a:pt x="3313" y="1622"/>
                  <a:pt x="3313" y="1622"/>
                </a:cubicBezTo>
                <a:cubicBezTo>
                  <a:pt x="3311" y="1622"/>
                  <a:pt x="3311" y="1622"/>
                  <a:pt x="3311" y="1622"/>
                </a:cubicBezTo>
                <a:cubicBezTo>
                  <a:pt x="3310" y="1620"/>
                  <a:pt x="3310" y="1620"/>
                  <a:pt x="3310" y="1620"/>
                </a:cubicBezTo>
                <a:cubicBezTo>
                  <a:pt x="3307" y="1624"/>
                  <a:pt x="3307" y="1624"/>
                  <a:pt x="3307" y="1624"/>
                </a:cubicBezTo>
                <a:cubicBezTo>
                  <a:pt x="3304" y="1630"/>
                  <a:pt x="3304" y="1630"/>
                  <a:pt x="3304" y="1630"/>
                </a:cubicBezTo>
                <a:cubicBezTo>
                  <a:pt x="3304" y="1633"/>
                  <a:pt x="3304" y="1633"/>
                  <a:pt x="3304" y="1633"/>
                </a:cubicBezTo>
                <a:cubicBezTo>
                  <a:pt x="3305" y="1636"/>
                  <a:pt x="3305" y="1636"/>
                  <a:pt x="3305" y="1636"/>
                </a:cubicBezTo>
                <a:cubicBezTo>
                  <a:pt x="3304" y="1639"/>
                  <a:pt x="3304" y="1639"/>
                  <a:pt x="3304" y="1639"/>
                </a:cubicBezTo>
                <a:cubicBezTo>
                  <a:pt x="3303" y="1640"/>
                  <a:pt x="3303" y="1640"/>
                  <a:pt x="3303" y="1640"/>
                </a:cubicBezTo>
                <a:cubicBezTo>
                  <a:pt x="3304" y="1640"/>
                  <a:pt x="3304" y="1640"/>
                  <a:pt x="3304" y="1640"/>
                </a:cubicBezTo>
                <a:cubicBezTo>
                  <a:pt x="3304" y="1643"/>
                  <a:pt x="3304" y="1643"/>
                  <a:pt x="3304" y="1643"/>
                </a:cubicBezTo>
                <a:cubicBezTo>
                  <a:pt x="3303" y="1642"/>
                  <a:pt x="3303" y="1642"/>
                  <a:pt x="3303" y="1642"/>
                </a:cubicBezTo>
                <a:cubicBezTo>
                  <a:pt x="3301" y="1645"/>
                  <a:pt x="3301" y="1645"/>
                  <a:pt x="3301" y="1645"/>
                </a:cubicBezTo>
                <a:cubicBezTo>
                  <a:pt x="3301" y="1647"/>
                  <a:pt x="3301" y="1647"/>
                  <a:pt x="3301" y="1647"/>
                </a:cubicBezTo>
                <a:cubicBezTo>
                  <a:pt x="3301" y="1655"/>
                  <a:pt x="3301" y="1655"/>
                  <a:pt x="3301" y="1655"/>
                </a:cubicBezTo>
                <a:cubicBezTo>
                  <a:pt x="3303" y="1655"/>
                  <a:pt x="3303" y="1655"/>
                  <a:pt x="3303" y="1655"/>
                </a:cubicBezTo>
                <a:cubicBezTo>
                  <a:pt x="3304" y="1655"/>
                  <a:pt x="3304" y="1655"/>
                  <a:pt x="3304" y="1655"/>
                </a:cubicBezTo>
                <a:cubicBezTo>
                  <a:pt x="3304" y="1656"/>
                  <a:pt x="3304" y="1656"/>
                  <a:pt x="3304" y="1656"/>
                </a:cubicBezTo>
                <a:cubicBezTo>
                  <a:pt x="3304" y="1657"/>
                  <a:pt x="3304" y="1657"/>
                  <a:pt x="3304" y="1657"/>
                </a:cubicBezTo>
                <a:cubicBezTo>
                  <a:pt x="3303" y="1656"/>
                  <a:pt x="3303" y="1656"/>
                  <a:pt x="3303" y="1656"/>
                </a:cubicBezTo>
                <a:cubicBezTo>
                  <a:pt x="3301" y="1659"/>
                  <a:pt x="3301" y="1659"/>
                  <a:pt x="3301" y="1659"/>
                </a:cubicBezTo>
                <a:cubicBezTo>
                  <a:pt x="3304" y="1659"/>
                  <a:pt x="3304" y="1659"/>
                  <a:pt x="3304" y="1659"/>
                </a:cubicBezTo>
                <a:cubicBezTo>
                  <a:pt x="3307" y="1657"/>
                  <a:pt x="3307" y="1657"/>
                  <a:pt x="3307" y="1657"/>
                </a:cubicBezTo>
                <a:cubicBezTo>
                  <a:pt x="3307" y="1660"/>
                  <a:pt x="3307" y="1660"/>
                  <a:pt x="3307" y="1660"/>
                </a:cubicBezTo>
                <a:cubicBezTo>
                  <a:pt x="3310" y="1659"/>
                  <a:pt x="3310" y="1659"/>
                  <a:pt x="3310" y="1659"/>
                </a:cubicBezTo>
                <a:cubicBezTo>
                  <a:pt x="3313" y="1657"/>
                  <a:pt x="3313" y="1657"/>
                  <a:pt x="3313" y="1657"/>
                </a:cubicBezTo>
                <a:cubicBezTo>
                  <a:pt x="3314" y="1656"/>
                  <a:pt x="3314" y="1656"/>
                  <a:pt x="3314" y="1656"/>
                </a:cubicBezTo>
                <a:cubicBezTo>
                  <a:pt x="3314" y="1655"/>
                  <a:pt x="3314" y="1655"/>
                  <a:pt x="3314" y="1655"/>
                </a:cubicBezTo>
                <a:cubicBezTo>
                  <a:pt x="3315" y="1653"/>
                  <a:pt x="3315" y="1653"/>
                  <a:pt x="3315" y="1653"/>
                </a:cubicBezTo>
                <a:cubicBezTo>
                  <a:pt x="3315" y="1655"/>
                  <a:pt x="3315" y="1655"/>
                  <a:pt x="3315" y="1655"/>
                </a:cubicBezTo>
                <a:cubicBezTo>
                  <a:pt x="3317" y="1655"/>
                  <a:pt x="3317" y="1655"/>
                  <a:pt x="3317" y="1655"/>
                </a:cubicBezTo>
                <a:cubicBezTo>
                  <a:pt x="3320" y="1653"/>
                  <a:pt x="3320" y="1653"/>
                  <a:pt x="3320" y="1653"/>
                </a:cubicBezTo>
                <a:cubicBezTo>
                  <a:pt x="3320" y="1652"/>
                  <a:pt x="3320" y="1652"/>
                  <a:pt x="3320" y="1652"/>
                </a:cubicBezTo>
                <a:cubicBezTo>
                  <a:pt x="3321" y="1652"/>
                  <a:pt x="3321" y="1652"/>
                  <a:pt x="3321" y="1652"/>
                </a:cubicBezTo>
                <a:cubicBezTo>
                  <a:pt x="3323" y="1650"/>
                  <a:pt x="3323" y="1650"/>
                  <a:pt x="3323" y="1650"/>
                </a:cubicBezTo>
                <a:cubicBezTo>
                  <a:pt x="3323" y="1649"/>
                  <a:pt x="3323" y="1649"/>
                  <a:pt x="3323" y="1649"/>
                </a:cubicBezTo>
                <a:cubicBezTo>
                  <a:pt x="3324" y="1649"/>
                  <a:pt x="3324" y="1649"/>
                  <a:pt x="3324" y="1649"/>
                </a:cubicBezTo>
                <a:cubicBezTo>
                  <a:pt x="3325" y="1650"/>
                  <a:pt x="3325" y="1650"/>
                  <a:pt x="3325" y="1650"/>
                </a:cubicBezTo>
                <a:cubicBezTo>
                  <a:pt x="3325" y="1652"/>
                  <a:pt x="3325" y="1652"/>
                  <a:pt x="3325" y="1652"/>
                </a:cubicBezTo>
                <a:cubicBezTo>
                  <a:pt x="3324" y="1652"/>
                  <a:pt x="3324" y="1652"/>
                  <a:pt x="3324" y="1652"/>
                </a:cubicBezTo>
                <a:cubicBezTo>
                  <a:pt x="3323" y="1653"/>
                  <a:pt x="3323" y="1653"/>
                  <a:pt x="3323" y="1653"/>
                </a:cubicBezTo>
                <a:cubicBezTo>
                  <a:pt x="3323" y="1655"/>
                  <a:pt x="3323" y="1655"/>
                  <a:pt x="3323" y="1655"/>
                </a:cubicBezTo>
                <a:cubicBezTo>
                  <a:pt x="3324" y="1653"/>
                  <a:pt x="3324" y="1653"/>
                  <a:pt x="3324" y="1653"/>
                </a:cubicBezTo>
                <a:cubicBezTo>
                  <a:pt x="3324" y="1655"/>
                  <a:pt x="3324" y="1655"/>
                  <a:pt x="3324" y="1655"/>
                </a:cubicBezTo>
                <a:cubicBezTo>
                  <a:pt x="3325" y="1653"/>
                  <a:pt x="3325" y="1653"/>
                  <a:pt x="3325" y="1653"/>
                </a:cubicBezTo>
                <a:cubicBezTo>
                  <a:pt x="3328" y="1650"/>
                  <a:pt x="3328" y="1650"/>
                  <a:pt x="3328" y="1650"/>
                </a:cubicBezTo>
                <a:cubicBezTo>
                  <a:pt x="3327" y="1650"/>
                  <a:pt x="3327" y="1650"/>
                  <a:pt x="3327" y="1650"/>
                </a:cubicBezTo>
                <a:cubicBezTo>
                  <a:pt x="3327" y="1649"/>
                  <a:pt x="3327" y="1649"/>
                  <a:pt x="3327" y="1649"/>
                </a:cubicBezTo>
                <a:cubicBezTo>
                  <a:pt x="3328" y="1647"/>
                  <a:pt x="3328" y="1647"/>
                  <a:pt x="3328" y="1647"/>
                </a:cubicBezTo>
                <a:cubicBezTo>
                  <a:pt x="3331" y="1645"/>
                  <a:pt x="3331" y="1645"/>
                  <a:pt x="3331" y="1645"/>
                </a:cubicBezTo>
                <a:cubicBezTo>
                  <a:pt x="3334" y="1640"/>
                  <a:pt x="3334" y="1640"/>
                  <a:pt x="3334" y="1640"/>
                </a:cubicBezTo>
                <a:cubicBezTo>
                  <a:pt x="3335" y="1640"/>
                  <a:pt x="3335" y="1640"/>
                  <a:pt x="3335" y="1640"/>
                </a:cubicBezTo>
                <a:cubicBezTo>
                  <a:pt x="3337" y="1637"/>
                  <a:pt x="3337" y="1637"/>
                  <a:pt x="3337" y="1637"/>
                </a:cubicBezTo>
                <a:cubicBezTo>
                  <a:pt x="3337" y="1640"/>
                  <a:pt x="3337" y="1640"/>
                  <a:pt x="3337" y="1640"/>
                </a:cubicBezTo>
                <a:cubicBezTo>
                  <a:pt x="3337" y="1642"/>
                  <a:pt x="3337" y="1642"/>
                  <a:pt x="3337" y="1642"/>
                </a:cubicBezTo>
                <a:cubicBezTo>
                  <a:pt x="3338" y="1640"/>
                  <a:pt x="3338" y="1640"/>
                  <a:pt x="3338" y="1640"/>
                </a:cubicBezTo>
                <a:cubicBezTo>
                  <a:pt x="3340" y="1637"/>
                  <a:pt x="3340" y="1637"/>
                  <a:pt x="3340" y="1637"/>
                </a:cubicBezTo>
                <a:cubicBezTo>
                  <a:pt x="3343" y="1632"/>
                  <a:pt x="3343" y="1632"/>
                  <a:pt x="3343" y="1632"/>
                </a:cubicBezTo>
                <a:cubicBezTo>
                  <a:pt x="3346" y="1626"/>
                  <a:pt x="3346" y="1626"/>
                  <a:pt x="3346" y="1626"/>
                </a:cubicBezTo>
                <a:cubicBezTo>
                  <a:pt x="3347" y="1624"/>
                  <a:pt x="3347" y="1624"/>
                  <a:pt x="3347" y="1624"/>
                </a:cubicBezTo>
                <a:cubicBezTo>
                  <a:pt x="3346" y="1622"/>
                  <a:pt x="3346" y="1622"/>
                  <a:pt x="3346" y="1622"/>
                </a:cubicBezTo>
                <a:lnTo>
                  <a:pt x="3344" y="1622"/>
                </a:lnTo>
                <a:close/>
                <a:moveTo>
                  <a:pt x="3321" y="1650"/>
                </a:moveTo>
                <a:cubicBezTo>
                  <a:pt x="3320" y="1651"/>
                  <a:pt x="3320" y="1651"/>
                  <a:pt x="3320" y="1651"/>
                </a:cubicBezTo>
                <a:cubicBezTo>
                  <a:pt x="3321" y="1649"/>
                  <a:pt x="3321" y="1649"/>
                  <a:pt x="3321" y="1649"/>
                </a:cubicBezTo>
                <a:lnTo>
                  <a:pt x="3321" y="1650"/>
                </a:lnTo>
                <a:close/>
                <a:moveTo>
                  <a:pt x="3023" y="1174"/>
                </a:moveTo>
                <a:cubicBezTo>
                  <a:pt x="3030" y="1177"/>
                  <a:pt x="3030" y="1177"/>
                  <a:pt x="3030" y="1177"/>
                </a:cubicBezTo>
                <a:cubicBezTo>
                  <a:pt x="3034" y="1177"/>
                  <a:pt x="3034" y="1177"/>
                  <a:pt x="3034" y="1177"/>
                </a:cubicBezTo>
                <a:cubicBezTo>
                  <a:pt x="3037" y="1177"/>
                  <a:pt x="3037" y="1177"/>
                  <a:pt x="3037" y="1177"/>
                </a:cubicBezTo>
                <a:cubicBezTo>
                  <a:pt x="3040" y="1179"/>
                  <a:pt x="3040" y="1179"/>
                  <a:pt x="3040" y="1179"/>
                </a:cubicBezTo>
                <a:cubicBezTo>
                  <a:pt x="3043" y="1179"/>
                  <a:pt x="3043" y="1179"/>
                  <a:pt x="3043" y="1179"/>
                </a:cubicBezTo>
                <a:cubicBezTo>
                  <a:pt x="3049" y="1180"/>
                  <a:pt x="3049" y="1180"/>
                  <a:pt x="3049" y="1180"/>
                </a:cubicBezTo>
                <a:cubicBezTo>
                  <a:pt x="3053" y="1180"/>
                  <a:pt x="3053" y="1180"/>
                  <a:pt x="3053" y="1180"/>
                </a:cubicBezTo>
                <a:cubicBezTo>
                  <a:pt x="3056" y="1179"/>
                  <a:pt x="3056" y="1179"/>
                  <a:pt x="3056" y="1179"/>
                </a:cubicBezTo>
                <a:cubicBezTo>
                  <a:pt x="3059" y="1177"/>
                  <a:pt x="3059" y="1177"/>
                  <a:pt x="3059" y="1177"/>
                </a:cubicBezTo>
                <a:cubicBezTo>
                  <a:pt x="3060" y="1179"/>
                  <a:pt x="3060" y="1179"/>
                  <a:pt x="3060" y="1179"/>
                </a:cubicBezTo>
                <a:cubicBezTo>
                  <a:pt x="3066" y="1182"/>
                  <a:pt x="3066" y="1182"/>
                  <a:pt x="3066" y="1182"/>
                </a:cubicBezTo>
                <a:cubicBezTo>
                  <a:pt x="3069" y="1183"/>
                  <a:pt x="3069" y="1183"/>
                  <a:pt x="3069" y="1183"/>
                </a:cubicBezTo>
                <a:cubicBezTo>
                  <a:pt x="3072" y="1183"/>
                  <a:pt x="3072" y="1183"/>
                  <a:pt x="3072" y="1183"/>
                </a:cubicBezTo>
                <a:cubicBezTo>
                  <a:pt x="3073" y="1184"/>
                  <a:pt x="3073" y="1184"/>
                  <a:pt x="3073" y="1184"/>
                </a:cubicBezTo>
                <a:cubicBezTo>
                  <a:pt x="3075" y="1184"/>
                  <a:pt x="3075" y="1184"/>
                  <a:pt x="3075" y="1184"/>
                </a:cubicBezTo>
                <a:cubicBezTo>
                  <a:pt x="3073" y="1183"/>
                  <a:pt x="3073" y="1183"/>
                  <a:pt x="3073" y="1183"/>
                </a:cubicBezTo>
                <a:cubicBezTo>
                  <a:pt x="3073" y="1182"/>
                  <a:pt x="3073" y="1182"/>
                  <a:pt x="3073" y="1182"/>
                </a:cubicBezTo>
                <a:cubicBezTo>
                  <a:pt x="3072" y="1179"/>
                  <a:pt x="3072" y="1179"/>
                  <a:pt x="3072" y="1179"/>
                </a:cubicBezTo>
                <a:cubicBezTo>
                  <a:pt x="3072" y="1177"/>
                  <a:pt x="3072" y="1177"/>
                  <a:pt x="3072" y="1177"/>
                </a:cubicBezTo>
                <a:cubicBezTo>
                  <a:pt x="3073" y="1173"/>
                  <a:pt x="3073" y="1173"/>
                  <a:pt x="3073" y="1173"/>
                </a:cubicBezTo>
                <a:cubicBezTo>
                  <a:pt x="3073" y="1170"/>
                  <a:pt x="3073" y="1170"/>
                  <a:pt x="3073" y="1170"/>
                </a:cubicBezTo>
                <a:cubicBezTo>
                  <a:pt x="3070" y="1170"/>
                  <a:pt x="3070" y="1170"/>
                  <a:pt x="3070" y="1170"/>
                </a:cubicBezTo>
                <a:cubicBezTo>
                  <a:pt x="3067" y="1170"/>
                  <a:pt x="3067" y="1170"/>
                  <a:pt x="3067" y="1170"/>
                </a:cubicBezTo>
                <a:cubicBezTo>
                  <a:pt x="3065" y="1170"/>
                  <a:pt x="3065" y="1170"/>
                  <a:pt x="3065" y="1170"/>
                </a:cubicBezTo>
                <a:cubicBezTo>
                  <a:pt x="3062" y="1170"/>
                  <a:pt x="3062" y="1170"/>
                  <a:pt x="3062" y="1170"/>
                </a:cubicBezTo>
                <a:cubicBezTo>
                  <a:pt x="3059" y="1170"/>
                  <a:pt x="3059" y="1170"/>
                  <a:pt x="3059" y="1170"/>
                </a:cubicBezTo>
                <a:cubicBezTo>
                  <a:pt x="3056" y="1169"/>
                  <a:pt x="3056" y="1169"/>
                  <a:pt x="3056" y="1169"/>
                </a:cubicBezTo>
                <a:cubicBezTo>
                  <a:pt x="3053" y="1167"/>
                  <a:pt x="3053" y="1167"/>
                  <a:pt x="3053" y="1167"/>
                </a:cubicBezTo>
                <a:cubicBezTo>
                  <a:pt x="3055" y="1164"/>
                  <a:pt x="3055" y="1164"/>
                  <a:pt x="3055" y="1164"/>
                </a:cubicBezTo>
                <a:cubicBezTo>
                  <a:pt x="3053" y="1163"/>
                  <a:pt x="3053" y="1163"/>
                  <a:pt x="3053" y="1163"/>
                </a:cubicBezTo>
                <a:cubicBezTo>
                  <a:pt x="3052" y="1161"/>
                  <a:pt x="3052" y="1161"/>
                  <a:pt x="3052" y="1161"/>
                </a:cubicBezTo>
                <a:cubicBezTo>
                  <a:pt x="3052" y="1159"/>
                  <a:pt x="3052" y="1159"/>
                  <a:pt x="3052" y="1159"/>
                </a:cubicBezTo>
                <a:cubicBezTo>
                  <a:pt x="3049" y="1159"/>
                  <a:pt x="3049" y="1159"/>
                  <a:pt x="3049" y="1159"/>
                </a:cubicBezTo>
                <a:cubicBezTo>
                  <a:pt x="3046" y="1159"/>
                  <a:pt x="3046" y="1159"/>
                  <a:pt x="3046" y="1159"/>
                </a:cubicBezTo>
                <a:cubicBezTo>
                  <a:pt x="3044" y="1159"/>
                  <a:pt x="3044" y="1159"/>
                  <a:pt x="3044" y="1159"/>
                </a:cubicBezTo>
                <a:cubicBezTo>
                  <a:pt x="3043" y="1157"/>
                  <a:pt x="3043" y="1157"/>
                  <a:pt x="3043" y="1157"/>
                </a:cubicBezTo>
                <a:cubicBezTo>
                  <a:pt x="3042" y="1157"/>
                  <a:pt x="3042" y="1157"/>
                  <a:pt x="3042" y="1157"/>
                </a:cubicBezTo>
                <a:cubicBezTo>
                  <a:pt x="3040" y="1156"/>
                  <a:pt x="3040" y="1156"/>
                  <a:pt x="3040" y="1156"/>
                </a:cubicBezTo>
                <a:cubicBezTo>
                  <a:pt x="3039" y="1156"/>
                  <a:pt x="3039" y="1156"/>
                  <a:pt x="3039" y="1156"/>
                </a:cubicBezTo>
                <a:cubicBezTo>
                  <a:pt x="3036" y="1156"/>
                  <a:pt x="3036" y="1156"/>
                  <a:pt x="3036" y="1156"/>
                </a:cubicBezTo>
                <a:cubicBezTo>
                  <a:pt x="3034" y="1156"/>
                  <a:pt x="3034" y="1156"/>
                  <a:pt x="3034" y="1156"/>
                </a:cubicBezTo>
                <a:cubicBezTo>
                  <a:pt x="3033" y="1153"/>
                  <a:pt x="3033" y="1153"/>
                  <a:pt x="3033" y="1153"/>
                </a:cubicBezTo>
                <a:cubicBezTo>
                  <a:pt x="3032" y="1153"/>
                  <a:pt x="3032" y="1153"/>
                  <a:pt x="3032" y="1153"/>
                </a:cubicBezTo>
                <a:cubicBezTo>
                  <a:pt x="3030" y="1153"/>
                  <a:pt x="3030" y="1153"/>
                  <a:pt x="3030" y="1153"/>
                </a:cubicBezTo>
                <a:cubicBezTo>
                  <a:pt x="3029" y="1156"/>
                  <a:pt x="3029" y="1156"/>
                  <a:pt x="3029" y="1156"/>
                </a:cubicBezTo>
                <a:cubicBezTo>
                  <a:pt x="3027" y="1159"/>
                  <a:pt x="3027" y="1159"/>
                  <a:pt x="3027" y="1159"/>
                </a:cubicBezTo>
                <a:cubicBezTo>
                  <a:pt x="3026" y="1160"/>
                  <a:pt x="3026" y="1160"/>
                  <a:pt x="3026" y="1160"/>
                </a:cubicBezTo>
                <a:cubicBezTo>
                  <a:pt x="3024" y="1160"/>
                  <a:pt x="3024" y="1160"/>
                  <a:pt x="3024" y="1160"/>
                </a:cubicBezTo>
                <a:cubicBezTo>
                  <a:pt x="3022" y="1159"/>
                  <a:pt x="3022" y="1159"/>
                  <a:pt x="3022" y="1159"/>
                </a:cubicBezTo>
                <a:cubicBezTo>
                  <a:pt x="3019" y="1159"/>
                  <a:pt x="3019" y="1159"/>
                  <a:pt x="3019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0" y="1159"/>
                  <a:pt x="3010" y="1159"/>
                  <a:pt x="3010" y="1159"/>
                </a:cubicBezTo>
                <a:cubicBezTo>
                  <a:pt x="3009" y="1157"/>
                  <a:pt x="3009" y="1157"/>
                  <a:pt x="3009" y="1157"/>
                </a:cubicBezTo>
                <a:cubicBezTo>
                  <a:pt x="3006" y="1159"/>
                  <a:pt x="3006" y="1159"/>
                  <a:pt x="3006" y="1159"/>
                </a:cubicBezTo>
                <a:cubicBezTo>
                  <a:pt x="3004" y="1156"/>
                  <a:pt x="3004" y="1156"/>
                  <a:pt x="3004" y="1156"/>
                </a:cubicBezTo>
                <a:cubicBezTo>
                  <a:pt x="3001" y="1151"/>
                  <a:pt x="3001" y="1151"/>
                  <a:pt x="3001" y="1151"/>
                </a:cubicBezTo>
                <a:cubicBezTo>
                  <a:pt x="3000" y="1150"/>
                  <a:pt x="3000" y="1150"/>
                  <a:pt x="3000" y="1150"/>
                </a:cubicBezTo>
                <a:cubicBezTo>
                  <a:pt x="2999" y="1151"/>
                  <a:pt x="2999" y="1151"/>
                  <a:pt x="2999" y="1151"/>
                </a:cubicBezTo>
                <a:cubicBezTo>
                  <a:pt x="2996" y="1150"/>
                  <a:pt x="2996" y="1150"/>
                  <a:pt x="2996" y="1150"/>
                </a:cubicBezTo>
                <a:cubicBezTo>
                  <a:pt x="2994" y="1150"/>
                  <a:pt x="2994" y="1150"/>
                  <a:pt x="2994" y="1150"/>
                </a:cubicBezTo>
                <a:cubicBezTo>
                  <a:pt x="2993" y="1150"/>
                  <a:pt x="2993" y="1150"/>
                  <a:pt x="2993" y="1150"/>
                </a:cubicBezTo>
                <a:cubicBezTo>
                  <a:pt x="2991" y="1149"/>
                  <a:pt x="2991" y="1149"/>
                  <a:pt x="2991" y="1149"/>
                </a:cubicBezTo>
                <a:cubicBezTo>
                  <a:pt x="2990" y="1147"/>
                  <a:pt x="2990" y="1147"/>
                  <a:pt x="2990" y="1147"/>
                </a:cubicBezTo>
                <a:cubicBezTo>
                  <a:pt x="2987" y="1146"/>
                  <a:pt x="2987" y="1146"/>
                  <a:pt x="2987" y="1146"/>
                </a:cubicBezTo>
                <a:cubicBezTo>
                  <a:pt x="2986" y="1146"/>
                  <a:pt x="2986" y="1146"/>
                  <a:pt x="2986" y="1146"/>
                </a:cubicBezTo>
                <a:cubicBezTo>
                  <a:pt x="2984" y="1147"/>
                  <a:pt x="2984" y="1147"/>
                  <a:pt x="2984" y="1147"/>
                </a:cubicBezTo>
                <a:cubicBezTo>
                  <a:pt x="2983" y="1149"/>
                  <a:pt x="2983" y="1149"/>
                  <a:pt x="2983" y="1149"/>
                </a:cubicBezTo>
                <a:cubicBezTo>
                  <a:pt x="2981" y="1147"/>
                  <a:pt x="2981" y="1147"/>
                  <a:pt x="2981" y="1147"/>
                </a:cubicBezTo>
                <a:cubicBezTo>
                  <a:pt x="2979" y="1146"/>
                  <a:pt x="2979" y="1146"/>
                  <a:pt x="2979" y="1146"/>
                </a:cubicBezTo>
                <a:cubicBezTo>
                  <a:pt x="2974" y="1147"/>
                  <a:pt x="2974" y="1147"/>
                  <a:pt x="2974" y="1147"/>
                </a:cubicBezTo>
                <a:cubicBezTo>
                  <a:pt x="2974" y="1146"/>
                  <a:pt x="2974" y="1146"/>
                  <a:pt x="2974" y="1146"/>
                </a:cubicBezTo>
                <a:cubicBezTo>
                  <a:pt x="2973" y="1146"/>
                  <a:pt x="2973" y="1146"/>
                  <a:pt x="2973" y="1146"/>
                </a:cubicBezTo>
                <a:cubicBezTo>
                  <a:pt x="2971" y="1149"/>
                  <a:pt x="2971" y="1149"/>
                  <a:pt x="2971" y="1149"/>
                </a:cubicBezTo>
                <a:cubicBezTo>
                  <a:pt x="2970" y="1151"/>
                  <a:pt x="2970" y="1151"/>
                  <a:pt x="2970" y="1151"/>
                </a:cubicBezTo>
                <a:cubicBezTo>
                  <a:pt x="2970" y="1153"/>
                  <a:pt x="2970" y="1153"/>
                  <a:pt x="2970" y="1153"/>
                </a:cubicBezTo>
                <a:cubicBezTo>
                  <a:pt x="2969" y="1153"/>
                  <a:pt x="2969" y="1153"/>
                  <a:pt x="2969" y="1153"/>
                </a:cubicBezTo>
                <a:cubicBezTo>
                  <a:pt x="2967" y="1157"/>
                  <a:pt x="2967" y="1157"/>
                  <a:pt x="2967" y="1157"/>
                </a:cubicBezTo>
                <a:cubicBezTo>
                  <a:pt x="2966" y="1157"/>
                  <a:pt x="2966" y="1157"/>
                  <a:pt x="2966" y="1157"/>
                </a:cubicBezTo>
                <a:cubicBezTo>
                  <a:pt x="2969" y="1159"/>
                  <a:pt x="2969" y="1159"/>
                  <a:pt x="2969" y="1159"/>
                </a:cubicBezTo>
                <a:cubicBezTo>
                  <a:pt x="2971" y="1159"/>
                  <a:pt x="2971" y="1159"/>
                  <a:pt x="2971" y="1159"/>
                </a:cubicBezTo>
                <a:cubicBezTo>
                  <a:pt x="2974" y="1159"/>
                  <a:pt x="2974" y="1159"/>
                  <a:pt x="2974" y="1159"/>
                </a:cubicBezTo>
                <a:cubicBezTo>
                  <a:pt x="2979" y="1160"/>
                  <a:pt x="2979" y="1160"/>
                  <a:pt x="2979" y="1160"/>
                </a:cubicBezTo>
                <a:cubicBezTo>
                  <a:pt x="2979" y="1161"/>
                  <a:pt x="2979" y="1161"/>
                  <a:pt x="2979" y="1161"/>
                </a:cubicBezTo>
                <a:cubicBezTo>
                  <a:pt x="2977" y="1164"/>
                  <a:pt x="2977" y="1164"/>
                  <a:pt x="2977" y="1164"/>
                </a:cubicBezTo>
                <a:cubicBezTo>
                  <a:pt x="2979" y="1166"/>
                  <a:pt x="2979" y="1166"/>
                  <a:pt x="2979" y="1166"/>
                </a:cubicBezTo>
                <a:cubicBezTo>
                  <a:pt x="2981" y="1167"/>
                  <a:pt x="2981" y="1167"/>
                  <a:pt x="2981" y="1167"/>
                </a:cubicBezTo>
                <a:cubicBezTo>
                  <a:pt x="2987" y="1167"/>
                  <a:pt x="2987" y="1167"/>
                  <a:pt x="2987" y="1167"/>
                </a:cubicBezTo>
                <a:cubicBezTo>
                  <a:pt x="2993" y="1169"/>
                  <a:pt x="2993" y="1169"/>
                  <a:pt x="2993" y="1169"/>
                </a:cubicBezTo>
                <a:cubicBezTo>
                  <a:pt x="2997" y="1171"/>
                  <a:pt x="2997" y="1171"/>
                  <a:pt x="2997" y="1171"/>
                </a:cubicBezTo>
                <a:cubicBezTo>
                  <a:pt x="3000" y="1171"/>
                  <a:pt x="3000" y="1171"/>
                  <a:pt x="3000" y="1171"/>
                </a:cubicBezTo>
                <a:cubicBezTo>
                  <a:pt x="3001" y="1171"/>
                  <a:pt x="3001" y="1171"/>
                  <a:pt x="3001" y="1171"/>
                </a:cubicBezTo>
                <a:cubicBezTo>
                  <a:pt x="3003" y="1170"/>
                  <a:pt x="3003" y="1170"/>
                  <a:pt x="3003" y="1170"/>
                </a:cubicBezTo>
                <a:cubicBezTo>
                  <a:pt x="3004" y="1170"/>
                  <a:pt x="3004" y="1170"/>
                  <a:pt x="3004" y="1170"/>
                </a:cubicBezTo>
                <a:cubicBezTo>
                  <a:pt x="3010" y="1170"/>
                  <a:pt x="3010" y="1170"/>
                  <a:pt x="3010" y="1170"/>
                </a:cubicBezTo>
                <a:cubicBezTo>
                  <a:pt x="3016" y="1171"/>
                  <a:pt x="3016" y="1171"/>
                  <a:pt x="3016" y="1171"/>
                </a:cubicBezTo>
                <a:lnTo>
                  <a:pt x="3023" y="1174"/>
                </a:lnTo>
                <a:close/>
                <a:moveTo>
                  <a:pt x="3318" y="1151"/>
                </a:moveTo>
                <a:cubicBezTo>
                  <a:pt x="3318" y="1149"/>
                  <a:pt x="3318" y="1149"/>
                  <a:pt x="3318" y="1149"/>
                </a:cubicBezTo>
                <a:cubicBezTo>
                  <a:pt x="3320" y="1143"/>
                  <a:pt x="3320" y="1143"/>
                  <a:pt x="3320" y="1143"/>
                </a:cubicBezTo>
                <a:cubicBezTo>
                  <a:pt x="3318" y="1140"/>
                  <a:pt x="3318" y="1140"/>
                  <a:pt x="3318" y="1140"/>
                </a:cubicBezTo>
                <a:cubicBezTo>
                  <a:pt x="3318" y="1139"/>
                  <a:pt x="3318" y="1139"/>
                  <a:pt x="3318" y="1139"/>
                </a:cubicBezTo>
                <a:cubicBezTo>
                  <a:pt x="3317" y="1140"/>
                  <a:pt x="3317" y="1140"/>
                  <a:pt x="3317" y="1140"/>
                </a:cubicBezTo>
                <a:cubicBezTo>
                  <a:pt x="3315" y="1141"/>
                  <a:pt x="3315" y="1141"/>
                  <a:pt x="3315" y="1141"/>
                </a:cubicBezTo>
                <a:cubicBezTo>
                  <a:pt x="3314" y="1143"/>
                  <a:pt x="3314" y="1143"/>
                  <a:pt x="3314" y="1143"/>
                </a:cubicBezTo>
                <a:cubicBezTo>
                  <a:pt x="3314" y="1144"/>
                  <a:pt x="3314" y="1144"/>
                  <a:pt x="3314" y="1144"/>
                </a:cubicBezTo>
                <a:cubicBezTo>
                  <a:pt x="3314" y="1150"/>
                  <a:pt x="3314" y="1150"/>
                  <a:pt x="3314" y="1150"/>
                </a:cubicBezTo>
                <a:cubicBezTo>
                  <a:pt x="3317" y="1151"/>
                  <a:pt x="3317" y="1151"/>
                  <a:pt x="3317" y="1151"/>
                </a:cubicBezTo>
                <a:lnTo>
                  <a:pt x="3318" y="1151"/>
                </a:lnTo>
                <a:close/>
                <a:moveTo>
                  <a:pt x="3205" y="1255"/>
                </a:moveTo>
                <a:cubicBezTo>
                  <a:pt x="3205" y="1256"/>
                  <a:pt x="3205" y="1256"/>
                  <a:pt x="3205" y="1256"/>
                </a:cubicBezTo>
                <a:cubicBezTo>
                  <a:pt x="3206" y="1255"/>
                  <a:pt x="3206" y="1255"/>
                  <a:pt x="3206" y="1255"/>
                </a:cubicBezTo>
                <a:lnTo>
                  <a:pt x="3205" y="1255"/>
                </a:lnTo>
                <a:close/>
                <a:moveTo>
                  <a:pt x="3282" y="1554"/>
                </a:moveTo>
                <a:cubicBezTo>
                  <a:pt x="3283" y="1555"/>
                  <a:pt x="3283" y="1555"/>
                  <a:pt x="3283" y="1555"/>
                </a:cubicBezTo>
                <a:cubicBezTo>
                  <a:pt x="3280" y="1550"/>
                  <a:pt x="3280" y="1550"/>
                  <a:pt x="3280" y="1550"/>
                </a:cubicBezTo>
                <a:lnTo>
                  <a:pt x="3282" y="1554"/>
                </a:lnTo>
                <a:close/>
                <a:moveTo>
                  <a:pt x="3169" y="1290"/>
                </a:moveTo>
                <a:cubicBezTo>
                  <a:pt x="3171" y="1290"/>
                  <a:pt x="3171" y="1290"/>
                  <a:pt x="3171" y="1290"/>
                </a:cubicBezTo>
                <a:cubicBezTo>
                  <a:pt x="3169" y="1289"/>
                  <a:pt x="3169" y="1289"/>
                  <a:pt x="3169" y="1289"/>
                </a:cubicBezTo>
                <a:lnTo>
                  <a:pt x="3169" y="1290"/>
                </a:lnTo>
                <a:close/>
                <a:moveTo>
                  <a:pt x="3503" y="1210"/>
                </a:moveTo>
                <a:cubicBezTo>
                  <a:pt x="3506" y="1209"/>
                  <a:pt x="3506" y="1209"/>
                  <a:pt x="3506" y="1209"/>
                </a:cubicBezTo>
                <a:cubicBezTo>
                  <a:pt x="3505" y="1207"/>
                  <a:pt x="3505" y="1207"/>
                  <a:pt x="3505" y="1207"/>
                </a:cubicBezTo>
                <a:cubicBezTo>
                  <a:pt x="3502" y="1207"/>
                  <a:pt x="3502" y="1207"/>
                  <a:pt x="3502" y="1207"/>
                </a:cubicBezTo>
                <a:cubicBezTo>
                  <a:pt x="3503" y="1206"/>
                  <a:pt x="3503" y="1206"/>
                  <a:pt x="3503" y="1206"/>
                </a:cubicBezTo>
                <a:cubicBezTo>
                  <a:pt x="3505" y="1206"/>
                  <a:pt x="3505" y="1206"/>
                  <a:pt x="3505" y="1206"/>
                </a:cubicBezTo>
                <a:cubicBezTo>
                  <a:pt x="3506" y="1206"/>
                  <a:pt x="3506" y="1206"/>
                  <a:pt x="3506" y="1206"/>
                </a:cubicBezTo>
                <a:cubicBezTo>
                  <a:pt x="3509" y="1204"/>
                  <a:pt x="3509" y="1204"/>
                  <a:pt x="3509" y="1204"/>
                </a:cubicBezTo>
                <a:cubicBezTo>
                  <a:pt x="3505" y="1204"/>
                  <a:pt x="3505" y="1204"/>
                  <a:pt x="3505" y="1204"/>
                </a:cubicBezTo>
                <a:cubicBezTo>
                  <a:pt x="3502" y="1203"/>
                  <a:pt x="3502" y="1203"/>
                  <a:pt x="3502" y="1203"/>
                </a:cubicBezTo>
                <a:cubicBezTo>
                  <a:pt x="3497" y="1202"/>
                  <a:pt x="3497" y="1202"/>
                  <a:pt x="3497" y="1202"/>
                </a:cubicBezTo>
                <a:cubicBezTo>
                  <a:pt x="3495" y="1199"/>
                  <a:pt x="3495" y="1199"/>
                  <a:pt x="3495" y="1199"/>
                </a:cubicBezTo>
                <a:cubicBezTo>
                  <a:pt x="3497" y="1199"/>
                  <a:pt x="3497" y="1199"/>
                  <a:pt x="3497" y="1199"/>
                </a:cubicBezTo>
                <a:cubicBezTo>
                  <a:pt x="3499" y="1197"/>
                  <a:pt x="3499" y="1197"/>
                  <a:pt x="3499" y="1197"/>
                </a:cubicBezTo>
                <a:cubicBezTo>
                  <a:pt x="3497" y="1196"/>
                  <a:pt x="3497" y="1196"/>
                  <a:pt x="3497" y="1196"/>
                </a:cubicBezTo>
                <a:cubicBezTo>
                  <a:pt x="3495" y="1196"/>
                  <a:pt x="3495" y="1196"/>
                  <a:pt x="3495" y="1196"/>
                </a:cubicBezTo>
                <a:cubicBezTo>
                  <a:pt x="3492" y="1196"/>
                  <a:pt x="3492" y="1196"/>
                  <a:pt x="3492" y="1196"/>
                </a:cubicBezTo>
                <a:cubicBezTo>
                  <a:pt x="3490" y="1194"/>
                  <a:pt x="3490" y="1194"/>
                  <a:pt x="3490" y="1194"/>
                </a:cubicBezTo>
                <a:cubicBezTo>
                  <a:pt x="3490" y="1193"/>
                  <a:pt x="3490" y="1193"/>
                  <a:pt x="3490" y="1193"/>
                </a:cubicBezTo>
                <a:cubicBezTo>
                  <a:pt x="3490" y="1190"/>
                  <a:pt x="3490" y="1190"/>
                  <a:pt x="3490" y="1190"/>
                </a:cubicBezTo>
                <a:cubicBezTo>
                  <a:pt x="3492" y="1189"/>
                  <a:pt x="3492" y="1189"/>
                  <a:pt x="3492" y="1189"/>
                </a:cubicBezTo>
                <a:cubicBezTo>
                  <a:pt x="3490" y="1187"/>
                  <a:pt x="3490" y="1187"/>
                  <a:pt x="3490" y="1187"/>
                </a:cubicBezTo>
                <a:cubicBezTo>
                  <a:pt x="3487" y="1189"/>
                  <a:pt x="3487" y="1189"/>
                  <a:pt x="3487" y="1189"/>
                </a:cubicBezTo>
                <a:cubicBezTo>
                  <a:pt x="3485" y="1189"/>
                  <a:pt x="3485" y="1189"/>
                  <a:pt x="3485" y="1189"/>
                </a:cubicBezTo>
                <a:cubicBezTo>
                  <a:pt x="3483" y="1189"/>
                  <a:pt x="3483" y="1189"/>
                  <a:pt x="3483" y="1189"/>
                </a:cubicBezTo>
                <a:cubicBezTo>
                  <a:pt x="3482" y="1186"/>
                  <a:pt x="3482" y="1186"/>
                  <a:pt x="3482" y="1186"/>
                </a:cubicBezTo>
                <a:cubicBezTo>
                  <a:pt x="3482" y="1184"/>
                  <a:pt x="3482" y="1184"/>
                  <a:pt x="3482" y="1184"/>
                </a:cubicBezTo>
                <a:cubicBezTo>
                  <a:pt x="3480" y="1183"/>
                  <a:pt x="3480" y="1183"/>
                  <a:pt x="3480" y="1183"/>
                </a:cubicBezTo>
                <a:cubicBezTo>
                  <a:pt x="3479" y="1182"/>
                  <a:pt x="3479" y="1182"/>
                  <a:pt x="3479" y="1182"/>
                </a:cubicBezTo>
                <a:cubicBezTo>
                  <a:pt x="3479" y="1174"/>
                  <a:pt x="3479" y="1174"/>
                  <a:pt x="3479" y="1174"/>
                </a:cubicBezTo>
                <a:cubicBezTo>
                  <a:pt x="3476" y="1174"/>
                  <a:pt x="3476" y="1174"/>
                  <a:pt x="3476" y="1174"/>
                </a:cubicBezTo>
                <a:cubicBezTo>
                  <a:pt x="3473" y="1171"/>
                  <a:pt x="3473" y="1171"/>
                  <a:pt x="3473" y="1171"/>
                </a:cubicBezTo>
                <a:cubicBezTo>
                  <a:pt x="3469" y="1166"/>
                  <a:pt x="3469" y="1166"/>
                  <a:pt x="3469" y="1166"/>
                </a:cubicBezTo>
                <a:cubicBezTo>
                  <a:pt x="3466" y="1160"/>
                  <a:pt x="3466" y="1160"/>
                  <a:pt x="3466" y="1160"/>
                </a:cubicBezTo>
                <a:cubicBezTo>
                  <a:pt x="3466" y="1157"/>
                  <a:pt x="3466" y="1157"/>
                  <a:pt x="3466" y="1157"/>
                </a:cubicBezTo>
                <a:cubicBezTo>
                  <a:pt x="3467" y="1156"/>
                  <a:pt x="3467" y="1156"/>
                  <a:pt x="3467" y="1156"/>
                </a:cubicBezTo>
                <a:cubicBezTo>
                  <a:pt x="3472" y="1157"/>
                  <a:pt x="3472" y="1157"/>
                  <a:pt x="3472" y="1157"/>
                </a:cubicBezTo>
                <a:cubicBezTo>
                  <a:pt x="3475" y="1157"/>
                  <a:pt x="3475" y="1157"/>
                  <a:pt x="3475" y="1157"/>
                </a:cubicBezTo>
                <a:cubicBezTo>
                  <a:pt x="3476" y="1156"/>
                  <a:pt x="3476" y="1156"/>
                  <a:pt x="3476" y="1156"/>
                </a:cubicBezTo>
                <a:cubicBezTo>
                  <a:pt x="3477" y="1153"/>
                  <a:pt x="3477" y="1153"/>
                  <a:pt x="3477" y="1153"/>
                </a:cubicBezTo>
                <a:cubicBezTo>
                  <a:pt x="3476" y="1150"/>
                  <a:pt x="3476" y="1150"/>
                  <a:pt x="3476" y="1150"/>
                </a:cubicBezTo>
                <a:cubicBezTo>
                  <a:pt x="3473" y="1147"/>
                  <a:pt x="3473" y="1147"/>
                  <a:pt x="3473" y="1147"/>
                </a:cubicBezTo>
                <a:cubicBezTo>
                  <a:pt x="3472" y="1146"/>
                  <a:pt x="3472" y="1146"/>
                  <a:pt x="3472" y="1146"/>
                </a:cubicBezTo>
                <a:cubicBezTo>
                  <a:pt x="3469" y="1146"/>
                  <a:pt x="3469" y="1146"/>
                  <a:pt x="3469" y="1146"/>
                </a:cubicBezTo>
                <a:cubicBezTo>
                  <a:pt x="3466" y="1144"/>
                  <a:pt x="3466" y="1144"/>
                  <a:pt x="3466" y="1144"/>
                </a:cubicBezTo>
                <a:cubicBezTo>
                  <a:pt x="3460" y="1141"/>
                  <a:pt x="3460" y="1141"/>
                  <a:pt x="3460" y="1141"/>
                </a:cubicBezTo>
                <a:cubicBezTo>
                  <a:pt x="3456" y="1140"/>
                  <a:pt x="3456" y="1140"/>
                  <a:pt x="3456" y="1140"/>
                </a:cubicBezTo>
                <a:cubicBezTo>
                  <a:pt x="3453" y="1140"/>
                  <a:pt x="3453" y="1140"/>
                  <a:pt x="3453" y="1140"/>
                </a:cubicBezTo>
                <a:cubicBezTo>
                  <a:pt x="3452" y="1137"/>
                  <a:pt x="3452" y="1137"/>
                  <a:pt x="3452" y="1137"/>
                </a:cubicBezTo>
                <a:cubicBezTo>
                  <a:pt x="3453" y="1136"/>
                  <a:pt x="3453" y="1136"/>
                  <a:pt x="3453" y="1136"/>
                </a:cubicBezTo>
                <a:cubicBezTo>
                  <a:pt x="3453" y="1133"/>
                  <a:pt x="3453" y="1133"/>
                  <a:pt x="3453" y="1133"/>
                </a:cubicBezTo>
                <a:cubicBezTo>
                  <a:pt x="3452" y="1128"/>
                  <a:pt x="3452" y="1128"/>
                  <a:pt x="3452" y="1128"/>
                </a:cubicBezTo>
                <a:cubicBezTo>
                  <a:pt x="3450" y="1126"/>
                  <a:pt x="3450" y="1126"/>
                  <a:pt x="3450" y="1126"/>
                </a:cubicBezTo>
                <a:cubicBezTo>
                  <a:pt x="3447" y="1126"/>
                  <a:pt x="3447" y="1126"/>
                  <a:pt x="3447" y="1126"/>
                </a:cubicBezTo>
                <a:cubicBezTo>
                  <a:pt x="3444" y="1124"/>
                  <a:pt x="3444" y="1124"/>
                  <a:pt x="3444" y="1124"/>
                </a:cubicBezTo>
                <a:cubicBezTo>
                  <a:pt x="3443" y="1121"/>
                  <a:pt x="3443" y="1121"/>
                  <a:pt x="3443" y="1121"/>
                </a:cubicBezTo>
                <a:cubicBezTo>
                  <a:pt x="3440" y="1120"/>
                  <a:pt x="3440" y="1120"/>
                  <a:pt x="3440" y="1120"/>
                </a:cubicBezTo>
                <a:cubicBezTo>
                  <a:pt x="3439" y="1118"/>
                  <a:pt x="3439" y="1118"/>
                  <a:pt x="3439" y="1118"/>
                </a:cubicBezTo>
                <a:cubicBezTo>
                  <a:pt x="3437" y="1117"/>
                  <a:pt x="3437" y="1117"/>
                  <a:pt x="3437" y="1117"/>
                </a:cubicBezTo>
                <a:cubicBezTo>
                  <a:pt x="3434" y="1117"/>
                  <a:pt x="3434" y="1117"/>
                  <a:pt x="3434" y="1117"/>
                </a:cubicBezTo>
                <a:cubicBezTo>
                  <a:pt x="3433" y="1117"/>
                  <a:pt x="3433" y="1117"/>
                  <a:pt x="3433" y="1117"/>
                </a:cubicBezTo>
                <a:cubicBezTo>
                  <a:pt x="3429" y="1114"/>
                  <a:pt x="3429" y="1114"/>
                  <a:pt x="3429" y="1114"/>
                </a:cubicBezTo>
                <a:cubicBezTo>
                  <a:pt x="3426" y="1111"/>
                  <a:pt x="3426" y="1111"/>
                  <a:pt x="3426" y="1111"/>
                </a:cubicBezTo>
                <a:cubicBezTo>
                  <a:pt x="3422" y="1110"/>
                  <a:pt x="3422" y="1110"/>
                  <a:pt x="3422" y="1110"/>
                </a:cubicBezTo>
                <a:cubicBezTo>
                  <a:pt x="3419" y="1110"/>
                  <a:pt x="3419" y="1110"/>
                  <a:pt x="3419" y="1110"/>
                </a:cubicBezTo>
                <a:cubicBezTo>
                  <a:pt x="3411" y="1107"/>
                  <a:pt x="3411" y="1107"/>
                  <a:pt x="3411" y="1107"/>
                </a:cubicBezTo>
                <a:cubicBezTo>
                  <a:pt x="3404" y="1103"/>
                  <a:pt x="3404" y="1103"/>
                  <a:pt x="3404" y="1103"/>
                </a:cubicBezTo>
                <a:cubicBezTo>
                  <a:pt x="3397" y="1100"/>
                  <a:pt x="3397" y="1100"/>
                  <a:pt x="3397" y="1100"/>
                </a:cubicBezTo>
                <a:cubicBezTo>
                  <a:pt x="3396" y="1100"/>
                  <a:pt x="3396" y="1100"/>
                  <a:pt x="3396" y="1100"/>
                </a:cubicBezTo>
                <a:cubicBezTo>
                  <a:pt x="3394" y="1100"/>
                  <a:pt x="3394" y="1100"/>
                  <a:pt x="3394" y="1100"/>
                </a:cubicBezTo>
                <a:cubicBezTo>
                  <a:pt x="3390" y="1098"/>
                  <a:pt x="3390" y="1098"/>
                  <a:pt x="3390" y="1098"/>
                </a:cubicBezTo>
                <a:cubicBezTo>
                  <a:pt x="3387" y="1097"/>
                  <a:pt x="3387" y="1097"/>
                  <a:pt x="3387" y="1097"/>
                </a:cubicBezTo>
                <a:cubicBezTo>
                  <a:pt x="3384" y="1097"/>
                  <a:pt x="3384" y="1097"/>
                  <a:pt x="3384" y="1097"/>
                </a:cubicBezTo>
                <a:cubicBezTo>
                  <a:pt x="3381" y="1096"/>
                  <a:pt x="3381" y="1096"/>
                  <a:pt x="3381" y="1096"/>
                </a:cubicBezTo>
                <a:cubicBezTo>
                  <a:pt x="3377" y="1094"/>
                  <a:pt x="3377" y="1094"/>
                  <a:pt x="3377" y="1094"/>
                </a:cubicBezTo>
                <a:cubicBezTo>
                  <a:pt x="3370" y="1090"/>
                  <a:pt x="3370" y="1090"/>
                  <a:pt x="3370" y="1090"/>
                </a:cubicBezTo>
                <a:cubicBezTo>
                  <a:pt x="3366" y="1088"/>
                  <a:pt x="3366" y="1088"/>
                  <a:pt x="3366" y="1088"/>
                </a:cubicBezTo>
                <a:cubicBezTo>
                  <a:pt x="3361" y="1085"/>
                  <a:pt x="3361" y="1085"/>
                  <a:pt x="3361" y="1085"/>
                </a:cubicBezTo>
                <a:cubicBezTo>
                  <a:pt x="3358" y="1085"/>
                  <a:pt x="3358" y="1085"/>
                  <a:pt x="3358" y="1085"/>
                </a:cubicBezTo>
                <a:cubicBezTo>
                  <a:pt x="3356" y="1087"/>
                  <a:pt x="3356" y="1087"/>
                  <a:pt x="3356" y="1087"/>
                </a:cubicBezTo>
                <a:cubicBezTo>
                  <a:pt x="3353" y="1088"/>
                  <a:pt x="3353" y="1088"/>
                  <a:pt x="3353" y="1088"/>
                </a:cubicBezTo>
                <a:cubicBezTo>
                  <a:pt x="3351" y="1090"/>
                  <a:pt x="3351" y="1090"/>
                  <a:pt x="3351" y="1090"/>
                </a:cubicBezTo>
                <a:cubicBezTo>
                  <a:pt x="3350" y="1090"/>
                  <a:pt x="3350" y="1090"/>
                  <a:pt x="3350" y="1090"/>
                </a:cubicBezTo>
                <a:cubicBezTo>
                  <a:pt x="3351" y="1093"/>
                  <a:pt x="3351" y="1093"/>
                  <a:pt x="3351" y="1093"/>
                </a:cubicBezTo>
                <a:cubicBezTo>
                  <a:pt x="3350" y="1094"/>
                  <a:pt x="3350" y="1094"/>
                  <a:pt x="3350" y="1094"/>
                </a:cubicBezTo>
                <a:cubicBezTo>
                  <a:pt x="3346" y="1096"/>
                  <a:pt x="3346" y="1096"/>
                  <a:pt x="3346" y="1096"/>
                </a:cubicBezTo>
                <a:cubicBezTo>
                  <a:pt x="3343" y="1096"/>
                  <a:pt x="3343" y="1096"/>
                  <a:pt x="3343" y="1096"/>
                </a:cubicBezTo>
                <a:cubicBezTo>
                  <a:pt x="3341" y="1096"/>
                  <a:pt x="3341" y="1096"/>
                  <a:pt x="3341" y="1096"/>
                </a:cubicBezTo>
                <a:cubicBezTo>
                  <a:pt x="3340" y="1097"/>
                  <a:pt x="3340" y="1097"/>
                  <a:pt x="3340" y="1097"/>
                </a:cubicBezTo>
                <a:cubicBezTo>
                  <a:pt x="3338" y="1100"/>
                  <a:pt x="3338" y="1100"/>
                  <a:pt x="3338" y="1100"/>
                </a:cubicBezTo>
                <a:cubicBezTo>
                  <a:pt x="3337" y="1103"/>
                  <a:pt x="3337" y="1103"/>
                  <a:pt x="3337" y="1103"/>
                </a:cubicBezTo>
                <a:cubicBezTo>
                  <a:pt x="3335" y="1106"/>
                  <a:pt x="3335" y="1106"/>
                  <a:pt x="3335" y="1106"/>
                </a:cubicBezTo>
                <a:cubicBezTo>
                  <a:pt x="3330" y="1110"/>
                  <a:pt x="3330" y="1110"/>
                  <a:pt x="3330" y="1110"/>
                </a:cubicBezTo>
                <a:cubicBezTo>
                  <a:pt x="3328" y="1111"/>
                  <a:pt x="3328" y="1111"/>
                  <a:pt x="3328" y="1111"/>
                </a:cubicBezTo>
                <a:cubicBezTo>
                  <a:pt x="3327" y="1111"/>
                  <a:pt x="3327" y="1111"/>
                  <a:pt x="3327" y="1111"/>
                </a:cubicBezTo>
                <a:cubicBezTo>
                  <a:pt x="3323" y="1108"/>
                  <a:pt x="3323" y="1108"/>
                  <a:pt x="3323" y="1108"/>
                </a:cubicBezTo>
                <a:cubicBezTo>
                  <a:pt x="3321" y="1106"/>
                  <a:pt x="3321" y="1106"/>
                  <a:pt x="3321" y="1106"/>
                </a:cubicBezTo>
                <a:cubicBezTo>
                  <a:pt x="3321" y="1104"/>
                  <a:pt x="3321" y="1104"/>
                  <a:pt x="3321" y="1104"/>
                </a:cubicBezTo>
                <a:cubicBezTo>
                  <a:pt x="3320" y="1101"/>
                  <a:pt x="3320" y="1101"/>
                  <a:pt x="3320" y="1101"/>
                </a:cubicBezTo>
                <a:cubicBezTo>
                  <a:pt x="3320" y="1098"/>
                  <a:pt x="3320" y="1098"/>
                  <a:pt x="3320" y="1098"/>
                </a:cubicBezTo>
                <a:cubicBezTo>
                  <a:pt x="3318" y="1098"/>
                  <a:pt x="3318" y="1098"/>
                  <a:pt x="3318" y="1098"/>
                </a:cubicBezTo>
                <a:cubicBezTo>
                  <a:pt x="3318" y="1101"/>
                  <a:pt x="3318" y="1101"/>
                  <a:pt x="3318" y="1101"/>
                </a:cubicBezTo>
                <a:cubicBezTo>
                  <a:pt x="3318" y="1104"/>
                  <a:pt x="3318" y="1104"/>
                  <a:pt x="3318" y="1104"/>
                </a:cubicBezTo>
                <a:cubicBezTo>
                  <a:pt x="3314" y="1096"/>
                  <a:pt x="3314" y="1096"/>
                  <a:pt x="3314" y="1096"/>
                </a:cubicBezTo>
                <a:cubicBezTo>
                  <a:pt x="3314" y="1091"/>
                  <a:pt x="3314" y="1091"/>
                  <a:pt x="3314" y="1091"/>
                </a:cubicBezTo>
                <a:cubicBezTo>
                  <a:pt x="3314" y="1088"/>
                  <a:pt x="3314" y="1088"/>
                  <a:pt x="3314" y="1088"/>
                </a:cubicBezTo>
                <a:cubicBezTo>
                  <a:pt x="3315" y="1084"/>
                  <a:pt x="3315" y="1084"/>
                  <a:pt x="3315" y="1084"/>
                </a:cubicBezTo>
                <a:cubicBezTo>
                  <a:pt x="3315" y="1081"/>
                  <a:pt x="3315" y="1081"/>
                  <a:pt x="3315" y="1081"/>
                </a:cubicBezTo>
                <a:cubicBezTo>
                  <a:pt x="3314" y="1078"/>
                  <a:pt x="3314" y="1078"/>
                  <a:pt x="3314" y="1078"/>
                </a:cubicBezTo>
                <a:cubicBezTo>
                  <a:pt x="3314" y="1077"/>
                  <a:pt x="3314" y="1077"/>
                  <a:pt x="3314" y="1077"/>
                </a:cubicBezTo>
                <a:cubicBezTo>
                  <a:pt x="3313" y="1075"/>
                  <a:pt x="3313" y="1075"/>
                  <a:pt x="3313" y="1075"/>
                </a:cubicBezTo>
                <a:cubicBezTo>
                  <a:pt x="3310" y="1075"/>
                  <a:pt x="3310" y="1075"/>
                  <a:pt x="3310" y="1075"/>
                </a:cubicBezTo>
                <a:cubicBezTo>
                  <a:pt x="3305" y="1074"/>
                  <a:pt x="3305" y="1074"/>
                  <a:pt x="3305" y="1074"/>
                </a:cubicBezTo>
                <a:cubicBezTo>
                  <a:pt x="3301" y="1073"/>
                  <a:pt x="3301" y="1073"/>
                  <a:pt x="3301" y="1073"/>
                </a:cubicBezTo>
                <a:cubicBezTo>
                  <a:pt x="3297" y="1070"/>
                  <a:pt x="3297" y="1070"/>
                  <a:pt x="3297" y="1070"/>
                </a:cubicBezTo>
                <a:cubicBezTo>
                  <a:pt x="3292" y="1070"/>
                  <a:pt x="3292" y="1070"/>
                  <a:pt x="3292" y="1070"/>
                </a:cubicBezTo>
                <a:cubicBezTo>
                  <a:pt x="3288" y="1073"/>
                  <a:pt x="3288" y="1073"/>
                  <a:pt x="3288" y="1073"/>
                </a:cubicBezTo>
                <a:cubicBezTo>
                  <a:pt x="3284" y="1075"/>
                  <a:pt x="3284" y="1075"/>
                  <a:pt x="3284" y="1075"/>
                </a:cubicBezTo>
                <a:cubicBezTo>
                  <a:pt x="3280" y="1075"/>
                  <a:pt x="3280" y="1075"/>
                  <a:pt x="3280" y="1075"/>
                </a:cubicBezTo>
                <a:cubicBezTo>
                  <a:pt x="3280" y="1078"/>
                  <a:pt x="3280" y="1078"/>
                  <a:pt x="3280" y="1078"/>
                </a:cubicBezTo>
                <a:cubicBezTo>
                  <a:pt x="3278" y="1081"/>
                  <a:pt x="3278" y="1081"/>
                  <a:pt x="3278" y="1081"/>
                </a:cubicBezTo>
                <a:cubicBezTo>
                  <a:pt x="3277" y="1083"/>
                  <a:pt x="3277" y="1083"/>
                  <a:pt x="3277" y="1083"/>
                </a:cubicBezTo>
                <a:cubicBezTo>
                  <a:pt x="3277" y="1084"/>
                  <a:pt x="3277" y="1084"/>
                  <a:pt x="3277" y="1084"/>
                </a:cubicBezTo>
                <a:cubicBezTo>
                  <a:pt x="3280" y="1085"/>
                  <a:pt x="3280" y="1085"/>
                  <a:pt x="3280" y="1085"/>
                </a:cubicBezTo>
                <a:cubicBezTo>
                  <a:pt x="3281" y="1084"/>
                  <a:pt x="3281" y="1084"/>
                  <a:pt x="3281" y="1084"/>
                </a:cubicBezTo>
                <a:cubicBezTo>
                  <a:pt x="3284" y="1085"/>
                  <a:pt x="3284" y="1085"/>
                  <a:pt x="3284" y="1085"/>
                </a:cubicBezTo>
                <a:cubicBezTo>
                  <a:pt x="3285" y="1085"/>
                  <a:pt x="3285" y="1085"/>
                  <a:pt x="3285" y="1085"/>
                </a:cubicBezTo>
                <a:cubicBezTo>
                  <a:pt x="3287" y="1085"/>
                  <a:pt x="3287" y="1085"/>
                  <a:pt x="3287" y="1085"/>
                </a:cubicBezTo>
                <a:cubicBezTo>
                  <a:pt x="3287" y="1087"/>
                  <a:pt x="3287" y="1087"/>
                  <a:pt x="3287" y="1087"/>
                </a:cubicBezTo>
                <a:cubicBezTo>
                  <a:pt x="3288" y="1087"/>
                  <a:pt x="3288" y="1087"/>
                  <a:pt x="3288" y="1087"/>
                </a:cubicBezTo>
                <a:cubicBezTo>
                  <a:pt x="3288" y="1088"/>
                  <a:pt x="3288" y="1088"/>
                  <a:pt x="3288" y="1088"/>
                </a:cubicBezTo>
                <a:cubicBezTo>
                  <a:pt x="3288" y="1090"/>
                  <a:pt x="3288" y="1090"/>
                  <a:pt x="3288" y="1090"/>
                </a:cubicBezTo>
                <a:cubicBezTo>
                  <a:pt x="3288" y="1091"/>
                  <a:pt x="3288" y="1091"/>
                  <a:pt x="3288" y="1091"/>
                </a:cubicBezTo>
                <a:cubicBezTo>
                  <a:pt x="3290" y="1093"/>
                  <a:pt x="3290" y="1093"/>
                  <a:pt x="3290" y="1093"/>
                </a:cubicBezTo>
                <a:cubicBezTo>
                  <a:pt x="3291" y="1094"/>
                  <a:pt x="3291" y="1094"/>
                  <a:pt x="3291" y="1094"/>
                </a:cubicBezTo>
                <a:cubicBezTo>
                  <a:pt x="3292" y="1096"/>
                  <a:pt x="3292" y="1096"/>
                  <a:pt x="3292" y="1096"/>
                </a:cubicBezTo>
                <a:cubicBezTo>
                  <a:pt x="3295" y="1096"/>
                  <a:pt x="3295" y="1096"/>
                  <a:pt x="3295" y="1096"/>
                </a:cubicBezTo>
                <a:cubicBezTo>
                  <a:pt x="3297" y="1096"/>
                  <a:pt x="3297" y="1096"/>
                  <a:pt x="3297" y="1096"/>
                </a:cubicBezTo>
                <a:cubicBezTo>
                  <a:pt x="3300" y="1096"/>
                  <a:pt x="3300" y="1096"/>
                  <a:pt x="3300" y="1096"/>
                </a:cubicBezTo>
                <a:cubicBezTo>
                  <a:pt x="3303" y="1096"/>
                  <a:pt x="3303" y="1096"/>
                  <a:pt x="3303" y="1096"/>
                </a:cubicBezTo>
                <a:cubicBezTo>
                  <a:pt x="3305" y="1096"/>
                  <a:pt x="3305" y="1096"/>
                  <a:pt x="3305" y="1096"/>
                </a:cubicBezTo>
                <a:cubicBezTo>
                  <a:pt x="3308" y="1094"/>
                  <a:pt x="3308" y="1094"/>
                  <a:pt x="3308" y="1094"/>
                </a:cubicBezTo>
                <a:cubicBezTo>
                  <a:pt x="3313" y="1094"/>
                  <a:pt x="3313" y="1094"/>
                  <a:pt x="3313" y="1094"/>
                </a:cubicBezTo>
                <a:cubicBezTo>
                  <a:pt x="3311" y="1096"/>
                  <a:pt x="3311" y="1096"/>
                  <a:pt x="3311" y="1096"/>
                </a:cubicBezTo>
                <a:cubicBezTo>
                  <a:pt x="3313" y="1096"/>
                  <a:pt x="3313" y="1096"/>
                  <a:pt x="3313" y="1096"/>
                </a:cubicBezTo>
                <a:cubicBezTo>
                  <a:pt x="3311" y="1097"/>
                  <a:pt x="3311" y="1097"/>
                  <a:pt x="3311" y="1097"/>
                </a:cubicBezTo>
                <a:cubicBezTo>
                  <a:pt x="3313" y="1097"/>
                  <a:pt x="3313" y="1097"/>
                  <a:pt x="3313" y="1097"/>
                </a:cubicBezTo>
                <a:cubicBezTo>
                  <a:pt x="3310" y="1098"/>
                  <a:pt x="3310" y="1098"/>
                  <a:pt x="3310" y="1098"/>
                </a:cubicBezTo>
                <a:cubicBezTo>
                  <a:pt x="3310" y="1100"/>
                  <a:pt x="3310" y="1100"/>
                  <a:pt x="3310" y="1100"/>
                </a:cubicBezTo>
                <a:cubicBezTo>
                  <a:pt x="3308" y="1101"/>
                  <a:pt x="3308" y="1101"/>
                  <a:pt x="3308" y="1101"/>
                </a:cubicBezTo>
                <a:cubicBezTo>
                  <a:pt x="3308" y="1100"/>
                  <a:pt x="3308" y="1100"/>
                  <a:pt x="3308" y="1100"/>
                </a:cubicBezTo>
                <a:cubicBezTo>
                  <a:pt x="3307" y="1100"/>
                  <a:pt x="3307" y="1100"/>
                  <a:pt x="3307" y="1100"/>
                </a:cubicBezTo>
                <a:cubicBezTo>
                  <a:pt x="3305" y="1098"/>
                  <a:pt x="3305" y="1098"/>
                  <a:pt x="3305" y="1098"/>
                </a:cubicBezTo>
                <a:cubicBezTo>
                  <a:pt x="3304" y="1098"/>
                  <a:pt x="3304" y="1098"/>
                  <a:pt x="3304" y="1098"/>
                </a:cubicBezTo>
                <a:cubicBezTo>
                  <a:pt x="3301" y="1098"/>
                  <a:pt x="3301" y="1098"/>
                  <a:pt x="3301" y="1098"/>
                </a:cubicBezTo>
                <a:cubicBezTo>
                  <a:pt x="3300" y="1100"/>
                  <a:pt x="3300" y="1100"/>
                  <a:pt x="3300" y="1100"/>
                </a:cubicBezTo>
                <a:cubicBezTo>
                  <a:pt x="3298" y="1103"/>
                  <a:pt x="3298" y="1103"/>
                  <a:pt x="3298" y="1103"/>
                </a:cubicBezTo>
                <a:cubicBezTo>
                  <a:pt x="3295" y="1103"/>
                  <a:pt x="3295" y="1103"/>
                  <a:pt x="3295" y="1103"/>
                </a:cubicBezTo>
                <a:cubicBezTo>
                  <a:pt x="3292" y="1101"/>
                  <a:pt x="3292" y="1101"/>
                  <a:pt x="3292" y="1101"/>
                </a:cubicBezTo>
                <a:cubicBezTo>
                  <a:pt x="3290" y="1101"/>
                  <a:pt x="3290" y="1101"/>
                  <a:pt x="3290" y="1101"/>
                </a:cubicBezTo>
                <a:cubicBezTo>
                  <a:pt x="3288" y="1103"/>
                  <a:pt x="3288" y="1103"/>
                  <a:pt x="3288" y="1103"/>
                </a:cubicBezTo>
                <a:cubicBezTo>
                  <a:pt x="3288" y="1104"/>
                  <a:pt x="3288" y="1104"/>
                  <a:pt x="3288" y="1104"/>
                </a:cubicBezTo>
                <a:cubicBezTo>
                  <a:pt x="3291" y="1104"/>
                  <a:pt x="3291" y="1104"/>
                  <a:pt x="3291" y="1104"/>
                </a:cubicBezTo>
                <a:cubicBezTo>
                  <a:pt x="3292" y="1106"/>
                  <a:pt x="3292" y="1106"/>
                  <a:pt x="3292" y="1106"/>
                </a:cubicBezTo>
                <a:cubicBezTo>
                  <a:pt x="3294" y="1108"/>
                  <a:pt x="3294" y="1108"/>
                  <a:pt x="3294" y="1108"/>
                </a:cubicBezTo>
                <a:cubicBezTo>
                  <a:pt x="3297" y="1110"/>
                  <a:pt x="3297" y="1110"/>
                  <a:pt x="3297" y="1110"/>
                </a:cubicBezTo>
                <a:cubicBezTo>
                  <a:pt x="3298" y="1110"/>
                  <a:pt x="3298" y="1110"/>
                  <a:pt x="3298" y="1110"/>
                </a:cubicBezTo>
                <a:cubicBezTo>
                  <a:pt x="3298" y="1113"/>
                  <a:pt x="3298" y="1113"/>
                  <a:pt x="3298" y="1113"/>
                </a:cubicBezTo>
                <a:cubicBezTo>
                  <a:pt x="3298" y="1114"/>
                  <a:pt x="3298" y="1114"/>
                  <a:pt x="3298" y="1114"/>
                </a:cubicBezTo>
                <a:cubicBezTo>
                  <a:pt x="3297" y="1114"/>
                  <a:pt x="3297" y="1114"/>
                  <a:pt x="3297" y="1114"/>
                </a:cubicBezTo>
                <a:cubicBezTo>
                  <a:pt x="3297" y="1116"/>
                  <a:pt x="3297" y="1116"/>
                  <a:pt x="3297" y="1116"/>
                </a:cubicBezTo>
                <a:cubicBezTo>
                  <a:pt x="3297" y="1118"/>
                  <a:pt x="3297" y="1118"/>
                  <a:pt x="3297" y="1118"/>
                </a:cubicBezTo>
                <a:cubicBezTo>
                  <a:pt x="3300" y="1121"/>
                  <a:pt x="3300" y="1121"/>
                  <a:pt x="3300" y="1121"/>
                </a:cubicBezTo>
                <a:cubicBezTo>
                  <a:pt x="3303" y="1120"/>
                  <a:pt x="3303" y="1120"/>
                  <a:pt x="3303" y="1120"/>
                </a:cubicBezTo>
                <a:cubicBezTo>
                  <a:pt x="3304" y="1118"/>
                  <a:pt x="3304" y="1118"/>
                  <a:pt x="3304" y="1118"/>
                </a:cubicBezTo>
                <a:cubicBezTo>
                  <a:pt x="3305" y="1116"/>
                  <a:pt x="3305" y="1116"/>
                  <a:pt x="3305" y="1116"/>
                </a:cubicBezTo>
                <a:cubicBezTo>
                  <a:pt x="3305" y="1114"/>
                  <a:pt x="3305" y="1114"/>
                  <a:pt x="3305" y="1114"/>
                </a:cubicBezTo>
                <a:cubicBezTo>
                  <a:pt x="3307" y="1113"/>
                  <a:pt x="3307" y="1113"/>
                  <a:pt x="3307" y="1113"/>
                </a:cubicBezTo>
                <a:cubicBezTo>
                  <a:pt x="3305" y="1111"/>
                  <a:pt x="3305" y="1111"/>
                  <a:pt x="3305" y="1111"/>
                </a:cubicBezTo>
                <a:cubicBezTo>
                  <a:pt x="3307" y="1111"/>
                  <a:pt x="3307" y="1111"/>
                  <a:pt x="3307" y="1111"/>
                </a:cubicBezTo>
                <a:cubicBezTo>
                  <a:pt x="3308" y="1110"/>
                  <a:pt x="3308" y="1110"/>
                  <a:pt x="3308" y="1110"/>
                </a:cubicBezTo>
                <a:cubicBezTo>
                  <a:pt x="3308" y="1108"/>
                  <a:pt x="3308" y="1108"/>
                  <a:pt x="3308" y="1108"/>
                </a:cubicBezTo>
                <a:cubicBezTo>
                  <a:pt x="3310" y="1107"/>
                  <a:pt x="3310" y="1107"/>
                  <a:pt x="3310" y="1107"/>
                </a:cubicBezTo>
                <a:cubicBezTo>
                  <a:pt x="3311" y="1104"/>
                  <a:pt x="3311" y="1104"/>
                  <a:pt x="3311" y="1104"/>
                </a:cubicBezTo>
                <a:cubicBezTo>
                  <a:pt x="3310" y="1108"/>
                  <a:pt x="3310" y="1108"/>
                  <a:pt x="3310" y="1108"/>
                </a:cubicBezTo>
                <a:cubicBezTo>
                  <a:pt x="3308" y="1111"/>
                  <a:pt x="3308" y="1111"/>
                  <a:pt x="3308" y="1111"/>
                </a:cubicBezTo>
                <a:cubicBezTo>
                  <a:pt x="3308" y="1113"/>
                  <a:pt x="3308" y="1113"/>
                  <a:pt x="3308" y="1113"/>
                </a:cubicBezTo>
                <a:cubicBezTo>
                  <a:pt x="3308" y="1114"/>
                  <a:pt x="3308" y="1114"/>
                  <a:pt x="3308" y="1114"/>
                </a:cubicBezTo>
                <a:cubicBezTo>
                  <a:pt x="3310" y="1114"/>
                  <a:pt x="3310" y="1114"/>
                  <a:pt x="3310" y="1114"/>
                </a:cubicBezTo>
                <a:cubicBezTo>
                  <a:pt x="3311" y="1117"/>
                  <a:pt x="3311" y="1117"/>
                  <a:pt x="3311" y="1117"/>
                </a:cubicBezTo>
                <a:cubicBezTo>
                  <a:pt x="3314" y="1117"/>
                  <a:pt x="3314" y="1117"/>
                  <a:pt x="3314" y="1117"/>
                </a:cubicBezTo>
                <a:cubicBezTo>
                  <a:pt x="3314" y="1118"/>
                  <a:pt x="3314" y="1118"/>
                  <a:pt x="3314" y="1118"/>
                </a:cubicBezTo>
                <a:cubicBezTo>
                  <a:pt x="3315" y="1118"/>
                  <a:pt x="3315" y="1118"/>
                  <a:pt x="3315" y="1118"/>
                </a:cubicBezTo>
                <a:cubicBezTo>
                  <a:pt x="3318" y="1118"/>
                  <a:pt x="3318" y="1118"/>
                  <a:pt x="3318" y="1118"/>
                </a:cubicBezTo>
                <a:cubicBezTo>
                  <a:pt x="3318" y="1120"/>
                  <a:pt x="3318" y="1120"/>
                  <a:pt x="3318" y="1120"/>
                </a:cubicBezTo>
                <a:cubicBezTo>
                  <a:pt x="3320" y="1118"/>
                  <a:pt x="3320" y="1118"/>
                  <a:pt x="3320" y="1118"/>
                </a:cubicBezTo>
                <a:cubicBezTo>
                  <a:pt x="3321" y="1118"/>
                  <a:pt x="3321" y="1118"/>
                  <a:pt x="3321" y="1118"/>
                </a:cubicBezTo>
                <a:cubicBezTo>
                  <a:pt x="3320" y="1120"/>
                  <a:pt x="3320" y="1120"/>
                  <a:pt x="3320" y="1120"/>
                </a:cubicBezTo>
                <a:cubicBezTo>
                  <a:pt x="3320" y="1121"/>
                  <a:pt x="3320" y="1121"/>
                  <a:pt x="3320" y="1121"/>
                </a:cubicBezTo>
                <a:cubicBezTo>
                  <a:pt x="3323" y="1123"/>
                  <a:pt x="3323" y="1123"/>
                  <a:pt x="3323" y="1123"/>
                </a:cubicBezTo>
                <a:cubicBezTo>
                  <a:pt x="3325" y="1126"/>
                  <a:pt x="3325" y="1126"/>
                  <a:pt x="3325" y="1126"/>
                </a:cubicBezTo>
                <a:cubicBezTo>
                  <a:pt x="3330" y="1126"/>
                  <a:pt x="3330" y="1126"/>
                  <a:pt x="3330" y="1126"/>
                </a:cubicBezTo>
                <a:cubicBezTo>
                  <a:pt x="3334" y="1127"/>
                  <a:pt x="3334" y="1127"/>
                  <a:pt x="3334" y="1127"/>
                </a:cubicBezTo>
                <a:cubicBezTo>
                  <a:pt x="3341" y="1130"/>
                  <a:pt x="3341" y="1130"/>
                  <a:pt x="3341" y="1130"/>
                </a:cubicBezTo>
                <a:cubicBezTo>
                  <a:pt x="3346" y="1131"/>
                  <a:pt x="3346" y="1131"/>
                  <a:pt x="3346" y="1131"/>
                </a:cubicBezTo>
                <a:cubicBezTo>
                  <a:pt x="3348" y="1133"/>
                  <a:pt x="3348" y="1133"/>
                  <a:pt x="3348" y="1133"/>
                </a:cubicBezTo>
                <a:cubicBezTo>
                  <a:pt x="3351" y="1134"/>
                  <a:pt x="3351" y="1134"/>
                  <a:pt x="3351" y="1134"/>
                </a:cubicBezTo>
                <a:cubicBezTo>
                  <a:pt x="3353" y="1134"/>
                  <a:pt x="3353" y="1134"/>
                  <a:pt x="3353" y="1134"/>
                </a:cubicBezTo>
                <a:cubicBezTo>
                  <a:pt x="3356" y="1136"/>
                  <a:pt x="3356" y="1136"/>
                  <a:pt x="3356" y="1136"/>
                </a:cubicBezTo>
                <a:cubicBezTo>
                  <a:pt x="3358" y="1139"/>
                  <a:pt x="3358" y="1139"/>
                  <a:pt x="3358" y="1139"/>
                </a:cubicBezTo>
                <a:cubicBezTo>
                  <a:pt x="3358" y="1140"/>
                  <a:pt x="3358" y="1140"/>
                  <a:pt x="3358" y="1140"/>
                </a:cubicBezTo>
                <a:cubicBezTo>
                  <a:pt x="3360" y="1139"/>
                  <a:pt x="3360" y="1139"/>
                  <a:pt x="3360" y="1139"/>
                </a:cubicBezTo>
                <a:cubicBezTo>
                  <a:pt x="3360" y="1140"/>
                  <a:pt x="3360" y="1140"/>
                  <a:pt x="3360" y="1140"/>
                </a:cubicBezTo>
                <a:cubicBezTo>
                  <a:pt x="3360" y="1143"/>
                  <a:pt x="3360" y="1143"/>
                  <a:pt x="3360" y="1143"/>
                </a:cubicBezTo>
                <a:cubicBezTo>
                  <a:pt x="3361" y="1143"/>
                  <a:pt x="3361" y="1143"/>
                  <a:pt x="3361" y="1143"/>
                </a:cubicBezTo>
                <a:cubicBezTo>
                  <a:pt x="3361" y="1144"/>
                  <a:pt x="3361" y="1144"/>
                  <a:pt x="3361" y="1144"/>
                </a:cubicBezTo>
                <a:cubicBezTo>
                  <a:pt x="3363" y="1144"/>
                  <a:pt x="3363" y="1144"/>
                  <a:pt x="3363" y="1144"/>
                </a:cubicBezTo>
                <a:cubicBezTo>
                  <a:pt x="3363" y="1146"/>
                  <a:pt x="3363" y="1146"/>
                  <a:pt x="3363" y="1146"/>
                </a:cubicBezTo>
                <a:cubicBezTo>
                  <a:pt x="3363" y="1147"/>
                  <a:pt x="3363" y="1147"/>
                  <a:pt x="3363" y="1147"/>
                </a:cubicBezTo>
                <a:cubicBezTo>
                  <a:pt x="3363" y="1151"/>
                  <a:pt x="3363" y="1151"/>
                  <a:pt x="3363" y="1151"/>
                </a:cubicBezTo>
                <a:cubicBezTo>
                  <a:pt x="3366" y="1154"/>
                  <a:pt x="3366" y="1154"/>
                  <a:pt x="3366" y="1154"/>
                </a:cubicBezTo>
                <a:cubicBezTo>
                  <a:pt x="3367" y="1156"/>
                  <a:pt x="3367" y="1156"/>
                  <a:pt x="3367" y="1156"/>
                </a:cubicBezTo>
                <a:cubicBezTo>
                  <a:pt x="3366" y="1157"/>
                  <a:pt x="3366" y="1157"/>
                  <a:pt x="3366" y="1157"/>
                </a:cubicBezTo>
                <a:cubicBezTo>
                  <a:pt x="3371" y="1160"/>
                  <a:pt x="3371" y="1160"/>
                  <a:pt x="3371" y="1160"/>
                </a:cubicBezTo>
                <a:cubicBezTo>
                  <a:pt x="3368" y="1159"/>
                  <a:pt x="3368" y="1159"/>
                  <a:pt x="3368" y="1159"/>
                </a:cubicBezTo>
                <a:cubicBezTo>
                  <a:pt x="3366" y="1159"/>
                  <a:pt x="3366" y="1159"/>
                  <a:pt x="3366" y="1159"/>
                </a:cubicBezTo>
                <a:cubicBezTo>
                  <a:pt x="3364" y="1160"/>
                  <a:pt x="3364" y="1160"/>
                  <a:pt x="3364" y="1160"/>
                </a:cubicBezTo>
                <a:cubicBezTo>
                  <a:pt x="3368" y="1163"/>
                  <a:pt x="3368" y="1163"/>
                  <a:pt x="3368" y="1163"/>
                </a:cubicBezTo>
                <a:cubicBezTo>
                  <a:pt x="3366" y="1164"/>
                  <a:pt x="3366" y="1164"/>
                  <a:pt x="3366" y="1164"/>
                </a:cubicBezTo>
                <a:cubicBezTo>
                  <a:pt x="3367" y="1166"/>
                  <a:pt x="3367" y="1166"/>
                  <a:pt x="3367" y="1166"/>
                </a:cubicBezTo>
                <a:cubicBezTo>
                  <a:pt x="3370" y="1167"/>
                  <a:pt x="3370" y="1167"/>
                  <a:pt x="3370" y="1167"/>
                </a:cubicBezTo>
                <a:cubicBezTo>
                  <a:pt x="3370" y="1169"/>
                  <a:pt x="3370" y="1169"/>
                  <a:pt x="3370" y="1169"/>
                </a:cubicBezTo>
                <a:cubicBezTo>
                  <a:pt x="3370" y="1170"/>
                  <a:pt x="3370" y="1170"/>
                  <a:pt x="3370" y="1170"/>
                </a:cubicBezTo>
                <a:cubicBezTo>
                  <a:pt x="3368" y="1173"/>
                  <a:pt x="3368" y="1173"/>
                  <a:pt x="3368" y="1173"/>
                </a:cubicBezTo>
                <a:cubicBezTo>
                  <a:pt x="3367" y="1176"/>
                  <a:pt x="3367" y="1176"/>
                  <a:pt x="3367" y="1176"/>
                </a:cubicBezTo>
                <a:cubicBezTo>
                  <a:pt x="3367" y="1177"/>
                  <a:pt x="3367" y="1177"/>
                  <a:pt x="3367" y="1177"/>
                </a:cubicBezTo>
                <a:cubicBezTo>
                  <a:pt x="3370" y="1176"/>
                  <a:pt x="3370" y="1176"/>
                  <a:pt x="3370" y="1176"/>
                </a:cubicBezTo>
                <a:cubicBezTo>
                  <a:pt x="3371" y="1174"/>
                  <a:pt x="3371" y="1174"/>
                  <a:pt x="3371" y="1174"/>
                </a:cubicBezTo>
                <a:cubicBezTo>
                  <a:pt x="3371" y="1176"/>
                  <a:pt x="3371" y="1176"/>
                  <a:pt x="3371" y="1176"/>
                </a:cubicBezTo>
                <a:cubicBezTo>
                  <a:pt x="3373" y="1176"/>
                  <a:pt x="3373" y="1176"/>
                  <a:pt x="3373" y="1176"/>
                </a:cubicBezTo>
                <a:cubicBezTo>
                  <a:pt x="3376" y="1176"/>
                  <a:pt x="3376" y="1176"/>
                  <a:pt x="3376" y="1176"/>
                </a:cubicBezTo>
                <a:cubicBezTo>
                  <a:pt x="3379" y="1176"/>
                  <a:pt x="3379" y="1176"/>
                  <a:pt x="3379" y="1176"/>
                </a:cubicBezTo>
                <a:cubicBezTo>
                  <a:pt x="3381" y="1174"/>
                  <a:pt x="3381" y="1174"/>
                  <a:pt x="3381" y="1174"/>
                </a:cubicBezTo>
                <a:cubicBezTo>
                  <a:pt x="3380" y="1176"/>
                  <a:pt x="3380" y="1176"/>
                  <a:pt x="3380" y="1176"/>
                </a:cubicBezTo>
                <a:cubicBezTo>
                  <a:pt x="3381" y="1179"/>
                  <a:pt x="3381" y="1179"/>
                  <a:pt x="3381" y="1179"/>
                </a:cubicBezTo>
                <a:cubicBezTo>
                  <a:pt x="3384" y="1182"/>
                  <a:pt x="3384" y="1182"/>
                  <a:pt x="3384" y="1182"/>
                </a:cubicBezTo>
                <a:cubicBezTo>
                  <a:pt x="3387" y="1186"/>
                  <a:pt x="3387" y="1186"/>
                  <a:pt x="3387" y="1186"/>
                </a:cubicBezTo>
                <a:cubicBezTo>
                  <a:pt x="3390" y="1187"/>
                  <a:pt x="3390" y="1187"/>
                  <a:pt x="3390" y="1187"/>
                </a:cubicBezTo>
                <a:cubicBezTo>
                  <a:pt x="3391" y="1188"/>
                  <a:pt x="3391" y="1188"/>
                  <a:pt x="3391" y="1188"/>
                </a:cubicBezTo>
                <a:cubicBezTo>
                  <a:pt x="3391" y="1189"/>
                  <a:pt x="3391" y="1189"/>
                  <a:pt x="3391" y="1189"/>
                </a:cubicBezTo>
                <a:cubicBezTo>
                  <a:pt x="3393" y="1190"/>
                  <a:pt x="3393" y="1190"/>
                  <a:pt x="3393" y="1190"/>
                </a:cubicBezTo>
                <a:cubicBezTo>
                  <a:pt x="3394" y="1190"/>
                  <a:pt x="3394" y="1190"/>
                  <a:pt x="3394" y="1190"/>
                </a:cubicBezTo>
                <a:cubicBezTo>
                  <a:pt x="3396" y="1190"/>
                  <a:pt x="3396" y="1190"/>
                  <a:pt x="3396" y="1190"/>
                </a:cubicBezTo>
                <a:cubicBezTo>
                  <a:pt x="3397" y="1190"/>
                  <a:pt x="3397" y="1190"/>
                  <a:pt x="3397" y="1190"/>
                </a:cubicBezTo>
                <a:cubicBezTo>
                  <a:pt x="3400" y="1190"/>
                  <a:pt x="3400" y="1190"/>
                  <a:pt x="3400" y="1190"/>
                </a:cubicBezTo>
                <a:cubicBezTo>
                  <a:pt x="3404" y="1190"/>
                  <a:pt x="3404" y="1190"/>
                  <a:pt x="3404" y="1190"/>
                </a:cubicBezTo>
                <a:cubicBezTo>
                  <a:pt x="3407" y="1192"/>
                  <a:pt x="3407" y="1192"/>
                  <a:pt x="3407" y="1192"/>
                </a:cubicBezTo>
                <a:cubicBezTo>
                  <a:pt x="3411" y="1192"/>
                  <a:pt x="3411" y="1192"/>
                  <a:pt x="3411" y="1192"/>
                </a:cubicBezTo>
                <a:cubicBezTo>
                  <a:pt x="3414" y="1190"/>
                  <a:pt x="3414" y="1190"/>
                  <a:pt x="3414" y="1190"/>
                </a:cubicBezTo>
                <a:cubicBezTo>
                  <a:pt x="3417" y="1189"/>
                  <a:pt x="3417" y="1189"/>
                  <a:pt x="3417" y="1189"/>
                </a:cubicBezTo>
                <a:cubicBezTo>
                  <a:pt x="3420" y="1186"/>
                  <a:pt x="3420" y="1186"/>
                  <a:pt x="3420" y="1186"/>
                </a:cubicBezTo>
                <a:cubicBezTo>
                  <a:pt x="3420" y="1184"/>
                  <a:pt x="3420" y="1184"/>
                  <a:pt x="3420" y="1184"/>
                </a:cubicBezTo>
                <a:cubicBezTo>
                  <a:pt x="3419" y="1182"/>
                  <a:pt x="3419" y="1182"/>
                  <a:pt x="3419" y="1182"/>
                </a:cubicBezTo>
                <a:cubicBezTo>
                  <a:pt x="3416" y="1180"/>
                  <a:pt x="3416" y="1180"/>
                  <a:pt x="3416" y="1180"/>
                </a:cubicBezTo>
                <a:cubicBezTo>
                  <a:pt x="3414" y="1179"/>
                  <a:pt x="3414" y="1179"/>
                  <a:pt x="3414" y="1179"/>
                </a:cubicBezTo>
                <a:cubicBezTo>
                  <a:pt x="3411" y="1179"/>
                  <a:pt x="3411" y="1179"/>
                  <a:pt x="3411" y="1179"/>
                </a:cubicBezTo>
                <a:cubicBezTo>
                  <a:pt x="3410" y="1179"/>
                  <a:pt x="3410" y="1179"/>
                  <a:pt x="3410" y="1179"/>
                </a:cubicBezTo>
                <a:cubicBezTo>
                  <a:pt x="3409" y="1179"/>
                  <a:pt x="3409" y="1179"/>
                  <a:pt x="3409" y="1179"/>
                </a:cubicBezTo>
                <a:cubicBezTo>
                  <a:pt x="3409" y="1177"/>
                  <a:pt x="3409" y="1177"/>
                  <a:pt x="3409" y="1177"/>
                </a:cubicBezTo>
                <a:cubicBezTo>
                  <a:pt x="3410" y="1179"/>
                  <a:pt x="3410" y="1179"/>
                  <a:pt x="3410" y="1179"/>
                </a:cubicBezTo>
                <a:cubicBezTo>
                  <a:pt x="3411" y="1177"/>
                  <a:pt x="3411" y="1177"/>
                  <a:pt x="3411" y="1177"/>
                </a:cubicBezTo>
                <a:cubicBezTo>
                  <a:pt x="3414" y="1179"/>
                  <a:pt x="3414" y="1179"/>
                  <a:pt x="3414" y="1179"/>
                </a:cubicBezTo>
                <a:cubicBezTo>
                  <a:pt x="3417" y="1179"/>
                  <a:pt x="3417" y="1179"/>
                  <a:pt x="3417" y="1179"/>
                </a:cubicBezTo>
                <a:cubicBezTo>
                  <a:pt x="3419" y="1177"/>
                  <a:pt x="3419" y="1177"/>
                  <a:pt x="3419" y="1177"/>
                </a:cubicBezTo>
                <a:cubicBezTo>
                  <a:pt x="3423" y="1177"/>
                  <a:pt x="3423" y="1177"/>
                  <a:pt x="3423" y="1177"/>
                </a:cubicBezTo>
                <a:cubicBezTo>
                  <a:pt x="3424" y="1176"/>
                  <a:pt x="3424" y="1176"/>
                  <a:pt x="3424" y="1176"/>
                </a:cubicBezTo>
                <a:cubicBezTo>
                  <a:pt x="3423" y="1174"/>
                  <a:pt x="3423" y="1174"/>
                  <a:pt x="3423" y="1174"/>
                </a:cubicBezTo>
                <a:cubicBezTo>
                  <a:pt x="3422" y="1173"/>
                  <a:pt x="3422" y="1173"/>
                  <a:pt x="3422" y="1173"/>
                </a:cubicBezTo>
                <a:cubicBezTo>
                  <a:pt x="3424" y="1174"/>
                  <a:pt x="3424" y="1174"/>
                  <a:pt x="3424" y="1174"/>
                </a:cubicBezTo>
                <a:cubicBezTo>
                  <a:pt x="3426" y="1176"/>
                  <a:pt x="3426" y="1176"/>
                  <a:pt x="3426" y="1176"/>
                </a:cubicBezTo>
                <a:cubicBezTo>
                  <a:pt x="3426" y="1174"/>
                  <a:pt x="3426" y="1174"/>
                  <a:pt x="3426" y="1174"/>
                </a:cubicBezTo>
                <a:cubicBezTo>
                  <a:pt x="3427" y="1173"/>
                  <a:pt x="3427" y="1173"/>
                  <a:pt x="3427" y="1173"/>
                </a:cubicBezTo>
                <a:cubicBezTo>
                  <a:pt x="3429" y="1174"/>
                  <a:pt x="3429" y="1174"/>
                  <a:pt x="3429" y="1174"/>
                </a:cubicBezTo>
                <a:cubicBezTo>
                  <a:pt x="3427" y="1170"/>
                  <a:pt x="3427" y="1170"/>
                  <a:pt x="3427" y="1170"/>
                </a:cubicBezTo>
                <a:cubicBezTo>
                  <a:pt x="3424" y="1166"/>
                  <a:pt x="3424" y="1166"/>
                  <a:pt x="3424" y="1166"/>
                </a:cubicBezTo>
                <a:cubicBezTo>
                  <a:pt x="3429" y="1170"/>
                  <a:pt x="3429" y="1170"/>
                  <a:pt x="3429" y="1170"/>
                </a:cubicBezTo>
                <a:cubicBezTo>
                  <a:pt x="3432" y="1171"/>
                  <a:pt x="3432" y="1171"/>
                  <a:pt x="3432" y="1171"/>
                </a:cubicBezTo>
                <a:cubicBezTo>
                  <a:pt x="3432" y="1170"/>
                  <a:pt x="3432" y="1170"/>
                  <a:pt x="3432" y="1170"/>
                </a:cubicBezTo>
                <a:cubicBezTo>
                  <a:pt x="3432" y="1169"/>
                  <a:pt x="3432" y="1169"/>
                  <a:pt x="3432" y="1169"/>
                </a:cubicBezTo>
                <a:cubicBezTo>
                  <a:pt x="3434" y="1170"/>
                  <a:pt x="3434" y="1170"/>
                  <a:pt x="3434" y="1170"/>
                </a:cubicBezTo>
                <a:cubicBezTo>
                  <a:pt x="3434" y="1169"/>
                  <a:pt x="3434" y="1169"/>
                  <a:pt x="3434" y="1169"/>
                </a:cubicBezTo>
                <a:cubicBezTo>
                  <a:pt x="3436" y="1167"/>
                  <a:pt x="3436" y="1167"/>
                  <a:pt x="3436" y="1167"/>
                </a:cubicBezTo>
                <a:cubicBezTo>
                  <a:pt x="3436" y="1169"/>
                  <a:pt x="3436" y="1169"/>
                  <a:pt x="3436" y="1169"/>
                </a:cubicBezTo>
                <a:cubicBezTo>
                  <a:pt x="3437" y="1169"/>
                  <a:pt x="3437" y="1169"/>
                  <a:pt x="3437" y="1169"/>
                </a:cubicBezTo>
                <a:cubicBezTo>
                  <a:pt x="3439" y="1169"/>
                  <a:pt x="3439" y="1169"/>
                  <a:pt x="3439" y="1169"/>
                </a:cubicBezTo>
                <a:cubicBezTo>
                  <a:pt x="3440" y="1170"/>
                  <a:pt x="3440" y="1170"/>
                  <a:pt x="3440" y="1170"/>
                </a:cubicBezTo>
                <a:cubicBezTo>
                  <a:pt x="3442" y="1171"/>
                  <a:pt x="3442" y="1171"/>
                  <a:pt x="3442" y="1171"/>
                </a:cubicBezTo>
                <a:cubicBezTo>
                  <a:pt x="3447" y="1173"/>
                  <a:pt x="3447" y="1173"/>
                  <a:pt x="3447" y="1173"/>
                </a:cubicBezTo>
                <a:cubicBezTo>
                  <a:pt x="3449" y="1173"/>
                  <a:pt x="3449" y="1173"/>
                  <a:pt x="3449" y="1173"/>
                </a:cubicBezTo>
                <a:cubicBezTo>
                  <a:pt x="3450" y="1173"/>
                  <a:pt x="3450" y="1173"/>
                  <a:pt x="3450" y="1173"/>
                </a:cubicBezTo>
                <a:cubicBezTo>
                  <a:pt x="3453" y="1174"/>
                  <a:pt x="3453" y="1174"/>
                  <a:pt x="3453" y="1174"/>
                </a:cubicBezTo>
                <a:cubicBezTo>
                  <a:pt x="3454" y="1176"/>
                  <a:pt x="3454" y="1176"/>
                  <a:pt x="3454" y="1176"/>
                </a:cubicBezTo>
                <a:cubicBezTo>
                  <a:pt x="3456" y="1179"/>
                  <a:pt x="3456" y="1179"/>
                  <a:pt x="3456" y="1179"/>
                </a:cubicBezTo>
                <a:cubicBezTo>
                  <a:pt x="3459" y="1184"/>
                  <a:pt x="3459" y="1184"/>
                  <a:pt x="3459" y="1184"/>
                </a:cubicBezTo>
                <a:cubicBezTo>
                  <a:pt x="3459" y="1187"/>
                  <a:pt x="3459" y="1187"/>
                  <a:pt x="3459" y="1187"/>
                </a:cubicBezTo>
                <a:cubicBezTo>
                  <a:pt x="3460" y="1189"/>
                  <a:pt x="3460" y="1189"/>
                  <a:pt x="3460" y="1189"/>
                </a:cubicBezTo>
                <a:cubicBezTo>
                  <a:pt x="3463" y="1189"/>
                  <a:pt x="3463" y="1189"/>
                  <a:pt x="3463" y="1189"/>
                </a:cubicBezTo>
                <a:cubicBezTo>
                  <a:pt x="3463" y="1192"/>
                  <a:pt x="3463" y="1192"/>
                  <a:pt x="3463" y="1192"/>
                </a:cubicBezTo>
                <a:cubicBezTo>
                  <a:pt x="3463" y="1193"/>
                  <a:pt x="3463" y="1193"/>
                  <a:pt x="3463" y="1193"/>
                </a:cubicBezTo>
                <a:cubicBezTo>
                  <a:pt x="3466" y="1194"/>
                  <a:pt x="3466" y="1194"/>
                  <a:pt x="3466" y="1194"/>
                </a:cubicBezTo>
                <a:cubicBezTo>
                  <a:pt x="3467" y="1194"/>
                  <a:pt x="3467" y="1194"/>
                  <a:pt x="3467" y="1194"/>
                </a:cubicBezTo>
                <a:cubicBezTo>
                  <a:pt x="3469" y="1199"/>
                  <a:pt x="3469" y="1199"/>
                  <a:pt x="3469" y="1199"/>
                </a:cubicBezTo>
                <a:cubicBezTo>
                  <a:pt x="3469" y="1200"/>
                  <a:pt x="3469" y="1200"/>
                  <a:pt x="3469" y="1200"/>
                </a:cubicBezTo>
                <a:cubicBezTo>
                  <a:pt x="3470" y="1203"/>
                  <a:pt x="3470" y="1203"/>
                  <a:pt x="3470" y="1203"/>
                </a:cubicBezTo>
                <a:cubicBezTo>
                  <a:pt x="3472" y="1202"/>
                  <a:pt x="3472" y="1202"/>
                  <a:pt x="3472" y="1202"/>
                </a:cubicBezTo>
                <a:cubicBezTo>
                  <a:pt x="3473" y="1203"/>
                  <a:pt x="3473" y="1203"/>
                  <a:pt x="3473" y="1203"/>
                </a:cubicBezTo>
                <a:cubicBezTo>
                  <a:pt x="3475" y="1203"/>
                  <a:pt x="3475" y="1203"/>
                  <a:pt x="3475" y="1203"/>
                </a:cubicBezTo>
                <a:cubicBezTo>
                  <a:pt x="3476" y="1203"/>
                  <a:pt x="3476" y="1203"/>
                  <a:pt x="3476" y="1203"/>
                </a:cubicBezTo>
                <a:cubicBezTo>
                  <a:pt x="3477" y="1203"/>
                  <a:pt x="3477" y="1203"/>
                  <a:pt x="3477" y="1203"/>
                </a:cubicBezTo>
                <a:cubicBezTo>
                  <a:pt x="3479" y="1204"/>
                  <a:pt x="3479" y="1204"/>
                  <a:pt x="3479" y="1204"/>
                </a:cubicBezTo>
                <a:cubicBezTo>
                  <a:pt x="3483" y="1203"/>
                  <a:pt x="3483" y="1203"/>
                  <a:pt x="3483" y="1203"/>
                </a:cubicBezTo>
                <a:cubicBezTo>
                  <a:pt x="3483" y="1204"/>
                  <a:pt x="3483" y="1204"/>
                  <a:pt x="3483" y="1204"/>
                </a:cubicBezTo>
                <a:cubicBezTo>
                  <a:pt x="3487" y="1204"/>
                  <a:pt x="3487" y="1204"/>
                  <a:pt x="3487" y="1204"/>
                </a:cubicBezTo>
                <a:cubicBezTo>
                  <a:pt x="3492" y="1206"/>
                  <a:pt x="3492" y="1206"/>
                  <a:pt x="3492" y="1206"/>
                </a:cubicBezTo>
                <a:cubicBezTo>
                  <a:pt x="3495" y="1206"/>
                  <a:pt x="3495" y="1206"/>
                  <a:pt x="3495" y="1206"/>
                </a:cubicBezTo>
                <a:cubicBezTo>
                  <a:pt x="3496" y="1206"/>
                  <a:pt x="3496" y="1206"/>
                  <a:pt x="3496" y="1206"/>
                </a:cubicBezTo>
                <a:cubicBezTo>
                  <a:pt x="3496" y="1207"/>
                  <a:pt x="3496" y="1207"/>
                  <a:pt x="3496" y="1207"/>
                </a:cubicBezTo>
                <a:cubicBezTo>
                  <a:pt x="3499" y="1207"/>
                  <a:pt x="3499" y="1207"/>
                  <a:pt x="3499" y="1207"/>
                </a:cubicBezTo>
                <a:cubicBezTo>
                  <a:pt x="3496" y="1209"/>
                  <a:pt x="3496" y="1209"/>
                  <a:pt x="3496" y="1209"/>
                </a:cubicBezTo>
                <a:cubicBezTo>
                  <a:pt x="3497" y="1210"/>
                  <a:pt x="3497" y="1210"/>
                  <a:pt x="3497" y="1210"/>
                </a:cubicBezTo>
                <a:cubicBezTo>
                  <a:pt x="3500" y="1210"/>
                  <a:pt x="3500" y="1210"/>
                  <a:pt x="3500" y="1210"/>
                </a:cubicBezTo>
                <a:lnTo>
                  <a:pt x="3503" y="1210"/>
                </a:lnTo>
                <a:close/>
                <a:moveTo>
                  <a:pt x="3711" y="1010"/>
                </a:moveTo>
                <a:cubicBezTo>
                  <a:pt x="3710" y="1009"/>
                  <a:pt x="3710" y="1009"/>
                  <a:pt x="3710" y="1009"/>
                </a:cubicBezTo>
                <a:cubicBezTo>
                  <a:pt x="3710" y="1010"/>
                  <a:pt x="3710" y="1010"/>
                  <a:pt x="3710" y="1010"/>
                </a:cubicBezTo>
                <a:cubicBezTo>
                  <a:pt x="3711" y="1012"/>
                  <a:pt x="3711" y="1012"/>
                  <a:pt x="3711" y="1012"/>
                </a:cubicBezTo>
                <a:cubicBezTo>
                  <a:pt x="3713" y="1013"/>
                  <a:pt x="3713" y="1013"/>
                  <a:pt x="3713" y="1013"/>
                </a:cubicBezTo>
                <a:cubicBezTo>
                  <a:pt x="3714" y="1012"/>
                  <a:pt x="3714" y="1012"/>
                  <a:pt x="3714" y="1012"/>
                </a:cubicBezTo>
                <a:cubicBezTo>
                  <a:pt x="3712" y="1010"/>
                  <a:pt x="3712" y="1010"/>
                  <a:pt x="3712" y="1010"/>
                </a:cubicBezTo>
                <a:lnTo>
                  <a:pt x="3711" y="1010"/>
                </a:lnTo>
                <a:close/>
                <a:moveTo>
                  <a:pt x="3707" y="1577"/>
                </a:moveTo>
                <a:cubicBezTo>
                  <a:pt x="3704" y="1579"/>
                  <a:pt x="3704" y="1579"/>
                  <a:pt x="3704" y="1579"/>
                </a:cubicBezTo>
                <a:cubicBezTo>
                  <a:pt x="3698" y="1583"/>
                  <a:pt x="3698" y="1583"/>
                  <a:pt x="3698" y="1583"/>
                </a:cubicBezTo>
                <a:cubicBezTo>
                  <a:pt x="3695" y="1583"/>
                  <a:pt x="3695" y="1583"/>
                  <a:pt x="3695" y="1583"/>
                </a:cubicBezTo>
                <a:cubicBezTo>
                  <a:pt x="3692" y="1583"/>
                  <a:pt x="3692" y="1583"/>
                  <a:pt x="3692" y="1583"/>
                </a:cubicBezTo>
                <a:cubicBezTo>
                  <a:pt x="3688" y="1580"/>
                  <a:pt x="3688" y="1580"/>
                  <a:pt x="3688" y="1580"/>
                </a:cubicBezTo>
                <a:cubicBezTo>
                  <a:pt x="3684" y="1579"/>
                  <a:pt x="3684" y="1579"/>
                  <a:pt x="3684" y="1579"/>
                </a:cubicBezTo>
                <a:cubicBezTo>
                  <a:pt x="3687" y="1573"/>
                  <a:pt x="3687" y="1573"/>
                  <a:pt x="3687" y="1573"/>
                </a:cubicBezTo>
                <a:cubicBezTo>
                  <a:pt x="3688" y="1569"/>
                  <a:pt x="3688" y="1569"/>
                  <a:pt x="3688" y="1569"/>
                </a:cubicBezTo>
                <a:cubicBezTo>
                  <a:pt x="3687" y="1567"/>
                  <a:pt x="3687" y="1567"/>
                  <a:pt x="3687" y="1567"/>
                </a:cubicBezTo>
                <a:cubicBezTo>
                  <a:pt x="3687" y="1564"/>
                  <a:pt x="3687" y="1564"/>
                  <a:pt x="3687" y="1564"/>
                </a:cubicBezTo>
                <a:cubicBezTo>
                  <a:pt x="3687" y="1563"/>
                  <a:pt x="3687" y="1563"/>
                  <a:pt x="3687" y="1563"/>
                </a:cubicBezTo>
                <a:cubicBezTo>
                  <a:pt x="3685" y="1563"/>
                  <a:pt x="3685" y="1563"/>
                  <a:pt x="3685" y="1563"/>
                </a:cubicBezTo>
                <a:cubicBezTo>
                  <a:pt x="3685" y="1564"/>
                  <a:pt x="3685" y="1564"/>
                  <a:pt x="3685" y="1564"/>
                </a:cubicBezTo>
                <a:cubicBezTo>
                  <a:pt x="3685" y="1566"/>
                  <a:pt x="3685" y="1566"/>
                  <a:pt x="3685" y="1566"/>
                </a:cubicBezTo>
                <a:cubicBezTo>
                  <a:pt x="3684" y="1567"/>
                  <a:pt x="3684" y="1567"/>
                  <a:pt x="3684" y="1567"/>
                </a:cubicBezTo>
                <a:cubicBezTo>
                  <a:pt x="3684" y="1570"/>
                  <a:pt x="3684" y="1570"/>
                  <a:pt x="3684" y="1570"/>
                </a:cubicBezTo>
                <a:cubicBezTo>
                  <a:pt x="3682" y="1571"/>
                  <a:pt x="3682" y="1571"/>
                  <a:pt x="3682" y="1571"/>
                </a:cubicBezTo>
                <a:cubicBezTo>
                  <a:pt x="3681" y="1573"/>
                  <a:pt x="3681" y="1573"/>
                  <a:pt x="3681" y="1573"/>
                </a:cubicBezTo>
                <a:cubicBezTo>
                  <a:pt x="3680" y="1573"/>
                  <a:pt x="3680" y="1573"/>
                  <a:pt x="3680" y="1573"/>
                </a:cubicBezTo>
                <a:cubicBezTo>
                  <a:pt x="3681" y="1571"/>
                  <a:pt x="3681" y="1571"/>
                  <a:pt x="3681" y="1571"/>
                </a:cubicBezTo>
                <a:cubicBezTo>
                  <a:pt x="3681" y="1570"/>
                  <a:pt x="3681" y="1570"/>
                  <a:pt x="3681" y="1570"/>
                </a:cubicBezTo>
                <a:cubicBezTo>
                  <a:pt x="3680" y="1569"/>
                  <a:pt x="3680" y="1569"/>
                  <a:pt x="3680" y="1569"/>
                </a:cubicBezTo>
                <a:cubicBezTo>
                  <a:pt x="3678" y="1569"/>
                  <a:pt x="3678" y="1569"/>
                  <a:pt x="3678" y="1569"/>
                </a:cubicBezTo>
                <a:cubicBezTo>
                  <a:pt x="3675" y="1569"/>
                  <a:pt x="3675" y="1569"/>
                  <a:pt x="3675" y="1569"/>
                </a:cubicBezTo>
                <a:cubicBezTo>
                  <a:pt x="3675" y="1570"/>
                  <a:pt x="3675" y="1570"/>
                  <a:pt x="3675" y="1570"/>
                </a:cubicBezTo>
                <a:cubicBezTo>
                  <a:pt x="3675" y="1571"/>
                  <a:pt x="3675" y="1571"/>
                  <a:pt x="3675" y="1571"/>
                </a:cubicBezTo>
                <a:cubicBezTo>
                  <a:pt x="3674" y="1571"/>
                  <a:pt x="3674" y="1571"/>
                  <a:pt x="3674" y="1571"/>
                </a:cubicBezTo>
                <a:cubicBezTo>
                  <a:pt x="3672" y="1570"/>
                  <a:pt x="3672" y="1570"/>
                  <a:pt x="3672" y="1570"/>
                </a:cubicBezTo>
                <a:cubicBezTo>
                  <a:pt x="3671" y="1573"/>
                  <a:pt x="3671" y="1573"/>
                  <a:pt x="3671" y="1573"/>
                </a:cubicBezTo>
                <a:cubicBezTo>
                  <a:pt x="3671" y="1574"/>
                  <a:pt x="3671" y="1574"/>
                  <a:pt x="3671" y="1574"/>
                </a:cubicBezTo>
                <a:cubicBezTo>
                  <a:pt x="3672" y="1574"/>
                  <a:pt x="3672" y="1574"/>
                  <a:pt x="3672" y="1574"/>
                </a:cubicBezTo>
                <a:cubicBezTo>
                  <a:pt x="3671" y="1576"/>
                  <a:pt x="3671" y="1576"/>
                  <a:pt x="3671" y="1576"/>
                </a:cubicBezTo>
                <a:cubicBezTo>
                  <a:pt x="3671" y="1577"/>
                  <a:pt x="3671" y="1577"/>
                  <a:pt x="3671" y="1577"/>
                </a:cubicBezTo>
                <a:cubicBezTo>
                  <a:pt x="3670" y="1580"/>
                  <a:pt x="3670" y="1580"/>
                  <a:pt x="3670" y="1580"/>
                </a:cubicBezTo>
                <a:cubicBezTo>
                  <a:pt x="3668" y="1581"/>
                  <a:pt x="3668" y="1581"/>
                  <a:pt x="3668" y="1581"/>
                </a:cubicBezTo>
                <a:cubicBezTo>
                  <a:pt x="3667" y="1586"/>
                  <a:pt x="3667" y="1586"/>
                  <a:pt x="3667" y="1586"/>
                </a:cubicBezTo>
                <a:cubicBezTo>
                  <a:pt x="3665" y="1586"/>
                  <a:pt x="3665" y="1586"/>
                  <a:pt x="3665" y="1586"/>
                </a:cubicBezTo>
                <a:cubicBezTo>
                  <a:pt x="3662" y="1587"/>
                  <a:pt x="3662" y="1587"/>
                  <a:pt x="3662" y="1587"/>
                </a:cubicBezTo>
                <a:cubicBezTo>
                  <a:pt x="3659" y="1591"/>
                  <a:pt x="3659" y="1591"/>
                  <a:pt x="3659" y="1591"/>
                </a:cubicBezTo>
                <a:cubicBezTo>
                  <a:pt x="3657" y="1596"/>
                  <a:pt x="3657" y="1596"/>
                  <a:pt x="3657" y="1596"/>
                </a:cubicBezTo>
                <a:cubicBezTo>
                  <a:pt x="3651" y="1597"/>
                  <a:pt x="3651" y="1597"/>
                  <a:pt x="3651" y="1597"/>
                </a:cubicBezTo>
                <a:cubicBezTo>
                  <a:pt x="3647" y="1599"/>
                  <a:pt x="3647" y="1599"/>
                  <a:pt x="3647" y="1599"/>
                </a:cubicBezTo>
                <a:cubicBezTo>
                  <a:pt x="3645" y="1600"/>
                  <a:pt x="3645" y="1600"/>
                  <a:pt x="3645" y="1600"/>
                </a:cubicBezTo>
                <a:cubicBezTo>
                  <a:pt x="3644" y="1603"/>
                  <a:pt x="3644" y="1603"/>
                  <a:pt x="3644" y="1603"/>
                </a:cubicBezTo>
                <a:cubicBezTo>
                  <a:pt x="3645" y="1604"/>
                  <a:pt x="3645" y="1604"/>
                  <a:pt x="3645" y="1604"/>
                </a:cubicBezTo>
                <a:cubicBezTo>
                  <a:pt x="3647" y="1606"/>
                  <a:pt x="3647" y="1606"/>
                  <a:pt x="3647" y="1606"/>
                </a:cubicBezTo>
                <a:cubicBezTo>
                  <a:pt x="3648" y="1607"/>
                  <a:pt x="3648" y="1607"/>
                  <a:pt x="3648" y="1607"/>
                </a:cubicBezTo>
                <a:cubicBezTo>
                  <a:pt x="3651" y="1609"/>
                  <a:pt x="3651" y="1609"/>
                  <a:pt x="3651" y="1609"/>
                </a:cubicBezTo>
                <a:cubicBezTo>
                  <a:pt x="3652" y="1610"/>
                  <a:pt x="3652" y="1610"/>
                  <a:pt x="3652" y="1610"/>
                </a:cubicBezTo>
                <a:cubicBezTo>
                  <a:pt x="3652" y="1613"/>
                  <a:pt x="3652" y="1613"/>
                  <a:pt x="3652" y="1613"/>
                </a:cubicBezTo>
                <a:cubicBezTo>
                  <a:pt x="3648" y="1619"/>
                  <a:pt x="3648" y="1619"/>
                  <a:pt x="3648" y="1619"/>
                </a:cubicBezTo>
                <a:cubicBezTo>
                  <a:pt x="3644" y="1623"/>
                  <a:pt x="3644" y="1623"/>
                  <a:pt x="3644" y="1623"/>
                </a:cubicBezTo>
                <a:cubicBezTo>
                  <a:pt x="3642" y="1624"/>
                  <a:pt x="3642" y="1624"/>
                  <a:pt x="3642" y="1624"/>
                </a:cubicBezTo>
                <a:cubicBezTo>
                  <a:pt x="3639" y="1626"/>
                  <a:pt x="3639" y="1626"/>
                  <a:pt x="3639" y="1626"/>
                </a:cubicBezTo>
                <a:cubicBezTo>
                  <a:pt x="3637" y="1627"/>
                  <a:pt x="3637" y="1627"/>
                  <a:pt x="3637" y="1627"/>
                </a:cubicBezTo>
                <a:cubicBezTo>
                  <a:pt x="3635" y="1629"/>
                  <a:pt x="3635" y="1629"/>
                  <a:pt x="3635" y="1629"/>
                </a:cubicBezTo>
                <a:cubicBezTo>
                  <a:pt x="3637" y="1629"/>
                  <a:pt x="3637" y="1629"/>
                  <a:pt x="3637" y="1629"/>
                </a:cubicBezTo>
                <a:cubicBezTo>
                  <a:pt x="3638" y="1627"/>
                  <a:pt x="3638" y="1627"/>
                  <a:pt x="3638" y="1627"/>
                </a:cubicBezTo>
                <a:cubicBezTo>
                  <a:pt x="3637" y="1630"/>
                  <a:pt x="3637" y="1630"/>
                  <a:pt x="3637" y="1630"/>
                </a:cubicBezTo>
                <a:cubicBezTo>
                  <a:pt x="3641" y="1629"/>
                  <a:pt x="3641" y="1629"/>
                  <a:pt x="3641" y="1629"/>
                </a:cubicBezTo>
                <a:cubicBezTo>
                  <a:pt x="3639" y="1632"/>
                  <a:pt x="3639" y="1632"/>
                  <a:pt x="3639" y="1632"/>
                </a:cubicBezTo>
                <a:cubicBezTo>
                  <a:pt x="3641" y="1632"/>
                  <a:pt x="3641" y="1632"/>
                  <a:pt x="3641" y="1632"/>
                </a:cubicBezTo>
                <a:cubicBezTo>
                  <a:pt x="3644" y="1632"/>
                  <a:pt x="3644" y="1632"/>
                  <a:pt x="3644" y="1632"/>
                </a:cubicBezTo>
                <a:cubicBezTo>
                  <a:pt x="3648" y="1629"/>
                  <a:pt x="3648" y="1629"/>
                  <a:pt x="3648" y="1629"/>
                </a:cubicBezTo>
                <a:cubicBezTo>
                  <a:pt x="3658" y="1622"/>
                  <a:pt x="3658" y="1622"/>
                  <a:pt x="3658" y="1622"/>
                </a:cubicBezTo>
                <a:cubicBezTo>
                  <a:pt x="3661" y="1619"/>
                  <a:pt x="3661" y="1619"/>
                  <a:pt x="3661" y="1619"/>
                </a:cubicBezTo>
                <a:cubicBezTo>
                  <a:pt x="3664" y="1617"/>
                  <a:pt x="3664" y="1617"/>
                  <a:pt x="3664" y="1617"/>
                </a:cubicBezTo>
                <a:cubicBezTo>
                  <a:pt x="3667" y="1616"/>
                  <a:pt x="3667" y="1616"/>
                  <a:pt x="3667" y="1616"/>
                </a:cubicBezTo>
                <a:cubicBezTo>
                  <a:pt x="3668" y="1614"/>
                  <a:pt x="3668" y="1614"/>
                  <a:pt x="3668" y="1614"/>
                </a:cubicBezTo>
                <a:cubicBezTo>
                  <a:pt x="3672" y="1612"/>
                  <a:pt x="3672" y="1612"/>
                  <a:pt x="3672" y="1612"/>
                </a:cubicBezTo>
                <a:cubicBezTo>
                  <a:pt x="3678" y="1606"/>
                  <a:pt x="3678" y="1606"/>
                  <a:pt x="3678" y="1606"/>
                </a:cubicBezTo>
                <a:cubicBezTo>
                  <a:pt x="3677" y="1604"/>
                  <a:pt x="3677" y="1604"/>
                  <a:pt x="3677" y="1604"/>
                </a:cubicBezTo>
                <a:cubicBezTo>
                  <a:pt x="3678" y="1603"/>
                  <a:pt x="3678" y="1603"/>
                  <a:pt x="3678" y="1603"/>
                </a:cubicBezTo>
                <a:cubicBezTo>
                  <a:pt x="3682" y="1600"/>
                  <a:pt x="3682" y="1600"/>
                  <a:pt x="3682" y="1600"/>
                </a:cubicBezTo>
                <a:cubicBezTo>
                  <a:pt x="3688" y="1597"/>
                  <a:pt x="3688" y="1597"/>
                  <a:pt x="3688" y="1597"/>
                </a:cubicBezTo>
                <a:cubicBezTo>
                  <a:pt x="3690" y="1599"/>
                  <a:pt x="3690" y="1599"/>
                  <a:pt x="3690" y="1599"/>
                </a:cubicBezTo>
                <a:cubicBezTo>
                  <a:pt x="3691" y="1599"/>
                  <a:pt x="3691" y="1599"/>
                  <a:pt x="3691" y="1599"/>
                </a:cubicBezTo>
                <a:cubicBezTo>
                  <a:pt x="3691" y="1600"/>
                  <a:pt x="3691" y="1600"/>
                  <a:pt x="3691" y="1600"/>
                </a:cubicBezTo>
                <a:cubicBezTo>
                  <a:pt x="3692" y="1599"/>
                  <a:pt x="3692" y="1599"/>
                  <a:pt x="3692" y="1599"/>
                </a:cubicBezTo>
                <a:cubicBezTo>
                  <a:pt x="3694" y="1597"/>
                  <a:pt x="3694" y="1597"/>
                  <a:pt x="3694" y="1597"/>
                </a:cubicBezTo>
                <a:cubicBezTo>
                  <a:pt x="3695" y="1594"/>
                  <a:pt x="3695" y="1594"/>
                  <a:pt x="3695" y="1594"/>
                </a:cubicBezTo>
                <a:cubicBezTo>
                  <a:pt x="3697" y="1593"/>
                  <a:pt x="3697" y="1593"/>
                  <a:pt x="3697" y="1593"/>
                </a:cubicBezTo>
                <a:cubicBezTo>
                  <a:pt x="3700" y="1591"/>
                  <a:pt x="3700" y="1591"/>
                  <a:pt x="3700" y="1591"/>
                </a:cubicBezTo>
                <a:cubicBezTo>
                  <a:pt x="3702" y="1590"/>
                  <a:pt x="3702" y="1590"/>
                  <a:pt x="3702" y="1590"/>
                </a:cubicBezTo>
                <a:cubicBezTo>
                  <a:pt x="3704" y="1587"/>
                  <a:pt x="3704" y="1587"/>
                  <a:pt x="3704" y="1587"/>
                </a:cubicBezTo>
                <a:cubicBezTo>
                  <a:pt x="3707" y="1584"/>
                  <a:pt x="3707" y="1584"/>
                  <a:pt x="3707" y="1584"/>
                </a:cubicBezTo>
                <a:cubicBezTo>
                  <a:pt x="3711" y="1580"/>
                  <a:pt x="3711" y="1580"/>
                  <a:pt x="3711" y="1580"/>
                </a:cubicBezTo>
                <a:cubicBezTo>
                  <a:pt x="3711" y="1579"/>
                  <a:pt x="3711" y="1579"/>
                  <a:pt x="3711" y="1579"/>
                </a:cubicBezTo>
                <a:cubicBezTo>
                  <a:pt x="3710" y="1577"/>
                  <a:pt x="3710" y="1577"/>
                  <a:pt x="3710" y="1577"/>
                </a:cubicBezTo>
                <a:lnTo>
                  <a:pt x="3707" y="1577"/>
                </a:lnTo>
                <a:close/>
                <a:moveTo>
                  <a:pt x="3732" y="1086"/>
                </a:moveTo>
                <a:cubicBezTo>
                  <a:pt x="3733" y="1086"/>
                  <a:pt x="3733" y="1086"/>
                  <a:pt x="3733" y="1086"/>
                </a:cubicBezTo>
                <a:cubicBezTo>
                  <a:pt x="3732" y="1084"/>
                  <a:pt x="3732" y="1084"/>
                  <a:pt x="3732" y="1084"/>
                </a:cubicBezTo>
                <a:cubicBezTo>
                  <a:pt x="3732" y="1086"/>
                  <a:pt x="3732" y="1086"/>
                  <a:pt x="3732" y="1086"/>
                </a:cubicBezTo>
                <a:close/>
                <a:moveTo>
                  <a:pt x="3786" y="1279"/>
                </a:moveTo>
                <a:cubicBezTo>
                  <a:pt x="3785" y="1278"/>
                  <a:pt x="3785" y="1278"/>
                  <a:pt x="3785" y="1278"/>
                </a:cubicBezTo>
                <a:cubicBezTo>
                  <a:pt x="3784" y="1278"/>
                  <a:pt x="3784" y="1278"/>
                  <a:pt x="3784" y="1278"/>
                </a:cubicBezTo>
                <a:cubicBezTo>
                  <a:pt x="3783" y="1278"/>
                  <a:pt x="3783" y="1278"/>
                  <a:pt x="3783" y="1278"/>
                </a:cubicBezTo>
                <a:cubicBezTo>
                  <a:pt x="3782" y="1278"/>
                  <a:pt x="3782" y="1278"/>
                  <a:pt x="3782" y="1278"/>
                </a:cubicBezTo>
                <a:cubicBezTo>
                  <a:pt x="3781" y="1278"/>
                  <a:pt x="3781" y="1278"/>
                  <a:pt x="3781" y="1278"/>
                </a:cubicBezTo>
                <a:cubicBezTo>
                  <a:pt x="3780" y="1278"/>
                  <a:pt x="3780" y="1278"/>
                  <a:pt x="3780" y="1278"/>
                </a:cubicBezTo>
                <a:cubicBezTo>
                  <a:pt x="3778" y="1279"/>
                  <a:pt x="3778" y="1279"/>
                  <a:pt x="3778" y="1279"/>
                </a:cubicBezTo>
                <a:cubicBezTo>
                  <a:pt x="3776" y="1280"/>
                  <a:pt x="3776" y="1280"/>
                  <a:pt x="3776" y="1280"/>
                </a:cubicBezTo>
                <a:cubicBezTo>
                  <a:pt x="3774" y="1283"/>
                  <a:pt x="3774" y="1283"/>
                  <a:pt x="3774" y="1283"/>
                </a:cubicBezTo>
                <a:cubicBezTo>
                  <a:pt x="3774" y="1284"/>
                  <a:pt x="3774" y="1284"/>
                  <a:pt x="3774" y="1284"/>
                </a:cubicBezTo>
                <a:cubicBezTo>
                  <a:pt x="3776" y="1285"/>
                  <a:pt x="3776" y="1285"/>
                  <a:pt x="3776" y="1285"/>
                </a:cubicBezTo>
                <a:cubicBezTo>
                  <a:pt x="3779" y="1285"/>
                  <a:pt x="3779" y="1285"/>
                  <a:pt x="3779" y="1285"/>
                </a:cubicBezTo>
                <a:cubicBezTo>
                  <a:pt x="3780" y="1286"/>
                  <a:pt x="3780" y="1286"/>
                  <a:pt x="3780" y="1286"/>
                </a:cubicBezTo>
                <a:cubicBezTo>
                  <a:pt x="3785" y="1286"/>
                  <a:pt x="3785" y="1286"/>
                  <a:pt x="3785" y="1286"/>
                </a:cubicBezTo>
                <a:cubicBezTo>
                  <a:pt x="3786" y="1285"/>
                  <a:pt x="3786" y="1285"/>
                  <a:pt x="3786" y="1285"/>
                </a:cubicBezTo>
                <a:cubicBezTo>
                  <a:pt x="3788" y="1285"/>
                  <a:pt x="3788" y="1285"/>
                  <a:pt x="3788" y="1285"/>
                </a:cubicBezTo>
                <a:cubicBezTo>
                  <a:pt x="3788" y="1284"/>
                  <a:pt x="3788" y="1284"/>
                  <a:pt x="3788" y="1284"/>
                </a:cubicBezTo>
                <a:cubicBezTo>
                  <a:pt x="3788" y="1280"/>
                  <a:pt x="3788" y="1280"/>
                  <a:pt x="3788" y="1280"/>
                </a:cubicBezTo>
                <a:cubicBezTo>
                  <a:pt x="3787" y="1279"/>
                  <a:pt x="3787" y="1279"/>
                  <a:pt x="3787" y="1279"/>
                </a:cubicBezTo>
                <a:lnTo>
                  <a:pt x="3786" y="1279"/>
                </a:lnTo>
                <a:close/>
                <a:moveTo>
                  <a:pt x="3675" y="1569"/>
                </a:moveTo>
                <a:cubicBezTo>
                  <a:pt x="3678" y="1566"/>
                  <a:pt x="3678" y="1566"/>
                  <a:pt x="3678" y="1566"/>
                </a:cubicBezTo>
                <a:cubicBezTo>
                  <a:pt x="3680" y="1563"/>
                  <a:pt x="3680" y="1563"/>
                  <a:pt x="3680" y="1563"/>
                </a:cubicBezTo>
                <a:cubicBezTo>
                  <a:pt x="3681" y="1561"/>
                  <a:pt x="3681" y="1561"/>
                  <a:pt x="3681" y="1561"/>
                </a:cubicBezTo>
                <a:cubicBezTo>
                  <a:pt x="3681" y="1560"/>
                  <a:pt x="3681" y="1560"/>
                  <a:pt x="3681" y="1560"/>
                </a:cubicBezTo>
                <a:cubicBezTo>
                  <a:pt x="3681" y="1557"/>
                  <a:pt x="3681" y="1557"/>
                  <a:pt x="3681" y="1557"/>
                </a:cubicBezTo>
                <a:cubicBezTo>
                  <a:pt x="3681" y="1554"/>
                  <a:pt x="3681" y="1554"/>
                  <a:pt x="3681" y="1554"/>
                </a:cubicBezTo>
                <a:cubicBezTo>
                  <a:pt x="3680" y="1554"/>
                  <a:pt x="3680" y="1554"/>
                  <a:pt x="3680" y="1554"/>
                </a:cubicBezTo>
                <a:cubicBezTo>
                  <a:pt x="3681" y="1553"/>
                  <a:pt x="3681" y="1553"/>
                  <a:pt x="3681" y="1553"/>
                </a:cubicBezTo>
                <a:cubicBezTo>
                  <a:pt x="3682" y="1554"/>
                  <a:pt x="3682" y="1554"/>
                  <a:pt x="3682" y="1554"/>
                </a:cubicBezTo>
                <a:cubicBezTo>
                  <a:pt x="3684" y="1546"/>
                  <a:pt x="3684" y="1546"/>
                  <a:pt x="3684" y="1546"/>
                </a:cubicBezTo>
                <a:cubicBezTo>
                  <a:pt x="3682" y="1546"/>
                  <a:pt x="3682" y="1546"/>
                  <a:pt x="3682" y="1546"/>
                </a:cubicBezTo>
                <a:cubicBezTo>
                  <a:pt x="3682" y="1547"/>
                  <a:pt x="3682" y="1547"/>
                  <a:pt x="3682" y="1547"/>
                </a:cubicBezTo>
                <a:cubicBezTo>
                  <a:pt x="3681" y="1547"/>
                  <a:pt x="3681" y="1547"/>
                  <a:pt x="3681" y="1547"/>
                </a:cubicBezTo>
                <a:cubicBezTo>
                  <a:pt x="3681" y="1546"/>
                  <a:pt x="3681" y="1546"/>
                  <a:pt x="3681" y="1546"/>
                </a:cubicBezTo>
                <a:cubicBezTo>
                  <a:pt x="3682" y="1546"/>
                  <a:pt x="3682" y="1546"/>
                  <a:pt x="3682" y="1546"/>
                </a:cubicBezTo>
                <a:cubicBezTo>
                  <a:pt x="3681" y="1543"/>
                  <a:pt x="3681" y="1543"/>
                  <a:pt x="3681" y="1543"/>
                </a:cubicBezTo>
                <a:cubicBezTo>
                  <a:pt x="3680" y="1543"/>
                  <a:pt x="3680" y="1543"/>
                  <a:pt x="3680" y="1543"/>
                </a:cubicBezTo>
                <a:cubicBezTo>
                  <a:pt x="3680" y="1544"/>
                  <a:pt x="3680" y="1544"/>
                  <a:pt x="3680" y="1544"/>
                </a:cubicBezTo>
                <a:cubicBezTo>
                  <a:pt x="3678" y="1543"/>
                  <a:pt x="3678" y="1543"/>
                  <a:pt x="3678" y="1543"/>
                </a:cubicBezTo>
                <a:cubicBezTo>
                  <a:pt x="3677" y="1541"/>
                  <a:pt x="3677" y="1541"/>
                  <a:pt x="3677" y="1541"/>
                </a:cubicBezTo>
                <a:cubicBezTo>
                  <a:pt x="3675" y="1541"/>
                  <a:pt x="3675" y="1541"/>
                  <a:pt x="3675" y="1541"/>
                </a:cubicBezTo>
                <a:cubicBezTo>
                  <a:pt x="3674" y="1543"/>
                  <a:pt x="3674" y="1543"/>
                  <a:pt x="3674" y="1543"/>
                </a:cubicBezTo>
                <a:cubicBezTo>
                  <a:pt x="3675" y="1540"/>
                  <a:pt x="3675" y="1540"/>
                  <a:pt x="3675" y="1540"/>
                </a:cubicBezTo>
                <a:cubicBezTo>
                  <a:pt x="3674" y="1536"/>
                  <a:pt x="3674" y="1536"/>
                  <a:pt x="3674" y="1536"/>
                </a:cubicBezTo>
                <a:cubicBezTo>
                  <a:pt x="3675" y="1536"/>
                  <a:pt x="3675" y="1536"/>
                  <a:pt x="3675" y="1536"/>
                </a:cubicBezTo>
                <a:cubicBezTo>
                  <a:pt x="3675" y="1534"/>
                  <a:pt x="3675" y="1534"/>
                  <a:pt x="3675" y="1534"/>
                </a:cubicBezTo>
                <a:cubicBezTo>
                  <a:pt x="3674" y="1534"/>
                  <a:pt x="3674" y="1534"/>
                  <a:pt x="3674" y="1534"/>
                </a:cubicBezTo>
                <a:cubicBezTo>
                  <a:pt x="3671" y="1536"/>
                  <a:pt x="3671" y="1536"/>
                  <a:pt x="3671" y="1536"/>
                </a:cubicBezTo>
                <a:cubicBezTo>
                  <a:pt x="3672" y="1538"/>
                  <a:pt x="3672" y="1538"/>
                  <a:pt x="3672" y="1538"/>
                </a:cubicBezTo>
                <a:cubicBezTo>
                  <a:pt x="3672" y="1543"/>
                  <a:pt x="3672" y="1543"/>
                  <a:pt x="3672" y="1543"/>
                </a:cubicBezTo>
                <a:cubicBezTo>
                  <a:pt x="3672" y="1544"/>
                  <a:pt x="3672" y="1544"/>
                  <a:pt x="3672" y="1544"/>
                </a:cubicBezTo>
                <a:cubicBezTo>
                  <a:pt x="3671" y="1546"/>
                  <a:pt x="3671" y="1546"/>
                  <a:pt x="3671" y="1546"/>
                </a:cubicBezTo>
                <a:cubicBezTo>
                  <a:pt x="3671" y="1550"/>
                  <a:pt x="3671" y="1550"/>
                  <a:pt x="3671" y="1550"/>
                </a:cubicBezTo>
                <a:cubicBezTo>
                  <a:pt x="3672" y="1548"/>
                  <a:pt x="3672" y="1548"/>
                  <a:pt x="3672" y="1548"/>
                </a:cubicBezTo>
                <a:cubicBezTo>
                  <a:pt x="3674" y="1547"/>
                  <a:pt x="3674" y="1547"/>
                  <a:pt x="3674" y="1547"/>
                </a:cubicBezTo>
                <a:cubicBezTo>
                  <a:pt x="3675" y="1547"/>
                  <a:pt x="3675" y="1547"/>
                  <a:pt x="3675" y="1547"/>
                </a:cubicBezTo>
                <a:cubicBezTo>
                  <a:pt x="3674" y="1548"/>
                  <a:pt x="3674" y="1548"/>
                  <a:pt x="3674" y="1548"/>
                </a:cubicBezTo>
                <a:cubicBezTo>
                  <a:pt x="3672" y="1548"/>
                  <a:pt x="3672" y="1548"/>
                  <a:pt x="3672" y="1548"/>
                </a:cubicBezTo>
                <a:cubicBezTo>
                  <a:pt x="3672" y="1550"/>
                  <a:pt x="3672" y="1550"/>
                  <a:pt x="3672" y="1550"/>
                </a:cubicBezTo>
                <a:cubicBezTo>
                  <a:pt x="3671" y="1551"/>
                  <a:pt x="3671" y="1551"/>
                  <a:pt x="3671" y="1551"/>
                </a:cubicBezTo>
                <a:cubicBezTo>
                  <a:pt x="3672" y="1556"/>
                  <a:pt x="3672" y="1556"/>
                  <a:pt x="3672" y="1556"/>
                </a:cubicBezTo>
                <a:cubicBezTo>
                  <a:pt x="3672" y="1561"/>
                  <a:pt x="3672" y="1561"/>
                  <a:pt x="3672" y="1561"/>
                </a:cubicBezTo>
                <a:cubicBezTo>
                  <a:pt x="3674" y="1561"/>
                  <a:pt x="3674" y="1561"/>
                  <a:pt x="3674" y="1561"/>
                </a:cubicBezTo>
                <a:cubicBezTo>
                  <a:pt x="3674" y="1560"/>
                  <a:pt x="3674" y="1560"/>
                  <a:pt x="3674" y="1560"/>
                </a:cubicBezTo>
                <a:cubicBezTo>
                  <a:pt x="3674" y="1559"/>
                  <a:pt x="3674" y="1559"/>
                  <a:pt x="3674" y="1559"/>
                </a:cubicBezTo>
                <a:cubicBezTo>
                  <a:pt x="3675" y="1560"/>
                  <a:pt x="3675" y="1560"/>
                  <a:pt x="3675" y="1560"/>
                </a:cubicBezTo>
                <a:cubicBezTo>
                  <a:pt x="3675" y="1559"/>
                  <a:pt x="3675" y="1559"/>
                  <a:pt x="3675" y="1559"/>
                </a:cubicBezTo>
                <a:cubicBezTo>
                  <a:pt x="3677" y="1559"/>
                  <a:pt x="3677" y="1559"/>
                  <a:pt x="3677" y="1559"/>
                </a:cubicBezTo>
                <a:cubicBezTo>
                  <a:pt x="3678" y="1560"/>
                  <a:pt x="3678" y="1560"/>
                  <a:pt x="3678" y="1560"/>
                </a:cubicBezTo>
                <a:cubicBezTo>
                  <a:pt x="3675" y="1560"/>
                  <a:pt x="3675" y="1560"/>
                  <a:pt x="3675" y="1560"/>
                </a:cubicBezTo>
                <a:cubicBezTo>
                  <a:pt x="3675" y="1561"/>
                  <a:pt x="3675" y="1561"/>
                  <a:pt x="3675" y="1561"/>
                </a:cubicBezTo>
                <a:cubicBezTo>
                  <a:pt x="3677" y="1561"/>
                  <a:pt x="3677" y="1561"/>
                  <a:pt x="3677" y="1561"/>
                </a:cubicBezTo>
                <a:cubicBezTo>
                  <a:pt x="3674" y="1564"/>
                  <a:pt x="3674" y="1564"/>
                  <a:pt x="3674" y="1564"/>
                </a:cubicBezTo>
                <a:cubicBezTo>
                  <a:pt x="3674" y="1563"/>
                  <a:pt x="3674" y="1563"/>
                  <a:pt x="3674" y="1563"/>
                </a:cubicBezTo>
                <a:cubicBezTo>
                  <a:pt x="3672" y="1564"/>
                  <a:pt x="3672" y="1564"/>
                  <a:pt x="3672" y="1564"/>
                </a:cubicBezTo>
                <a:cubicBezTo>
                  <a:pt x="3672" y="1566"/>
                  <a:pt x="3672" y="1566"/>
                  <a:pt x="3672" y="1566"/>
                </a:cubicBezTo>
                <a:cubicBezTo>
                  <a:pt x="3672" y="1570"/>
                  <a:pt x="3672" y="1570"/>
                  <a:pt x="3672" y="1570"/>
                </a:cubicBezTo>
                <a:cubicBezTo>
                  <a:pt x="3674" y="1570"/>
                  <a:pt x="3674" y="1570"/>
                  <a:pt x="3674" y="1570"/>
                </a:cubicBezTo>
                <a:lnTo>
                  <a:pt x="3675" y="1569"/>
                </a:lnTo>
                <a:close/>
                <a:moveTo>
                  <a:pt x="3802" y="1265"/>
                </a:moveTo>
                <a:cubicBezTo>
                  <a:pt x="3802" y="1264"/>
                  <a:pt x="3802" y="1264"/>
                  <a:pt x="3802" y="1264"/>
                </a:cubicBezTo>
                <a:cubicBezTo>
                  <a:pt x="3793" y="1267"/>
                  <a:pt x="3793" y="1267"/>
                  <a:pt x="3793" y="1267"/>
                </a:cubicBezTo>
                <a:cubicBezTo>
                  <a:pt x="3792" y="1267"/>
                  <a:pt x="3792" y="1267"/>
                  <a:pt x="3792" y="1267"/>
                </a:cubicBezTo>
                <a:cubicBezTo>
                  <a:pt x="3789" y="1270"/>
                  <a:pt x="3789" y="1270"/>
                  <a:pt x="3789" y="1270"/>
                </a:cubicBezTo>
                <a:cubicBezTo>
                  <a:pt x="3788" y="1270"/>
                  <a:pt x="3788" y="1270"/>
                  <a:pt x="3788" y="1270"/>
                </a:cubicBezTo>
                <a:cubicBezTo>
                  <a:pt x="3788" y="1271"/>
                  <a:pt x="3788" y="1271"/>
                  <a:pt x="3788" y="1271"/>
                </a:cubicBezTo>
                <a:cubicBezTo>
                  <a:pt x="3789" y="1271"/>
                  <a:pt x="3789" y="1271"/>
                  <a:pt x="3789" y="1271"/>
                </a:cubicBezTo>
                <a:cubicBezTo>
                  <a:pt x="3791" y="1273"/>
                  <a:pt x="3791" y="1273"/>
                  <a:pt x="3791" y="1273"/>
                </a:cubicBezTo>
                <a:cubicBezTo>
                  <a:pt x="3792" y="1272"/>
                  <a:pt x="3792" y="1272"/>
                  <a:pt x="3792" y="1272"/>
                </a:cubicBezTo>
                <a:cubicBezTo>
                  <a:pt x="3794" y="1272"/>
                  <a:pt x="3794" y="1272"/>
                  <a:pt x="3794" y="1272"/>
                </a:cubicBezTo>
                <a:cubicBezTo>
                  <a:pt x="3794" y="1271"/>
                  <a:pt x="3794" y="1271"/>
                  <a:pt x="3794" y="1271"/>
                </a:cubicBezTo>
                <a:cubicBezTo>
                  <a:pt x="3795" y="1270"/>
                  <a:pt x="3795" y="1270"/>
                  <a:pt x="3795" y="1270"/>
                </a:cubicBezTo>
                <a:cubicBezTo>
                  <a:pt x="3796" y="1270"/>
                  <a:pt x="3796" y="1270"/>
                  <a:pt x="3796" y="1270"/>
                </a:cubicBezTo>
                <a:cubicBezTo>
                  <a:pt x="3796" y="1271"/>
                  <a:pt x="3796" y="1271"/>
                  <a:pt x="3796" y="1271"/>
                </a:cubicBezTo>
                <a:cubicBezTo>
                  <a:pt x="3801" y="1271"/>
                  <a:pt x="3801" y="1271"/>
                  <a:pt x="3801" y="1271"/>
                </a:cubicBezTo>
                <a:cubicBezTo>
                  <a:pt x="3801" y="1267"/>
                  <a:pt x="3801" y="1267"/>
                  <a:pt x="3801" y="1267"/>
                </a:cubicBezTo>
                <a:cubicBezTo>
                  <a:pt x="3798" y="1270"/>
                  <a:pt x="3798" y="1270"/>
                  <a:pt x="3798" y="1270"/>
                </a:cubicBezTo>
                <a:cubicBezTo>
                  <a:pt x="3799" y="1267"/>
                  <a:pt x="3799" y="1267"/>
                  <a:pt x="3799" y="1267"/>
                </a:cubicBezTo>
                <a:lnTo>
                  <a:pt x="3802" y="1265"/>
                </a:lnTo>
                <a:close/>
                <a:moveTo>
                  <a:pt x="3631" y="1626"/>
                </a:moveTo>
                <a:cubicBezTo>
                  <a:pt x="3629" y="1626"/>
                  <a:pt x="3629" y="1626"/>
                  <a:pt x="3629" y="1626"/>
                </a:cubicBezTo>
                <a:cubicBezTo>
                  <a:pt x="3630" y="1627"/>
                  <a:pt x="3630" y="1627"/>
                  <a:pt x="3630" y="1627"/>
                </a:cubicBezTo>
                <a:cubicBezTo>
                  <a:pt x="3632" y="1626"/>
                  <a:pt x="3632" y="1626"/>
                  <a:pt x="3632" y="1626"/>
                </a:cubicBezTo>
                <a:cubicBezTo>
                  <a:pt x="3634" y="1626"/>
                  <a:pt x="3634" y="1626"/>
                  <a:pt x="3634" y="1626"/>
                </a:cubicBezTo>
                <a:cubicBezTo>
                  <a:pt x="3634" y="1624"/>
                  <a:pt x="3634" y="1624"/>
                  <a:pt x="3634" y="1624"/>
                </a:cubicBezTo>
                <a:cubicBezTo>
                  <a:pt x="3632" y="1624"/>
                  <a:pt x="3632" y="1624"/>
                  <a:pt x="3632" y="1624"/>
                </a:cubicBezTo>
                <a:lnTo>
                  <a:pt x="3631" y="1626"/>
                </a:lnTo>
                <a:close/>
                <a:moveTo>
                  <a:pt x="3310" y="1157"/>
                </a:moveTo>
                <a:cubicBezTo>
                  <a:pt x="3311" y="1159"/>
                  <a:pt x="3311" y="1159"/>
                  <a:pt x="3311" y="1159"/>
                </a:cubicBezTo>
                <a:cubicBezTo>
                  <a:pt x="3313" y="1159"/>
                  <a:pt x="3313" y="1159"/>
                  <a:pt x="3313" y="1159"/>
                </a:cubicBezTo>
                <a:cubicBezTo>
                  <a:pt x="3315" y="1156"/>
                  <a:pt x="3315" y="1156"/>
                  <a:pt x="3315" y="1156"/>
                </a:cubicBezTo>
                <a:cubicBezTo>
                  <a:pt x="3315" y="1153"/>
                  <a:pt x="3315" y="1153"/>
                  <a:pt x="3315" y="1153"/>
                </a:cubicBezTo>
                <a:cubicBezTo>
                  <a:pt x="3314" y="1151"/>
                  <a:pt x="3314" y="1151"/>
                  <a:pt x="3314" y="1151"/>
                </a:cubicBezTo>
                <a:cubicBezTo>
                  <a:pt x="3313" y="1150"/>
                  <a:pt x="3313" y="1150"/>
                  <a:pt x="3313" y="1150"/>
                </a:cubicBezTo>
                <a:cubicBezTo>
                  <a:pt x="3311" y="1149"/>
                  <a:pt x="3311" y="1149"/>
                  <a:pt x="3311" y="1149"/>
                </a:cubicBezTo>
                <a:cubicBezTo>
                  <a:pt x="3311" y="1151"/>
                  <a:pt x="3311" y="1151"/>
                  <a:pt x="3311" y="1151"/>
                </a:cubicBezTo>
                <a:cubicBezTo>
                  <a:pt x="3313" y="1153"/>
                  <a:pt x="3313" y="1153"/>
                  <a:pt x="3313" y="1153"/>
                </a:cubicBezTo>
                <a:cubicBezTo>
                  <a:pt x="3311" y="1154"/>
                  <a:pt x="3311" y="1154"/>
                  <a:pt x="3311" y="1154"/>
                </a:cubicBezTo>
                <a:lnTo>
                  <a:pt x="3310" y="1157"/>
                </a:lnTo>
                <a:close/>
                <a:moveTo>
                  <a:pt x="3366" y="1166"/>
                </a:moveTo>
                <a:cubicBezTo>
                  <a:pt x="3360" y="1167"/>
                  <a:pt x="3360" y="1167"/>
                  <a:pt x="3360" y="1167"/>
                </a:cubicBezTo>
                <a:cubicBezTo>
                  <a:pt x="3357" y="1169"/>
                  <a:pt x="3357" y="1169"/>
                  <a:pt x="3357" y="1169"/>
                </a:cubicBezTo>
                <a:cubicBezTo>
                  <a:pt x="3356" y="1171"/>
                  <a:pt x="3356" y="1171"/>
                  <a:pt x="3356" y="1171"/>
                </a:cubicBezTo>
                <a:cubicBezTo>
                  <a:pt x="3351" y="1179"/>
                  <a:pt x="3351" y="1179"/>
                  <a:pt x="3351" y="1179"/>
                </a:cubicBezTo>
                <a:cubicBezTo>
                  <a:pt x="3351" y="1180"/>
                  <a:pt x="3351" y="1180"/>
                  <a:pt x="3351" y="1180"/>
                </a:cubicBezTo>
                <a:cubicBezTo>
                  <a:pt x="3356" y="1179"/>
                  <a:pt x="3356" y="1179"/>
                  <a:pt x="3356" y="1179"/>
                </a:cubicBezTo>
                <a:cubicBezTo>
                  <a:pt x="3358" y="1179"/>
                  <a:pt x="3358" y="1179"/>
                  <a:pt x="3358" y="1179"/>
                </a:cubicBezTo>
                <a:cubicBezTo>
                  <a:pt x="3361" y="1179"/>
                  <a:pt x="3361" y="1179"/>
                  <a:pt x="3361" y="1179"/>
                </a:cubicBezTo>
                <a:cubicBezTo>
                  <a:pt x="3364" y="1177"/>
                  <a:pt x="3364" y="1177"/>
                  <a:pt x="3364" y="1177"/>
                </a:cubicBezTo>
                <a:cubicBezTo>
                  <a:pt x="3367" y="1173"/>
                  <a:pt x="3367" y="1173"/>
                  <a:pt x="3367" y="1173"/>
                </a:cubicBezTo>
                <a:cubicBezTo>
                  <a:pt x="3368" y="1170"/>
                  <a:pt x="3368" y="1170"/>
                  <a:pt x="3368" y="1170"/>
                </a:cubicBezTo>
                <a:cubicBezTo>
                  <a:pt x="3370" y="1169"/>
                  <a:pt x="3370" y="1169"/>
                  <a:pt x="3370" y="1169"/>
                </a:cubicBezTo>
                <a:cubicBezTo>
                  <a:pt x="3367" y="1167"/>
                  <a:pt x="3367" y="1167"/>
                  <a:pt x="3367" y="1167"/>
                </a:cubicBezTo>
                <a:lnTo>
                  <a:pt x="3366" y="1166"/>
                </a:lnTo>
                <a:close/>
                <a:moveTo>
                  <a:pt x="3277" y="1078"/>
                </a:moveTo>
                <a:cubicBezTo>
                  <a:pt x="3275" y="1077"/>
                  <a:pt x="3275" y="1077"/>
                  <a:pt x="3275" y="1077"/>
                </a:cubicBezTo>
                <a:cubicBezTo>
                  <a:pt x="3274" y="1078"/>
                  <a:pt x="3274" y="1078"/>
                  <a:pt x="3274" y="1078"/>
                </a:cubicBezTo>
                <a:cubicBezTo>
                  <a:pt x="3272" y="1080"/>
                  <a:pt x="3272" y="1080"/>
                  <a:pt x="3272" y="1080"/>
                </a:cubicBezTo>
                <a:cubicBezTo>
                  <a:pt x="3275" y="1083"/>
                  <a:pt x="3275" y="1083"/>
                  <a:pt x="3275" y="1083"/>
                </a:cubicBezTo>
                <a:cubicBezTo>
                  <a:pt x="3277" y="1083"/>
                  <a:pt x="3277" y="1083"/>
                  <a:pt x="3277" y="1083"/>
                </a:cubicBezTo>
                <a:cubicBezTo>
                  <a:pt x="3277" y="1081"/>
                  <a:pt x="3277" y="1081"/>
                  <a:pt x="3277" y="1081"/>
                </a:cubicBezTo>
                <a:lnTo>
                  <a:pt x="3277" y="1078"/>
                </a:lnTo>
                <a:close/>
                <a:moveTo>
                  <a:pt x="3627" y="1627"/>
                </a:moveTo>
                <a:cubicBezTo>
                  <a:pt x="3629" y="1626"/>
                  <a:pt x="3629" y="1626"/>
                  <a:pt x="3629" y="1626"/>
                </a:cubicBezTo>
                <a:cubicBezTo>
                  <a:pt x="3629" y="1624"/>
                  <a:pt x="3629" y="1624"/>
                  <a:pt x="3629" y="1624"/>
                </a:cubicBezTo>
                <a:cubicBezTo>
                  <a:pt x="3625" y="1626"/>
                  <a:pt x="3625" y="1626"/>
                  <a:pt x="3625" y="1626"/>
                </a:cubicBezTo>
                <a:cubicBezTo>
                  <a:pt x="3622" y="1627"/>
                  <a:pt x="3622" y="1627"/>
                  <a:pt x="3622" y="1627"/>
                </a:cubicBezTo>
                <a:cubicBezTo>
                  <a:pt x="3621" y="1627"/>
                  <a:pt x="3621" y="1627"/>
                  <a:pt x="3621" y="1627"/>
                </a:cubicBezTo>
                <a:cubicBezTo>
                  <a:pt x="3619" y="1627"/>
                  <a:pt x="3619" y="1627"/>
                  <a:pt x="3619" y="1627"/>
                </a:cubicBezTo>
                <a:cubicBezTo>
                  <a:pt x="3621" y="1624"/>
                  <a:pt x="3621" y="1624"/>
                  <a:pt x="3621" y="1624"/>
                </a:cubicBezTo>
                <a:cubicBezTo>
                  <a:pt x="3622" y="1623"/>
                  <a:pt x="3622" y="1623"/>
                  <a:pt x="3622" y="1623"/>
                </a:cubicBezTo>
                <a:cubicBezTo>
                  <a:pt x="3622" y="1622"/>
                  <a:pt x="3622" y="1622"/>
                  <a:pt x="3622" y="1622"/>
                </a:cubicBezTo>
                <a:cubicBezTo>
                  <a:pt x="3621" y="1622"/>
                  <a:pt x="3621" y="1622"/>
                  <a:pt x="3621" y="1622"/>
                </a:cubicBezTo>
                <a:cubicBezTo>
                  <a:pt x="3619" y="1622"/>
                  <a:pt x="3619" y="1622"/>
                  <a:pt x="3619" y="1622"/>
                </a:cubicBezTo>
                <a:cubicBezTo>
                  <a:pt x="3619" y="1620"/>
                  <a:pt x="3619" y="1620"/>
                  <a:pt x="3619" y="1620"/>
                </a:cubicBezTo>
                <a:cubicBezTo>
                  <a:pt x="3622" y="1619"/>
                  <a:pt x="3622" y="1619"/>
                  <a:pt x="3622" y="1619"/>
                </a:cubicBezTo>
                <a:cubicBezTo>
                  <a:pt x="3625" y="1617"/>
                  <a:pt x="3625" y="1617"/>
                  <a:pt x="3625" y="1617"/>
                </a:cubicBezTo>
                <a:cubicBezTo>
                  <a:pt x="3622" y="1617"/>
                  <a:pt x="3622" y="1617"/>
                  <a:pt x="3622" y="1617"/>
                </a:cubicBezTo>
                <a:cubicBezTo>
                  <a:pt x="3618" y="1619"/>
                  <a:pt x="3618" y="1619"/>
                  <a:pt x="3618" y="1619"/>
                </a:cubicBezTo>
                <a:cubicBezTo>
                  <a:pt x="3612" y="1622"/>
                  <a:pt x="3612" y="1622"/>
                  <a:pt x="3612" y="1622"/>
                </a:cubicBezTo>
                <a:cubicBezTo>
                  <a:pt x="3609" y="1626"/>
                  <a:pt x="3609" y="1626"/>
                  <a:pt x="3609" y="1626"/>
                </a:cubicBezTo>
                <a:cubicBezTo>
                  <a:pt x="3604" y="1632"/>
                  <a:pt x="3604" y="1632"/>
                  <a:pt x="3604" y="1632"/>
                </a:cubicBezTo>
                <a:cubicBezTo>
                  <a:pt x="3601" y="1633"/>
                  <a:pt x="3601" y="1633"/>
                  <a:pt x="3601" y="1633"/>
                </a:cubicBezTo>
                <a:cubicBezTo>
                  <a:pt x="3596" y="1635"/>
                  <a:pt x="3596" y="1635"/>
                  <a:pt x="3596" y="1635"/>
                </a:cubicBezTo>
                <a:cubicBezTo>
                  <a:pt x="3594" y="1636"/>
                  <a:pt x="3594" y="1636"/>
                  <a:pt x="3594" y="1636"/>
                </a:cubicBezTo>
                <a:cubicBezTo>
                  <a:pt x="3592" y="1639"/>
                  <a:pt x="3592" y="1639"/>
                  <a:pt x="3592" y="1639"/>
                </a:cubicBezTo>
                <a:cubicBezTo>
                  <a:pt x="3586" y="1645"/>
                  <a:pt x="3586" y="1645"/>
                  <a:pt x="3586" y="1645"/>
                </a:cubicBezTo>
                <a:cubicBezTo>
                  <a:pt x="3579" y="1649"/>
                  <a:pt x="3579" y="1649"/>
                  <a:pt x="3579" y="1649"/>
                </a:cubicBezTo>
                <a:cubicBezTo>
                  <a:pt x="3573" y="1652"/>
                  <a:pt x="3573" y="1652"/>
                  <a:pt x="3573" y="1652"/>
                </a:cubicBezTo>
                <a:cubicBezTo>
                  <a:pt x="3566" y="1655"/>
                  <a:pt x="3566" y="1655"/>
                  <a:pt x="3566" y="1655"/>
                </a:cubicBezTo>
                <a:cubicBezTo>
                  <a:pt x="3551" y="1662"/>
                  <a:pt x="3551" y="1662"/>
                  <a:pt x="3551" y="1662"/>
                </a:cubicBezTo>
                <a:cubicBezTo>
                  <a:pt x="3543" y="1665"/>
                  <a:pt x="3543" y="1665"/>
                  <a:pt x="3543" y="1665"/>
                </a:cubicBezTo>
                <a:cubicBezTo>
                  <a:pt x="3536" y="1667"/>
                  <a:pt x="3536" y="1667"/>
                  <a:pt x="3536" y="1667"/>
                </a:cubicBezTo>
                <a:cubicBezTo>
                  <a:pt x="3530" y="1670"/>
                  <a:pt x="3530" y="1670"/>
                  <a:pt x="3530" y="1670"/>
                </a:cubicBezTo>
                <a:cubicBezTo>
                  <a:pt x="3529" y="1672"/>
                  <a:pt x="3529" y="1672"/>
                  <a:pt x="3529" y="1672"/>
                </a:cubicBezTo>
                <a:cubicBezTo>
                  <a:pt x="3528" y="1675"/>
                  <a:pt x="3528" y="1675"/>
                  <a:pt x="3528" y="1675"/>
                </a:cubicBezTo>
                <a:cubicBezTo>
                  <a:pt x="3528" y="1673"/>
                  <a:pt x="3528" y="1673"/>
                  <a:pt x="3528" y="1673"/>
                </a:cubicBezTo>
                <a:cubicBezTo>
                  <a:pt x="3525" y="1673"/>
                  <a:pt x="3525" y="1673"/>
                  <a:pt x="3525" y="1673"/>
                </a:cubicBezTo>
                <a:cubicBezTo>
                  <a:pt x="3522" y="1676"/>
                  <a:pt x="3522" y="1676"/>
                  <a:pt x="3522" y="1676"/>
                </a:cubicBezTo>
                <a:cubicBezTo>
                  <a:pt x="3519" y="1678"/>
                  <a:pt x="3519" y="1678"/>
                  <a:pt x="3519" y="1678"/>
                </a:cubicBezTo>
                <a:cubicBezTo>
                  <a:pt x="3518" y="1678"/>
                  <a:pt x="3518" y="1678"/>
                  <a:pt x="3518" y="1678"/>
                </a:cubicBezTo>
                <a:cubicBezTo>
                  <a:pt x="3518" y="1679"/>
                  <a:pt x="3518" y="1679"/>
                  <a:pt x="3518" y="1679"/>
                </a:cubicBezTo>
                <a:cubicBezTo>
                  <a:pt x="3516" y="1679"/>
                  <a:pt x="3516" y="1679"/>
                  <a:pt x="3516" y="1679"/>
                </a:cubicBezTo>
                <a:cubicBezTo>
                  <a:pt x="3513" y="1680"/>
                  <a:pt x="3513" y="1680"/>
                  <a:pt x="3513" y="1680"/>
                </a:cubicBezTo>
                <a:cubicBezTo>
                  <a:pt x="3512" y="1680"/>
                  <a:pt x="3512" y="1680"/>
                  <a:pt x="3512" y="1680"/>
                </a:cubicBezTo>
                <a:cubicBezTo>
                  <a:pt x="3512" y="1682"/>
                  <a:pt x="3512" y="1682"/>
                  <a:pt x="3512" y="1682"/>
                </a:cubicBezTo>
                <a:cubicBezTo>
                  <a:pt x="3513" y="1682"/>
                  <a:pt x="3513" y="1682"/>
                  <a:pt x="3513" y="1682"/>
                </a:cubicBezTo>
                <a:cubicBezTo>
                  <a:pt x="3512" y="1683"/>
                  <a:pt x="3512" y="1683"/>
                  <a:pt x="3512" y="1683"/>
                </a:cubicBezTo>
                <a:cubicBezTo>
                  <a:pt x="3510" y="1683"/>
                  <a:pt x="3510" y="1683"/>
                  <a:pt x="3510" y="1683"/>
                </a:cubicBezTo>
                <a:cubicBezTo>
                  <a:pt x="3509" y="1683"/>
                  <a:pt x="3509" y="1683"/>
                  <a:pt x="3509" y="1683"/>
                </a:cubicBezTo>
                <a:cubicBezTo>
                  <a:pt x="3508" y="1685"/>
                  <a:pt x="3508" y="1685"/>
                  <a:pt x="3508" y="1685"/>
                </a:cubicBezTo>
                <a:cubicBezTo>
                  <a:pt x="3506" y="1686"/>
                  <a:pt x="3506" y="1686"/>
                  <a:pt x="3506" y="1686"/>
                </a:cubicBezTo>
                <a:cubicBezTo>
                  <a:pt x="3508" y="1686"/>
                  <a:pt x="3508" y="1686"/>
                  <a:pt x="3508" y="1686"/>
                </a:cubicBezTo>
                <a:cubicBezTo>
                  <a:pt x="3506" y="1688"/>
                  <a:pt x="3506" y="1688"/>
                  <a:pt x="3506" y="1688"/>
                </a:cubicBezTo>
                <a:cubicBezTo>
                  <a:pt x="3502" y="1689"/>
                  <a:pt x="3502" y="1689"/>
                  <a:pt x="3502" y="1689"/>
                </a:cubicBezTo>
                <a:cubicBezTo>
                  <a:pt x="3500" y="1689"/>
                  <a:pt x="3500" y="1689"/>
                  <a:pt x="3500" y="1689"/>
                </a:cubicBezTo>
                <a:cubicBezTo>
                  <a:pt x="3499" y="1692"/>
                  <a:pt x="3499" y="1692"/>
                  <a:pt x="3499" y="1692"/>
                </a:cubicBezTo>
                <a:cubicBezTo>
                  <a:pt x="3502" y="1690"/>
                  <a:pt x="3502" y="1690"/>
                  <a:pt x="3502" y="1690"/>
                </a:cubicBezTo>
                <a:cubicBezTo>
                  <a:pt x="3502" y="1692"/>
                  <a:pt x="3502" y="1692"/>
                  <a:pt x="3502" y="1692"/>
                </a:cubicBezTo>
                <a:cubicBezTo>
                  <a:pt x="3500" y="1692"/>
                  <a:pt x="3500" y="1692"/>
                  <a:pt x="3500" y="1692"/>
                </a:cubicBezTo>
                <a:cubicBezTo>
                  <a:pt x="3499" y="1695"/>
                  <a:pt x="3499" y="1695"/>
                  <a:pt x="3499" y="1695"/>
                </a:cubicBezTo>
                <a:cubicBezTo>
                  <a:pt x="3502" y="1695"/>
                  <a:pt x="3502" y="1695"/>
                  <a:pt x="3502" y="1695"/>
                </a:cubicBezTo>
                <a:cubicBezTo>
                  <a:pt x="3506" y="1695"/>
                  <a:pt x="3506" y="1695"/>
                  <a:pt x="3506" y="1695"/>
                </a:cubicBezTo>
                <a:cubicBezTo>
                  <a:pt x="3509" y="1695"/>
                  <a:pt x="3509" y="1695"/>
                  <a:pt x="3509" y="1695"/>
                </a:cubicBezTo>
                <a:cubicBezTo>
                  <a:pt x="3509" y="1698"/>
                  <a:pt x="3509" y="1698"/>
                  <a:pt x="3509" y="1698"/>
                </a:cubicBezTo>
                <a:cubicBezTo>
                  <a:pt x="3512" y="1696"/>
                  <a:pt x="3512" y="1696"/>
                  <a:pt x="3512" y="1696"/>
                </a:cubicBezTo>
                <a:cubicBezTo>
                  <a:pt x="3513" y="1698"/>
                  <a:pt x="3513" y="1698"/>
                  <a:pt x="3513" y="1698"/>
                </a:cubicBezTo>
                <a:cubicBezTo>
                  <a:pt x="3512" y="1700"/>
                  <a:pt x="3512" y="1700"/>
                  <a:pt x="3512" y="1700"/>
                </a:cubicBezTo>
                <a:cubicBezTo>
                  <a:pt x="3516" y="1699"/>
                  <a:pt x="3516" y="1699"/>
                  <a:pt x="3516" y="1699"/>
                </a:cubicBezTo>
                <a:cubicBezTo>
                  <a:pt x="3518" y="1700"/>
                  <a:pt x="3518" y="1700"/>
                  <a:pt x="3518" y="1700"/>
                </a:cubicBezTo>
                <a:cubicBezTo>
                  <a:pt x="3523" y="1699"/>
                  <a:pt x="3523" y="1699"/>
                  <a:pt x="3523" y="1699"/>
                </a:cubicBezTo>
                <a:cubicBezTo>
                  <a:pt x="3529" y="1698"/>
                  <a:pt x="3529" y="1698"/>
                  <a:pt x="3529" y="1698"/>
                </a:cubicBezTo>
                <a:cubicBezTo>
                  <a:pt x="3532" y="1696"/>
                  <a:pt x="3532" y="1696"/>
                  <a:pt x="3532" y="1696"/>
                </a:cubicBezTo>
                <a:cubicBezTo>
                  <a:pt x="3538" y="1693"/>
                  <a:pt x="3538" y="1693"/>
                  <a:pt x="3538" y="1693"/>
                </a:cubicBezTo>
                <a:cubicBezTo>
                  <a:pt x="3539" y="1692"/>
                  <a:pt x="3539" y="1692"/>
                  <a:pt x="3539" y="1692"/>
                </a:cubicBezTo>
                <a:cubicBezTo>
                  <a:pt x="3542" y="1690"/>
                  <a:pt x="3542" y="1690"/>
                  <a:pt x="3542" y="1690"/>
                </a:cubicBezTo>
                <a:cubicBezTo>
                  <a:pt x="3543" y="1690"/>
                  <a:pt x="3543" y="1690"/>
                  <a:pt x="3543" y="1690"/>
                </a:cubicBezTo>
                <a:cubicBezTo>
                  <a:pt x="3549" y="1686"/>
                  <a:pt x="3549" y="1686"/>
                  <a:pt x="3549" y="1686"/>
                </a:cubicBezTo>
                <a:cubicBezTo>
                  <a:pt x="3555" y="1680"/>
                  <a:pt x="3555" y="1680"/>
                  <a:pt x="3555" y="1680"/>
                </a:cubicBezTo>
                <a:cubicBezTo>
                  <a:pt x="3561" y="1678"/>
                  <a:pt x="3561" y="1678"/>
                  <a:pt x="3561" y="1678"/>
                </a:cubicBezTo>
                <a:cubicBezTo>
                  <a:pt x="3565" y="1672"/>
                  <a:pt x="3565" y="1672"/>
                  <a:pt x="3565" y="1672"/>
                </a:cubicBezTo>
                <a:cubicBezTo>
                  <a:pt x="3571" y="1667"/>
                  <a:pt x="3571" y="1667"/>
                  <a:pt x="3571" y="1667"/>
                </a:cubicBezTo>
                <a:cubicBezTo>
                  <a:pt x="3578" y="1666"/>
                  <a:pt x="3578" y="1666"/>
                  <a:pt x="3578" y="1666"/>
                </a:cubicBezTo>
                <a:cubicBezTo>
                  <a:pt x="3583" y="1663"/>
                  <a:pt x="3583" y="1663"/>
                  <a:pt x="3583" y="1663"/>
                </a:cubicBezTo>
                <a:cubicBezTo>
                  <a:pt x="3586" y="1662"/>
                  <a:pt x="3586" y="1662"/>
                  <a:pt x="3586" y="1662"/>
                </a:cubicBezTo>
                <a:cubicBezTo>
                  <a:pt x="3588" y="1662"/>
                  <a:pt x="3588" y="1662"/>
                  <a:pt x="3588" y="1662"/>
                </a:cubicBezTo>
                <a:cubicBezTo>
                  <a:pt x="3589" y="1662"/>
                  <a:pt x="3589" y="1662"/>
                  <a:pt x="3589" y="1662"/>
                </a:cubicBezTo>
                <a:cubicBezTo>
                  <a:pt x="3586" y="1663"/>
                  <a:pt x="3586" y="1663"/>
                  <a:pt x="3586" y="1663"/>
                </a:cubicBezTo>
                <a:cubicBezTo>
                  <a:pt x="3589" y="1663"/>
                  <a:pt x="3589" y="1663"/>
                  <a:pt x="3589" y="1663"/>
                </a:cubicBezTo>
                <a:cubicBezTo>
                  <a:pt x="3592" y="1663"/>
                  <a:pt x="3592" y="1663"/>
                  <a:pt x="3592" y="1663"/>
                </a:cubicBezTo>
                <a:cubicBezTo>
                  <a:pt x="3594" y="1662"/>
                  <a:pt x="3594" y="1662"/>
                  <a:pt x="3594" y="1662"/>
                </a:cubicBezTo>
                <a:cubicBezTo>
                  <a:pt x="3591" y="1659"/>
                  <a:pt x="3591" y="1659"/>
                  <a:pt x="3591" y="1659"/>
                </a:cubicBezTo>
                <a:cubicBezTo>
                  <a:pt x="3594" y="1657"/>
                  <a:pt x="3594" y="1657"/>
                  <a:pt x="3594" y="1657"/>
                </a:cubicBezTo>
                <a:cubicBezTo>
                  <a:pt x="3595" y="1655"/>
                  <a:pt x="3595" y="1655"/>
                  <a:pt x="3595" y="1655"/>
                </a:cubicBezTo>
                <a:cubicBezTo>
                  <a:pt x="3599" y="1653"/>
                  <a:pt x="3599" y="1653"/>
                  <a:pt x="3599" y="1653"/>
                </a:cubicBezTo>
                <a:cubicBezTo>
                  <a:pt x="3604" y="1650"/>
                  <a:pt x="3604" y="1650"/>
                  <a:pt x="3604" y="1650"/>
                </a:cubicBezTo>
                <a:cubicBezTo>
                  <a:pt x="3611" y="1646"/>
                  <a:pt x="3611" y="1646"/>
                  <a:pt x="3611" y="1646"/>
                </a:cubicBezTo>
                <a:cubicBezTo>
                  <a:pt x="3616" y="1642"/>
                  <a:pt x="3616" y="1642"/>
                  <a:pt x="3616" y="1642"/>
                </a:cubicBezTo>
                <a:cubicBezTo>
                  <a:pt x="3619" y="1639"/>
                  <a:pt x="3619" y="1639"/>
                  <a:pt x="3619" y="1639"/>
                </a:cubicBezTo>
                <a:cubicBezTo>
                  <a:pt x="3622" y="1637"/>
                  <a:pt x="3622" y="1637"/>
                  <a:pt x="3622" y="1637"/>
                </a:cubicBezTo>
                <a:cubicBezTo>
                  <a:pt x="3625" y="1636"/>
                  <a:pt x="3625" y="1636"/>
                  <a:pt x="3625" y="1636"/>
                </a:cubicBezTo>
                <a:cubicBezTo>
                  <a:pt x="3627" y="1633"/>
                  <a:pt x="3627" y="1633"/>
                  <a:pt x="3627" y="1633"/>
                </a:cubicBezTo>
                <a:cubicBezTo>
                  <a:pt x="3628" y="1629"/>
                  <a:pt x="3628" y="1629"/>
                  <a:pt x="3628" y="1629"/>
                </a:cubicBezTo>
                <a:cubicBezTo>
                  <a:pt x="3632" y="1627"/>
                  <a:pt x="3632" y="1627"/>
                  <a:pt x="3632" y="1627"/>
                </a:cubicBezTo>
                <a:cubicBezTo>
                  <a:pt x="3631" y="1627"/>
                  <a:pt x="3631" y="1627"/>
                  <a:pt x="3631" y="1627"/>
                </a:cubicBezTo>
                <a:cubicBezTo>
                  <a:pt x="3630" y="1627"/>
                  <a:pt x="3630" y="1627"/>
                  <a:pt x="3630" y="1627"/>
                </a:cubicBezTo>
                <a:cubicBezTo>
                  <a:pt x="3628" y="1627"/>
                  <a:pt x="3628" y="1627"/>
                  <a:pt x="3628" y="1627"/>
                </a:cubicBezTo>
                <a:lnTo>
                  <a:pt x="3627" y="1627"/>
                </a:lnTo>
                <a:close/>
                <a:moveTo>
                  <a:pt x="2903" y="1103"/>
                </a:moveTo>
                <a:cubicBezTo>
                  <a:pt x="2904" y="1103"/>
                  <a:pt x="2904" y="1103"/>
                  <a:pt x="2904" y="1103"/>
                </a:cubicBezTo>
                <a:cubicBezTo>
                  <a:pt x="2904" y="1100"/>
                  <a:pt x="2904" y="1100"/>
                  <a:pt x="2904" y="1100"/>
                </a:cubicBezTo>
                <a:cubicBezTo>
                  <a:pt x="2903" y="1098"/>
                  <a:pt x="2903" y="1098"/>
                  <a:pt x="2903" y="1098"/>
                </a:cubicBezTo>
                <a:lnTo>
                  <a:pt x="2903" y="1103"/>
                </a:lnTo>
                <a:close/>
                <a:moveTo>
                  <a:pt x="3234" y="607"/>
                </a:moveTo>
                <a:cubicBezTo>
                  <a:pt x="3239" y="610"/>
                  <a:pt x="3239" y="610"/>
                  <a:pt x="3239" y="610"/>
                </a:cubicBezTo>
                <a:cubicBezTo>
                  <a:pt x="3239" y="607"/>
                  <a:pt x="3239" y="607"/>
                  <a:pt x="3239" y="607"/>
                </a:cubicBezTo>
                <a:cubicBezTo>
                  <a:pt x="3242" y="602"/>
                  <a:pt x="3242" y="602"/>
                  <a:pt x="3242" y="602"/>
                </a:cubicBezTo>
                <a:cubicBezTo>
                  <a:pt x="3241" y="600"/>
                  <a:pt x="3241" y="600"/>
                  <a:pt x="3241" y="600"/>
                </a:cubicBezTo>
                <a:cubicBezTo>
                  <a:pt x="3239" y="597"/>
                  <a:pt x="3239" y="597"/>
                  <a:pt x="3239" y="597"/>
                </a:cubicBezTo>
                <a:cubicBezTo>
                  <a:pt x="3235" y="597"/>
                  <a:pt x="3235" y="597"/>
                  <a:pt x="3235" y="597"/>
                </a:cubicBezTo>
                <a:cubicBezTo>
                  <a:pt x="3232" y="595"/>
                  <a:pt x="3232" y="595"/>
                  <a:pt x="3232" y="595"/>
                </a:cubicBezTo>
                <a:cubicBezTo>
                  <a:pt x="3229" y="597"/>
                  <a:pt x="3229" y="597"/>
                  <a:pt x="3229" y="597"/>
                </a:cubicBezTo>
                <a:cubicBezTo>
                  <a:pt x="3228" y="597"/>
                  <a:pt x="3228" y="597"/>
                  <a:pt x="3228" y="597"/>
                </a:cubicBezTo>
                <a:cubicBezTo>
                  <a:pt x="3227" y="597"/>
                  <a:pt x="3227" y="597"/>
                  <a:pt x="3227" y="597"/>
                </a:cubicBezTo>
                <a:cubicBezTo>
                  <a:pt x="3228" y="598"/>
                  <a:pt x="3228" y="598"/>
                  <a:pt x="3228" y="598"/>
                </a:cubicBezTo>
                <a:cubicBezTo>
                  <a:pt x="3228" y="600"/>
                  <a:pt x="3228" y="600"/>
                  <a:pt x="3228" y="600"/>
                </a:cubicBezTo>
                <a:cubicBezTo>
                  <a:pt x="3225" y="601"/>
                  <a:pt x="3225" y="601"/>
                  <a:pt x="3225" y="601"/>
                </a:cubicBezTo>
                <a:cubicBezTo>
                  <a:pt x="3224" y="601"/>
                  <a:pt x="3224" y="601"/>
                  <a:pt x="3224" y="601"/>
                </a:cubicBezTo>
                <a:cubicBezTo>
                  <a:pt x="3222" y="600"/>
                  <a:pt x="3222" y="600"/>
                  <a:pt x="3222" y="600"/>
                </a:cubicBezTo>
                <a:cubicBezTo>
                  <a:pt x="3219" y="598"/>
                  <a:pt x="3219" y="598"/>
                  <a:pt x="3219" y="598"/>
                </a:cubicBezTo>
                <a:cubicBezTo>
                  <a:pt x="3219" y="602"/>
                  <a:pt x="3219" y="602"/>
                  <a:pt x="3219" y="602"/>
                </a:cubicBezTo>
                <a:cubicBezTo>
                  <a:pt x="3219" y="604"/>
                  <a:pt x="3219" y="604"/>
                  <a:pt x="3219" y="604"/>
                </a:cubicBezTo>
                <a:cubicBezTo>
                  <a:pt x="3218" y="605"/>
                  <a:pt x="3218" y="605"/>
                  <a:pt x="3218" y="605"/>
                </a:cubicBezTo>
                <a:cubicBezTo>
                  <a:pt x="3217" y="608"/>
                  <a:pt x="3217" y="608"/>
                  <a:pt x="3217" y="608"/>
                </a:cubicBezTo>
                <a:cubicBezTo>
                  <a:pt x="3218" y="608"/>
                  <a:pt x="3218" y="608"/>
                  <a:pt x="3218" y="608"/>
                </a:cubicBezTo>
                <a:cubicBezTo>
                  <a:pt x="3218" y="610"/>
                  <a:pt x="3218" y="610"/>
                  <a:pt x="3218" y="610"/>
                </a:cubicBezTo>
                <a:cubicBezTo>
                  <a:pt x="3219" y="610"/>
                  <a:pt x="3219" y="610"/>
                  <a:pt x="3219" y="610"/>
                </a:cubicBezTo>
                <a:cubicBezTo>
                  <a:pt x="3221" y="611"/>
                  <a:pt x="3221" y="611"/>
                  <a:pt x="3221" y="611"/>
                </a:cubicBezTo>
                <a:cubicBezTo>
                  <a:pt x="3219" y="611"/>
                  <a:pt x="3219" y="611"/>
                  <a:pt x="3219" y="611"/>
                </a:cubicBezTo>
                <a:cubicBezTo>
                  <a:pt x="3221" y="614"/>
                  <a:pt x="3221" y="614"/>
                  <a:pt x="3221" y="614"/>
                </a:cubicBezTo>
                <a:cubicBezTo>
                  <a:pt x="3222" y="615"/>
                  <a:pt x="3222" y="615"/>
                  <a:pt x="3222" y="615"/>
                </a:cubicBezTo>
                <a:cubicBezTo>
                  <a:pt x="3224" y="615"/>
                  <a:pt x="3224" y="615"/>
                  <a:pt x="3224" y="615"/>
                </a:cubicBezTo>
                <a:cubicBezTo>
                  <a:pt x="3225" y="617"/>
                  <a:pt x="3225" y="617"/>
                  <a:pt x="3225" y="617"/>
                </a:cubicBezTo>
                <a:cubicBezTo>
                  <a:pt x="3227" y="617"/>
                  <a:pt x="3227" y="617"/>
                  <a:pt x="3227" y="617"/>
                </a:cubicBezTo>
                <a:cubicBezTo>
                  <a:pt x="3229" y="618"/>
                  <a:pt x="3229" y="618"/>
                  <a:pt x="3229" y="618"/>
                </a:cubicBezTo>
                <a:cubicBezTo>
                  <a:pt x="3228" y="617"/>
                  <a:pt x="3228" y="617"/>
                  <a:pt x="3228" y="617"/>
                </a:cubicBezTo>
                <a:cubicBezTo>
                  <a:pt x="3228" y="614"/>
                  <a:pt x="3228" y="614"/>
                  <a:pt x="3228" y="614"/>
                </a:cubicBezTo>
                <a:cubicBezTo>
                  <a:pt x="3229" y="610"/>
                  <a:pt x="3229" y="610"/>
                  <a:pt x="3229" y="610"/>
                </a:cubicBezTo>
                <a:cubicBezTo>
                  <a:pt x="3231" y="607"/>
                  <a:pt x="3231" y="607"/>
                  <a:pt x="3231" y="607"/>
                </a:cubicBezTo>
                <a:lnTo>
                  <a:pt x="3234" y="607"/>
                </a:lnTo>
                <a:close/>
                <a:moveTo>
                  <a:pt x="3247" y="1051"/>
                </a:moveTo>
                <a:cubicBezTo>
                  <a:pt x="3248" y="1050"/>
                  <a:pt x="3248" y="1050"/>
                  <a:pt x="3248" y="1050"/>
                </a:cubicBezTo>
                <a:cubicBezTo>
                  <a:pt x="3249" y="1048"/>
                  <a:pt x="3249" y="1048"/>
                  <a:pt x="3249" y="1048"/>
                </a:cubicBezTo>
                <a:cubicBezTo>
                  <a:pt x="3249" y="1045"/>
                  <a:pt x="3249" y="1045"/>
                  <a:pt x="3249" y="1045"/>
                </a:cubicBezTo>
                <a:cubicBezTo>
                  <a:pt x="3249" y="1044"/>
                  <a:pt x="3249" y="1044"/>
                  <a:pt x="3249" y="1044"/>
                </a:cubicBezTo>
                <a:cubicBezTo>
                  <a:pt x="3247" y="1044"/>
                  <a:pt x="3247" y="1044"/>
                  <a:pt x="3247" y="1044"/>
                </a:cubicBezTo>
                <a:cubicBezTo>
                  <a:pt x="3245" y="1044"/>
                  <a:pt x="3245" y="1044"/>
                  <a:pt x="3245" y="1044"/>
                </a:cubicBezTo>
                <a:cubicBezTo>
                  <a:pt x="3242" y="1048"/>
                  <a:pt x="3242" y="1048"/>
                  <a:pt x="3242" y="1048"/>
                </a:cubicBezTo>
                <a:cubicBezTo>
                  <a:pt x="3241" y="1050"/>
                  <a:pt x="3241" y="1050"/>
                  <a:pt x="3241" y="1050"/>
                </a:cubicBezTo>
                <a:cubicBezTo>
                  <a:pt x="3239" y="1051"/>
                  <a:pt x="3239" y="1051"/>
                  <a:pt x="3239" y="1051"/>
                </a:cubicBezTo>
                <a:cubicBezTo>
                  <a:pt x="3239" y="1052"/>
                  <a:pt x="3239" y="1052"/>
                  <a:pt x="3239" y="1052"/>
                </a:cubicBezTo>
                <a:cubicBezTo>
                  <a:pt x="3238" y="1054"/>
                  <a:pt x="3238" y="1054"/>
                  <a:pt x="3238" y="1054"/>
                </a:cubicBezTo>
                <a:cubicBezTo>
                  <a:pt x="3237" y="1052"/>
                  <a:pt x="3237" y="1052"/>
                  <a:pt x="3237" y="1052"/>
                </a:cubicBezTo>
                <a:cubicBezTo>
                  <a:pt x="3237" y="1051"/>
                  <a:pt x="3237" y="1051"/>
                  <a:pt x="3237" y="1051"/>
                </a:cubicBezTo>
                <a:cubicBezTo>
                  <a:pt x="3238" y="1050"/>
                  <a:pt x="3238" y="1050"/>
                  <a:pt x="3238" y="1050"/>
                </a:cubicBezTo>
                <a:cubicBezTo>
                  <a:pt x="3241" y="1045"/>
                  <a:pt x="3241" y="1045"/>
                  <a:pt x="3241" y="1045"/>
                </a:cubicBezTo>
                <a:cubicBezTo>
                  <a:pt x="3241" y="1041"/>
                  <a:pt x="3241" y="1041"/>
                  <a:pt x="3241" y="1041"/>
                </a:cubicBezTo>
                <a:cubicBezTo>
                  <a:pt x="3239" y="1040"/>
                  <a:pt x="3239" y="1040"/>
                  <a:pt x="3239" y="1040"/>
                </a:cubicBezTo>
                <a:cubicBezTo>
                  <a:pt x="3239" y="1038"/>
                  <a:pt x="3239" y="1038"/>
                  <a:pt x="3239" y="1038"/>
                </a:cubicBezTo>
                <a:cubicBezTo>
                  <a:pt x="3239" y="1037"/>
                  <a:pt x="3239" y="1037"/>
                  <a:pt x="3239" y="1037"/>
                </a:cubicBezTo>
                <a:cubicBezTo>
                  <a:pt x="3241" y="1035"/>
                  <a:pt x="3241" y="1035"/>
                  <a:pt x="3241" y="1035"/>
                </a:cubicBezTo>
                <a:cubicBezTo>
                  <a:pt x="3238" y="1035"/>
                  <a:pt x="3238" y="1035"/>
                  <a:pt x="3238" y="1035"/>
                </a:cubicBezTo>
                <a:cubicBezTo>
                  <a:pt x="3238" y="1037"/>
                  <a:pt x="3238" y="1037"/>
                  <a:pt x="3238" y="1037"/>
                </a:cubicBezTo>
                <a:cubicBezTo>
                  <a:pt x="3235" y="1041"/>
                  <a:pt x="3235" y="1041"/>
                  <a:pt x="3235" y="1041"/>
                </a:cubicBezTo>
                <a:cubicBezTo>
                  <a:pt x="3234" y="1045"/>
                  <a:pt x="3234" y="1045"/>
                  <a:pt x="3234" y="1045"/>
                </a:cubicBezTo>
                <a:cubicBezTo>
                  <a:pt x="3234" y="1050"/>
                  <a:pt x="3234" y="1050"/>
                  <a:pt x="3234" y="1050"/>
                </a:cubicBezTo>
                <a:cubicBezTo>
                  <a:pt x="3235" y="1052"/>
                  <a:pt x="3235" y="1052"/>
                  <a:pt x="3235" y="1052"/>
                </a:cubicBezTo>
                <a:cubicBezTo>
                  <a:pt x="3237" y="1054"/>
                  <a:pt x="3237" y="1054"/>
                  <a:pt x="3237" y="1054"/>
                </a:cubicBezTo>
                <a:cubicBezTo>
                  <a:pt x="3235" y="1057"/>
                  <a:pt x="3235" y="1057"/>
                  <a:pt x="3235" y="1057"/>
                </a:cubicBezTo>
                <a:cubicBezTo>
                  <a:pt x="3237" y="1060"/>
                  <a:pt x="3237" y="1060"/>
                  <a:pt x="3237" y="1060"/>
                </a:cubicBezTo>
                <a:cubicBezTo>
                  <a:pt x="3237" y="1063"/>
                  <a:pt x="3237" y="1063"/>
                  <a:pt x="3237" y="1063"/>
                </a:cubicBezTo>
                <a:cubicBezTo>
                  <a:pt x="3237" y="1064"/>
                  <a:pt x="3237" y="1064"/>
                  <a:pt x="3237" y="1064"/>
                </a:cubicBezTo>
                <a:cubicBezTo>
                  <a:pt x="3237" y="1067"/>
                  <a:pt x="3237" y="1067"/>
                  <a:pt x="3237" y="1067"/>
                </a:cubicBezTo>
                <a:cubicBezTo>
                  <a:pt x="3238" y="1068"/>
                  <a:pt x="3238" y="1068"/>
                  <a:pt x="3238" y="1068"/>
                </a:cubicBezTo>
                <a:cubicBezTo>
                  <a:pt x="3239" y="1073"/>
                  <a:pt x="3239" y="1073"/>
                  <a:pt x="3239" y="1073"/>
                </a:cubicBezTo>
                <a:cubicBezTo>
                  <a:pt x="3242" y="1075"/>
                  <a:pt x="3242" y="1075"/>
                  <a:pt x="3242" y="1075"/>
                </a:cubicBezTo>
                <a:cubicBezTo>
                  <a:pt x="3244" y="1077"/>
                  <a:pt x="3244" y="1077"/>
                  <a:pt x="3244" y="1077"/>
                </a:cubicBezTo>
                <a:cubicBezTo>
                  <a:pt x="3245" y="1077"/>
                  <a:pt x="3245" y="1077"/>
                  <a:pt x="3245" y="1077"/>
                </a:cubicBezTo>
                <a:cubicBezTo>
                  <a:pt x="3242" y="1073"/>
                  <a:pt x="3242" y="1073"/>
                  <a:pt x="3242" y="1073"/>
                </a:cubicBezTo>
                <a:cubicBezTo>
                  <a:pt x="3241" y="1070"/>
                  <a:pt x="3241" y="1070"/>
                  <a:pt x="3241" y="1070"/>
                </a:cubicBezTo>
                <a:cubicBezTo>
                  <a:pt x="3239" y="1061"/>
                  <a:pt x="3239" y="1061"/>
                  <a:pt x="3239" y="1061"/>
                </a:cubicBezTo>
                <a:cubicBezTo>
                  <a:pt x="3239" y="1058"/>
                  <a:pt x="3239" y="1058"/>
                  <a:pt x="3239" y="1058"/>
                </a:cubicBezTo>
                <a:cubicBezTo>
                  <a:pt x="3241" y="1058"/>
                  <a:pt x="3241" y="1058"/>
                  <a:pt x="3241" y="1058"/>
                </a:cubicBezTo>
                <a:cubicBezTo>
                  <a:pt x="3242" y="1058"/>
                  <a:pt x="3242" y="1058"/>
                  <a:pt x="3242" y="1058"/>
                </a:cubicBezTo>
                <a:cubicBezTo>
                  <a:pt x="3247" y="1060"/>
                  <a:pt x="3247" y="1060"/>
                  <a:pt x="3247" y="1060"/>
                </a:cubicBezTo>
                <a:cubicBezTo>
                  <a:pt x="3251" y="1061"/>
                  <a:pt x="3251" y="1061"/>
                  <a:pt x="3251" y="1061"/>
                </a:cubicBezTo>
                <a:cubicBezTo>
                  <a:pt x="3249" y="1060"/>
                  <a:pt x="3249" y="1060"/>
                  <a:pt x="3249" y="1060"/>
                </a:cubicBezTo>
                <a:cubicBezTo>
                  <a:pt x="3248" y="1057"/>
                  <a:pt x="3248" y="1057"/>
                  <a:pt x="3248" y="1057"/>
                </a:cubicBezTo>
                <a:cubicBezTo>
                  <a:pt x="3245" y="1055"/>
                  <a:pt x="3245" y="1055"/>
                  <a:pt x="3245" y="1055"/>
                </a:cubicBezTo>
                <a:cubicBezTo>
                  <a:pt x="3244" y="1055"/>
                  <a:pt x="3244" y="1055"/>
                  <a:pt x="3244" y="1055"/>
                </a:cubicBezTo>
                <a:cubicBezTo>
                  <a:pt x="3244" y="1052"/>
                  <a:pt x="3244" y="1052"/>
                  <a:pt x="3244" y="1052"/>
                </a:cubicBezTo>
                <a:lnTo>
                  <a:pt x="3247" y="1051"/>
                </a:lnTo>
                <a:close/>
                <a:moveTo>
                  <a:pt x="3112" y="941"/>
                </a:moveTo>
                <a:cubicBezTo>
                  <a:pt x="3109" y="944"/>
                  <a:pt x="3109" y="944"/>
                  <a:pt x="3109" y="944"/>
                </a:cubicBezTo>
                <a:cubicBezTo>
                  <a:pt x="3106" y="948"/>
                  <a:pt x="3106" y="948"/>
                  <a:pt x="3106" y="948"/>
                </a:cubicBezTo>
                <a:cubicBezTo>
                  <a:pt x="3106" y="951"/>
                  <a:pt x="3106" y="951"/>
                  <a:pt x="3106" y="951"/>
                </a:cubicBezTo>
                <a:cubicBezTo>
                  <a:pt x="3110" y="946"/>
                  <a:pt x="3110" y="946"/>
                  <a:pt x="3110" y="946"/>
                </a:cubicBezTo>
                <a:cubicBezTo>
                  <a:pt x="3113" y="944"/>
                  <a:pt x="3113" y="944"/>
                  <a:pt x="3113" y="944"/>
                </a:cubicBezTo>
                <a:cubicBezTo>
                  <a:pt x="3116" y="942"/>
                  <a:pt x="3116" y="942"/>
                  <a:pt x="3116" y="942"/>
                </a:cubicBezTo>
                <a:cubicBezTo>
                  <a:pt x="3120" y="936"/>
                  <a:pt x="3120" y="936"/>
                  <a:pt x="3120" y="936"/>
                </a:cubicBezTo>
                <a:cubicBezTo>
                  <a:pt x="3123" y="934"/>
                  <a:pt x="3123" y="934"/>
                  <a:pt x="3123" y="934"/>
                </a:cubicBezTo>
                <a:cubicBezTo>
                  <a:pt x="3123" y="932"/>
                  <a:pt x="3123" y="932"/>
                  <a:pt x="3123" y="932"/>
                </a:cubicBezTo>
                <a:cubicBezTo>
                  <a:pt x="3122" y="932"/>
                  <a:pt x="3122" y="932"/>
                  <a:pt x="3122" y="932"/>
                </a:cubicBezTo>
                <a:cubicBezTo>
                  <a:pt x="3123" y="931"/>
                  <a:pt x="3123" y="931"/>
                  <a:pt x="3123" y="931"/>
                </a:cubicBezTo>
                <a:cubicBezTo>
                  <a:pt x="3123" y="929"/>
                  <a:pt x="3123" y="929"/>
                  <a:pt x="3123" y="929"/>
                </a:cubicBezTo>
                <a:cubicBezTo>
                  <a:pt x="3125" y="928"/>
                  <a:pt x="3125" y="928"/>
                  <a:pt x="3125" y="928"/>
                </a:cubicBezTo>
                <a:cubicBezTo>
                  <a:pt x="3126" y="928"/>
                  <a:pt x="3126" y="928"/>
                  <a:pt x="3126" y="928"/>
                </a:cubicBezTo>
                <a:cubicBezTo>
                  <a:pt x="3128" y="928"/>
                  <a:pt x="3128" y="928"/>
                  <a:pt x="3128" y="928"/>
                </a:cubicBezTo>
                <a:cubicBezTo>
                  <a:pt x="3129" y="925"/>
                  <a:pt x="3129" y="925"/>
                  <a:pt x="3129" y="925"/>
                </a:cubicBezTo>
                <a:cubicBezTo>
                  <a:pt x="3131" y="923"/>
                  <a:pt x="3131" y="923"/>
                  <a:pt x="3131" y="923"/>
                </a:cubicBezTo>
                <a:cubicBezTo>
                  <a:pt x="3132" y="923"/>
                  <a:pt x="3132" y="923"/>
                  <a:pt x="3132" y="923"/>
                </a:cubicBezTo>
                <a:cubicBezTo>
                  <a:pt x="3133" y="922"/>
                  <a:pt x="3133" y="922"/>
                  <a:pt x="3133" y="922"/>
                </a:cubicBezTo>
                <a:cubicBezTo>
                  <a:pt x="3133" y="921"/>
                  <a:pt x="3133" y="921"/>
                  <a:pt x="3133" y="921"/>
                </a:cubicBezTo>
                <a:cubicBezTo>
                  <a:pt x="3132" y="918"/>
                  <a:pt x="3132" y="918"/>
                  <a:pt x="3132" y="918"/>
                </a:cubicBezTo>
                <a:cubicBezTo>
                  <a:pt x="3131" y="915"/>
                  <a:pt x="3131" y="915"/>
                  <a:pt x="3131" y="915"/>
                </a:cubicBezTo>
                <a:cubicBezTo>
                  <a:pt x="3131" y="913"/>
                  <a:pt x="3131" y="913"/>
                  <a:pt x="3131" y="913"/>
                </a:cubicBezTo>
                <a:cubicBezTo>
                  <a:pt x="3131" y="911"/>
                  <a:pt x="3131" y="911"/>
                  <a:pt x="3131" y="911"/>
                </a:cubicBezTo>
                <a:cubicBezTo>
                  <a:pt x="3131" y="909"/>
                  <a:pt x="3131" y="909"/>
                  <a:pt x="3131" y="909"/>
                </a:cubicBezTo>
                <a:cubicBezTo>
                  <a:pt x="3129" y="912"/>
                  <a:pt x="3129" y="912"/>
                  <a:pt x="3129" y="912"/>
                </a:cubicBezTo>
                <a:cubicBezTo>
                  <a:pt x="3129" y="913"/>
                  <a:pt x="3129" y="913"/>
                  <a:pt x="3129" y="913"/>
                </a:cubicBezTo>
                <a:cubicBezTo>
                  <a:pt x="3131" y="918"/>
                  <a:pt x="3131" y="918"/>
                  <a:pt x="3131" y="918"/>
                </a:cubicBezTo>
                <a:cubicBezTo>
                  <a:pt x="3129" y="916"/>
                  <a:pt x="3129" y="916"/>
                  <a:pt x="3129" y="916"/>
                </a:cubicBezTo>
                <a:cubicBezTo>
                  <a:pt x="3128" y="915"/>
                  <a:pt x="3128" y="915"/>
                  <a:pt x="3128" y="915"/>
                </a:cubicBezTo>
                <a:cubicBezTo>
                  <a:pt x="3129" y="919"/>
                  <a:pt x="3129" y="919"/>
                  <a:pt x="3129" y="919"/>
                </a:cubicBezTo>
                <a:cubicBezTo>
                  <a:pt x="3128" y="922"/>
                  <a:pt x="3128" y="922"/>
                  <a:pt x="3128" y="922"/>
                </a:cubicBezTo>
                <a:cubicBezTo>
                  <a:pt x="3126" y="922"/>
                  <a:pt x="3126" y="922"/>
                  <a:pt x="3126" y="922"/>
                </a:cubicBezTo>
                <a:cubicBezTo>
                  <a:pt x="3125" y="923"/>
                  <a:pt x="3125" y="923"/>
                  <a:pt x="3125" y="923"/>
                </a:cubicBezTo>
                <a:cubicBezTo>
                  <a:pt x="3125" y="925"/>
                  <a:pt x="3125" y="925"/>
                  <a:pt x="3125" y="925"/>
                </a:cubicBezTo>
                <a:cubicBezTo>
                  <a:pt x="3123" y="925"/>
                  <a:pt x="3123" y="925"/>
                  <a:pt x="3123" y="925"/>
                </a:cubicBezTo>
                <a:cubicBezTo>
                  <a:pt x="3123" y="926"/>
                  <a:pt x="3123" y="926"/>
                  <a:pt x="3123" y="926"/>
                </a:cubicBezTo>
                <a:cubicBezTo>
                  <a:pt x="3122" y="928"/>
                  <a:pt x="3122" y="928"/>
                  <a:pt x="3122" y="928"/>
                </a:cubicBezTo>
                <a:cubicBezTo>
                  <a:pt x="3122" y="929"/>
                  <a:pt x="3122" y="929"/>
                  <a:pt x="3122" y="929"/>
                </a:cubicBezTo>
                <a:cubicBezTo>
                  <a:pt x="3119" y="932"/>
                  <a:pt x="3119" y="932"/>
                  <a:pt x="3119" y="932"/>
                </a:cubicBezTo>
                <a:cubicBezTo>
                  <a:pt x="3115" y="938"/>
                  <a:pt x="3115" y="938"/>
                  <a:pt x="3115" y="938"/>
                </a:cubicBezTo>
                <a:cubicBezTo>
                  <a:pt x="3113" y="938"/>
                  <a:pt x="3113" y="938"/>
                  <a:pt x="3113" y="938"/>
                </a:cubicBezTo>
                <a:lnTo>
                  <a:pt x="3112" y="941"/>
                </a:lnTo>
                <a:close/>
                <a:moveTo>
                  <a:pt x="3224" y="1011"/>
                </a:moveTo>
                <a:cubicBezTo>
                  <a:pt x="3225" y="1008"/>
                  <a:pt x="3225" y="1008"/>
                  <a:pt x="3225" y="1008"/>
                </a:cubicBezTo>
                <a:cubicBezTo>
                  <a:pt x="3224" y="1009"/>
                  <a:pt x="3224" y="1009"/>
                  <a:pt x="3224" y="1009"/>
                </a:cubicBezTo>
                <a:lnTo>
                  <a:pt x="3224" y="1011"/>
                </a:lnTo>
                <a:close/>
                <a:moveTo>
                  <a:pt x="3214" y="610"/>
                </a:moveTo>
                <a:cubicBezTo>
                  <a:pt x="3217" y="608"/>
                  <a:pt x="3217" y="608"/>
                  <a:pt x="3217" y="608"/>
                </a:cubicBezTo>
                <a:cubicBezTo>
                  <a:pt x="3215" y="608"/>
                  <a:pt x="3215" y="608"/>
                  <a:pt x="3215" y="608"/>
                </a:cubicBezTo>
                <a:lnTo>
                  <a:pt x="3214" y="610"/>
                </a:lnTo>
                <a:close/>
                <a:moveTo>
                  <a:pt x="3245" y="1030"/>
                </a:moveTo>
                <a:cubicBezTo>
                  <a:pt x="3244" y="1031"/>
                  <a:pt x="3244" y="1031"/>
                  <a:pt x="3244" y="1031"/>
                </a:cubicBezTo>
                <a:cubicBezTo>
                  <a:pt x="3242" y="1034"/>
                  <a:pt x="3242" y="1034"/>
                  <a:pt x="3242" y="1034"/>
                </a:cubicBezTo>
                <a:cubicBezTo>
                  <a:pt x="3244" y="1037"/>
                  <a:pt x="3244" y="1037"/>
                  <a:pt x="3244" y="1037"/>
                </a:cubicBezTo>
                <a:cubicBezTo>
                  <a:pt x="3247" y="1035"/>
                  <a:pt x="3247" y="1035"/>
                  <a:pt x="3247" y="1035"/>
                </a:cubicBezTo>
                <a:cubicBezTo>
                  <a:pt x="3248" y="1034"/>
                  <a:pt x="3248" y="1034"/>
                  <a:pt x="3248" y="1034"/>
                </a:cubicBezTo>
                <a:cubicBezTo>
                  <a:pt x="3248" y="1031"/>
                  <a:pt x="3248" y="1031"/>
                  <a:pt x="3248" y="1031"/>
                </a:cubicBezTo>
                <a:cubicBezTo>
                  <a:pt x="3247" y="1028"/>
                  <a:pt x="3247" y="1028"/>
                  <a:pt x="3247" y="1028"/>
                </a:cubicBezTo>
                <a:lnTo>
                  <a:pt x="3245" y="1030"/>
                </a:lnTo>
                <a:close/>
                <a:moveTo>
                  <a:pt x="3234" y="1075"/>
                </a:moveTo>
                <a:cubicBezTo>
                  <a:pt x="3235" y="1075"/>
                  <a:pt x="3235" y="1075"/>
                  <a:pt x="3235" y="1075"/>
                </a:cubicBezTo>
                <a:cubicBezTo>
                  <a:pt x="3237" y="1075"/>
                  <a:pt x="3237" y="1075"/>
                  <a:pt x="3237" y="1075"/>
                </a:cubicBezTo>
                <a:cubicBezTo>
                  <a:pt x="3238" y="1077"/>
                  <a:pt x="3238" y="1077"/>
                  <a:pt x="3238" y="1077"/>
                </a:cubicBezTo>
                <a:cubicBezTo>
                  <a:pt x="3238" y="1075"/>
                  <a:pt x="3238" y="1075"/>
                  <a:pt x="3238" y="1075"/>
                </a:cubicBezTo>
                <a:cubicBezTo>
                  <a:pt x="3239" y="1075"/>
                  <a:pt x="3239" y="1075"/>
                  <a:pt x="3239" y="1075"/>
                </a:cubicBezTo>
                <a:cubicBezTo>
                  <a:pt x="3238" y="1074"/>
                  <a:pt x="3238" y="1074"/>
                  <a:pt x="3238" y="1074"/>
                </a:cubicBezTo>
                <a:cubicBezTo>
                  <a:pt x="3237" y="1073"/>
                  <a:pt x="3237" y="1073"/>
                  <a:pt x="3237" y="1073"/>
                </a:cubicBezTo>
                <a:cubicBezTo>
                  <a:pt x="3237" y="1071"/>
                  <a:pt x="3237" y="1071"/>
                  <a:pt x="3237" y="1071"/>
                </a:cubicBezTo>
                <a:cubicBezTo>
                  <a:pt x="3237" y="1070"/>
                  <a:pt x="3237" y="1070"/>
                  <a:pt x="3237" y="1070"/>
                </a:cubicBezTo>
                <a:cubicBezTo>
                  <a:pt x="3235" y="1068"/>
                  <a:pt x="3235" y="1068"/>
                  <a:pt x="3235" y="1068"/>
                </a:cubicBezTo>
                <a:cubicBezTo>
                  <a:pt x="3234" y="1070"/>
                  <a:pt x="3234" y="1070"/>
                  <a:pt x="3234" y="1070"/>
                </a:cubicBezTo>
                <a:cubicBezTo>
                  <a:pt x="3232" y="1070"/>
                  <a:pt x="3232" y="1070"/>
                  <a:pt x="3232" y="1070"/>
                </a:cubicBezTo>
                <a:cubicBezTo>
                  <a:pt x="3232" y="1071"/>
                  <a:pt x="3232" y="1071"/>
                  <a:pt x="3232" y="1071"/>
                </a:cubicBezTo>
                <a:cubicBezTo>
                  <a:pt x="3234" y="1074"/>
                  <a:pt x="3234" y="1074"/>
                  <a:pt x="3234" y="1074"/>
                </a:cubicBezTo>
                <a:lnTo>
                  <a:pt x="3234" y="1075"/>
                </a:lnTo>
                <a:close/>
                <a:moveTo>
                  <a:pt x="3225" y="1004"/>
                </a:moveTo>
                <a:cubicBezTo>
                  <a:pt x="3224" y="1004"/>
                  <a:pt x="3224" y="1004"/>
                  <a:pt x="3224" y="1004"/>
                </a:cubicBezTo>
                <a:cubicBezTo>
                  <a:pt x="3224" y="1005"/>
                  <a:pt x="3224" y="1005"/>
                  <a:pt x="3224" y="1005"/>
                </a:cubicBezTo>
                <a:cubicBezTo>
                  <a:pt x="3225" y="1008"/>
                  <a:pt x="3225" y="1008"/>
                  <a:pt x="3225" y="1008"/>
                </a:cubicBezTo>
                <a:cubicBezTo>
                  <a:pt x="3225" y="1005"/>
                  <a:pt x="3225" y="1005"/>
                  <a:pt x="3225" y="1005"/>
                </a:cubicBezTo>
                <a:lnTo>
                  <a:pt x="3225" y="1004"/>
                </a:lnTo>
                <a:close/>
                <a:moveTo>
                  <a:pt x="3093" y="1186"/>
                </a:moveTo>
                <a:cubicBezTo>
                  <a:pt x="3098" y="1186"/>
                  <a:pt x="3098" y="1186"/>
                  <a:pt x="3098" y="1186"/>
                </a:cubicBezTo>
                <a:cubicBezTo>
                  <a:pt x="3098" y="1183"/>
                  <a:pt x="3098" y="1183"/>
                  <a:pt x="3098" y="1183"/>
                </a:cubicBezTo>
                <a:cubicBezTo>
                  <a:pt x="3100" y="1180"/>
                  <a:pt x="3100" y="1180"/>
                  <a:pt x="3100" y="1180"/>
                </a:cubicBezTo>
                <a:cubicBezTo>
                  <a:pt x="3100" y="1179"/>
                  <a:pt x="3100" y="1179"/>
                  <a:pt x="3100" y="1179"/>
                </a:cubicBezTo>
                <a:cubicBezTo>
                  <a:pt x="3099" y="1177"/>
                  <a:pt x="3099" y="1177"/>
                  <a:pt x="3099" y="1177"/>
                </a:cubicBezTo>
                <a:cubicBezTo>
                  <a:pt x="3096" y="1177"/>
                  <a:pt x="3096" y="1177"/>
                  <a:pt x="3096" y="1177"/>
                </a:cubicBezTo>
                <a:cubicBezTo>
                  <a:pt x="3093" y="1179"/>
                  <a:pt x="3093" y="1179"/>
                  <a:pt x="3093" y="1179"/>
                </a:cubicBezTo>
                <a:cubicBezTo>
                  <a:pt x="3092" y="1182"/>
                  <a:pt x="3092" y="1182"/>
                  <a:pt x="3092" y="1182"/>
                </a:cubicBezTo>
                <a:cubicBezTo>
                  <a:pt x="3092" y="1184"/>
                  <a:pt x="3092" y="1184"/>
                  <a:pt x="3092" y="1184"/>
                </a:cubicBezTo>
                <a:cubicBezTo>
                  <a:pt x="3090" y="1184"/>
                  <a:pt x="3090" y="1184"/>
                  <a:pt x="3090" y="1184"/>
                </a:cubicBezTo>
                <a:cubicBezTo>
                  <a:pt x="3089" y="1184"/>
                  <a:pt x="3089" y="1184"/>
                  <a:pt x="3089" y="1184"/>
                </a:cubicBezTo>
                <a:cubicBezTo>
                  <a:pt x="3090" y="1186"/>
                  <a:pt x="3090" y="1186"/>
                  <a:pt x="3090" y="1186"/>
                </a:cubicBezTo>
                <a:lnTo>
                  <a:pt x="3093" y="1186"/>
                </a:lnTo>
                <a:close/>
                <a:moveTo>
                  <a:pt x="3132" y="1197"/>
                </a:moveTo>
                <a:cubicBezTo>
                  <a:pt x="3136" y="1200"/>
                  <a:pt x="3136" y="1200"/>
                  <a:pt x="3136" y="1200"/>
                </a:cubicBezTo>
                <a:cubicBezTo>
                  <a:pt x="3139" y="1203"/>
                  <a:pt x="3139" y="1203"/>
                  <a:pt x="3139" y="1203"/>
                </a:cubicBezTo>
                <a:cubicBezTo>
                  <a:pt x="3142" y="1204"/>
                  <a:pt x="3142" y="1204"/>
                  <a:pt x="3142" y="1204"/>
                </a:cubicBezTo>
                <a:cubicBezTo>
                  <a:pt x="3146" y="1204"/>
                  <a:pt x="3146" y="1204"/>
                  <a:pt x="3146" y="1204"/>
                </a:cubicBezTo>
                <a:cubicBezTo>
                  <a:pt x="3148" y="1202"/>
                  <a:pt x="3148" y="1202"/>
                  <a:pt x="3148" y="1202"/>
                </a:cubicBezTo>
                <a:cubicBezTo>
                  <a:pt x="3148" y="1200"/>
                  <a:pt x="3148" y="1200"/>
                  <a:pt x="3148" y="1200"/>
                </a:cubicBezTo>
                <a:cubicBezTo>
                  <a:pt x="3146" y="1199"/>
                  <a:pt x="3146" y="1199"/>
                  <a:pt x="3146" y="1199"/>
                </a:cubicBezTo>
                <a:cubicBezTo>
                  <a:pt x="3145" y="1197"/>
                  <a:pt x="3145" y="1197"/>
                  <a:pt x="3145" y="1197"/>
                </a:cubicBezTo>
                <a:cubicBezTo>
                  <a:pt x="3142" y="1196"/>
                  <a:pt x="3142" y="1196"/>
                  <a:pt x="3142" y="1196"/>
                </a:cubicBezTo>
                <a:cubicBezTo>
                  <a:pt x="3139" y="1193"/>
                  <a:pt x="3139" y="1193"/>
                  <a:pt x="3139" y="1193"/>
                </a:cubicBezTo>
                <a:cubicBezTo>
                  <a:pt x="3133" y="1193"/>
                  <a:pt x="3133" y="1193"/>
                  <a:pt x="3133" y="1193"/>
                </a:cubicBezTo>
                <a:cubicBezTo>
                  <a:pt x="3132" y="1193"/>
                  <a:pt x="3132" y="1193"/>
                  <a:pt x="3132" y="1193"/>
                </a:cubicBezTo>
                <a:cubicBezTo>
                  <a:pt x="3129" y="1193"/>
                  <a:pt x="3129" y="1193"/>
                  <a:pt x="3129" y="1193"/>
                </a:cubicBezTo>
                <a:cubicBezTo>
                  <a:pt x="3128" y="1193"/>
                  <a:pt x="3128" y="1193"/>
                  <a:pt x="3128" y="1193"/>
                </a:cubicBezTo>
                <a:cubicBezTo>
                  <a:pt x="3126" y="1194"/>
                  <a:pt x="3126" y="1194"/>
                  <a:pt x="3126" y="1194"/>
                </a:cubicBezTo>
                <a:cubicBezTo>
                  <a:pt x="3126" y="1197"/>
                  <a:pt x="3126" y="1197"/>
                  <a:pt x="3126" y="1197"/>
                </a:cubicBezTo>
                <a:cubicBezTo>
                  <a:pt x="3128" y="1197"/>
                  <a:pt x="3128" y="1197"/>
                  <a:pt x="3128" y="1197"/>
                </a:cubicBezTo>
                <a:lnTo>
                  <a:pt x="3132" y="1197"/>
                </a:lnTo>
                <a:close/>
                <a:moveTo>
                  <a:pt x="3186" y="1204"/>
                </a:moveTo>
                <a:cubicBezTo>
                  <a:pt x="3188" y="1203"/>
                  <a:pt x="3188" y="1203"/>
                  <a:pt x="3188" y="1203"/>
                </a:cubicBezTo>
                <a:cubicBezTo>
                  <a:pt x="3192" y="1203"/>
                  <a:pt x="3192" y="1203"/>
                  <a:pt x="3192" y="1203"/>
                </a:cubicBezTo>
                <a:cubicBezTo>
                  <a:pt x="3195" y="1200"/>
                  <a:pt x="3195" y="1200"/>
                  <a:pt x="3195" y="1200"/>
                </a:cubicBezTo>
                <a:cubicBezTo>
                  <a:pt x="3196" y="1199"/>
                  <a:pt x="3196" y="1199"/>
                  <a:pt x="3196" y="1199"/>
                </a:cubicBezTo>
                <a:cubicBezTo>
                  <a:pt x="3198" y="1196"/>
                  <a:pt x="3198" y="1196"/>
                  <a:pt x="3198" y="1196"/>
                </a:cubicBezTo>
                <a:cubicBezTo>
                  <a:pt x="3198" y="1194"/>
                  <a:pt x="3198" y="1194"/>
                  <a:pt x="3198" y="1194"/>
                </a:cubicBezTo>
                <a:cubicBezTo>
                  <a:pt x="3199" y="1194"/>
                  <a:pt x="3199" y="1194"/>
                  <a:pt x="3199" y="1194"/>
                </a:cubicBezTo>
                <a:cubicBezTo>
                  <a:pt x="3201" y="1193"/>
                  <a:pt x="3201" y="1193"/>
                  <a:pt x="3201" y="1193"/>
                </a:cubicBezTo>
                <a:cubicBezTo>
                  <a:pt x="3204" y="1192"/>
                  <a:pt x="3204" y="1192"/>
                  <a:pt x="3204" y="1192"/>
                </a:cubicBezTo>
                <a:cubicBezTo>
                  <a:pt x="3212" y="1187"/>
                  <a:pt x="3212" y="1187"/>
                  <a:pt x="3212" y="1187"/>
                </a:cubicBezTo>
                <a:cubicBezTo>
                  <a:pt x="3221" y="1184"/>
                  <a:pt x="3221" y="1184"/>
                  <a:pt x="3221" y="1184"/>
                </a:cubicBezTo>
                <a:cubicBezTo>
                  <a:pt x="3224" y="1183"/>
                  <a:pt x="3224" y="1183"/>
                  <a:pt x="3224" y="1183"/>
                </a:cubicBezTo>
                <a:cubicBezTo>
                  <a:pt x="3227" y="1180"/>
                  <a:pt x="3227" y="1180"/>
                  <a:pt x="3227" y="1180"/>
                </a:cubicBezTo>
                <a:cubicBezTo>
                  <a:pt x="3227" y="1179"/>
                  <a:pt x="3227" y="1179"/>
                  <a:pt x="3227" y="1179"/>
                </a:cubicBezTo>
                <a:cubicBezTo>
                  <a:pt x="3225" y="1179"/>
                  <a:pt x="3225" y="1179"/>
                  <a:pt x="3225" y="1179"/>
                </a:cubicBezTo>
                <a:cubicBezTo>
                  <a:pt x="3222" y="1179"/>
                  <a:pt x="3222" y="1179"/>
                  <a:pt x="3222" y="1179"/>
                </a:cubicBezTo>
                <a:cubicBezTo>
                  <a:pt x="3215" y="1180"/>
                  <a:pt x="3215" y="1180"/>
                  <a:pt x="3215" y="1180"/>
                </a:cubicBezTo>
                <a:cubicBezTo>
                  <a:pt x="3205" y="1182"/>
                  <a:pt x="3205" y="1182"/>
                  <a:pt x="3205" y="1182"/>
                </a:cubicBezTo>
                <a:cubicBezTo>
                  <a:pt x="3202" y="1183"/>
                  <a:pt x="3202" y="1183"/>
                  <a:pt x="3202" y="1183"/>
                </a:cubicBezTo>
                <a:cubicBezTo>
                  <a:pt x="3199" y="1186"/>
                  <a:pt x="3199" y="1186"/>
                  <a:pt x="3199" y="1186"/>
                </a:cubicBezTo>
                <a:cubicBezTo>
                  <a:pt x="3196" y="1187"/>
                  <a:pt x="3196" y="1187"/>
                  <a:pt x="3196" y="1187"/>
                </a:cubicBezTo>
                <a:cubicBezTo>
                  <a:pt x="3196" y="1189"/>
                  <a:pt x="3196" y="1189"/>
                  <a:pt x="3196" y="1189"/>
                </a:cubicBezTo>
                <a:cubicBezTo>
                  <a:pt x="3195" y="1190"/>
                  <a:pt x="3195" y="1190"/>
                  <a:pt x="3195" y="1190"/>
                </a:cubicBezTo>
                <a:cubicBezTo>
                  <a:pt x="3192" y="1190"/>
                  <a:pt x="3192" y="1190"/>
                  <a:pt x="3192" y="1190"/>
                </a:cubicBezTo>
                <a:cubicBezTo>
                  <a:pt x="3189" y="1192"/>
                  <a:pt x="3189" y="1192"/>
                  <a:pt x="3189" y="1192"/>
                </a:cubicBezTo>
                <a:cubicBezTo>
                  <a:pt x="3186" y="1193"/>
                  <a:pt x="3186" y="1193"/>
                  <a:pt x="3186" y="1193"/>
                </a:cubicBezTo>
                <a:cubicBezTo>
                  <a:pt x="3185" y="1193"/>
                  <a:pt x="3185" y="1193"/>
                  <a:pt x="3185" y="1193"/>
                </a:cubicBezTo>
                <a:cubicBezTo>
                  <a:pt x="3181" y="1202"/>
                  <a:pt x="3181" y="1202"/>
                  <a:pt x="3181" y="1202"/>
                </a:cubicBezTo>
                <a:cubicBezTo>
                  <a:pt x="3182" y="1202"/>
                  <a:pt x="3182" y="1202"/>
                  <a:pt x="3182" y="1202"/>
                </a:cubicBezTo>
                <a:cubicBezTo>
                  <a:pt x="3182" y="1203"/>
                  <a:pt x="3182" y="1203"/>
                  <a:pt x="3182" y="1203"/>
                </a:cubicBezTo>
                <a:cubicBezTo>
                  <a:pt x="3181" y="1204"/>
                  <a:pt x="3181" y="1204"/>
                  <a:pt x="3181" y="1204"/>
                </a:cubicBezTo>
                <a:cubicBezTo>
                  <a:pt x="3179" y="1206"/>
                  <a:pt x="3179" y="1206"/>
                  <a:pt x="3179" y="1206"/>
                </a:cubicBezTo>
                <a:cubicBezTo>
                  <a:pt x="3184" y="1206"/>
                  <a:pt x="3184" y="1206"/>
                  <a:pt x="3184" y="1206"/>
                </a:cubicBezTo>
                <a:lnTo>
                  <a:pt x="3186" y="1204"/>
                </a:lnTo>
                <a:close/>
                <a:moveTo>
                  <a:pt x="3238" y="1088"/>
                </a:moveTo>
                <a:cubicBezTo>
                  <a:pt x="3241" y="1088"/>
                  <a:pt x="3241" y="1088"/>
                  <a:pt x="3241" y="1088"/>
                </a:cubicBezTo>
                <a:cubicBezTo>
                  <a:pt x="3242" y="1088"/>
                  <a:pt x="3242" y="1088"/>
                  <a:pt x="3242" y="1088"/>
                </a:cubicBezTo>
                <a:cubicBezTo>
                  <a:pt x="3242" y="1087"/>
                  <a:pt x="3242" y="1087"/>
                  <a:pt x="3242" y="1087"/>
                </a:cubicBezTo>
                <a:cubicBezTo>
                  <a:pt x="3239" y="1084"/>
                  <a:pt x="3239" y="1084"/>
                  <a:pt x="3239" y="1084"/>
                </a:cubicBezTo>
                <a:cubicBezTo>
                  <a:pt x="3237" y="1084"/>
                  <a:pt x="3237" y="1084"/>
                  <a:pt x="3237" y="1084"/>
                </a:cubicBezTo>
                <a:cubicBezTo>
                  <a:pt x="3234" y="1084"/>
                  <a:pt x="3234" y="1084"/>
                  <a:pt x="3234" y="1084"/>
                </a:cubicBezTo>
                <a:cubicBezTo>
                  <a:pt x="3234" y="1085"/>
                  <a:pt x="3234" y="1085"/>
                  <a:pt x="3234" y="1085"/>
                </a:cubicBezTo>
                <a:cubicBezTo>
                  <a:pt x="3234" y="1087"/>
                  <a:pt x="3234" y="1087"/>
                  <a:pt x="3234" y="1087"/>
                </a:cubicBezTo>
                <a:cubicBezTo>
                  <a:pt x="3235" y="1088"/>
                  <a:pt x="3235" y="1088"/>
                  <a:pt x="3235" y="1088"/>
                </a:cubicBezTo>
                <a:lnTo>
                  <a:pt x="3238" y="1088"/>
                </a:lnTo>
                <a:close/>
                <a:moveTo>
                  <a:pt x="3229" y="1114"/>
                </a:moveTo>
                <a:cubicBezTo>
                  <a:pt x="3231" y="1111"/>
                  <a:pt x="3231" y="1111"/>
                  <a:pt x="3231" y="1111"/>
                </a:cubicBezTo>
                <a:cubicBezTo>
                  <a:pt x="3228" y="1110"/>
                  <a:pt x="3228" y="1110"/>
                  <a:pt x="3228" y="1110"/>
                </a:cubicBezTo>
                <a:cubicBezTo>
                  <a:pt x="3229" y="1108"/>
                  <a:pt x="3229" y="1108"/>
                  <a:pt x="3229" y="1108"/>
                </a:cubicBezTo>
                <a:cubicBezTo>
                  <a:pt x="3228" y="1108"/>
                  <a:pt x="3228" y="1108"/>
                  <a:pt x="3228" y="1108"/>
                </a:cubicBezTo>
                <a:cubicBezTo>
                  <a:pt x="3225" y="1107"/>
                  <a:pt x="3225" y="1107"/>
                  <a:pt x="3225" y="1107"/>
                </a:cubicBezTo>
                <a:cubicBezTo>
                  <a:pt x="3222" y="1107"/>
                  <a:pt x="3222" y="1107"/>
                  <a:pt x="3222" y="1107"/>
                </a:cubicBezTo>
                <a:cubicBezTo>
                  <a:pt x="3218" y="1107"/>
                  <a:pt x="3218" y="1107"/>
                  <a:pt x="3218" y="1107"/>
                </a:cubicBezTo>
                <a:cubicBezTo>
                  <a:pt x="3217" y="1108"/>
                  <a:pt x="3217" y="1108"/>
                  <a:pt x="3217" y="1108"/>
                </a:cubicBezTo>
                <a:cubicBezTo>
                  <a:pt x="3217" y="1111"/>
                  <a:pt x="3217" y="1111"/>
                  <a:pt x="3217" y="1111"/>
                </a:cubicBezTo>
                <a:cubicBezTo>
                  <a:pt x="3219" y="1114"/>
                  <a:pt x="3219" y="1114"/>
                  <a:pt x="3219" y="1114"/>
                </a:cubicBezTo>
                <a:cubicBezTo>
                  <a:pt x="3224" y="1117"/>
                  <a:pt x="3224" y="1117"/>
                  <a:pt x="3224" y="1117"/>
                </a:cubicBezTo>
                <a:cubicBezTo>
                  <a:pt x="3227" y="1116"/>
                  <a:pt x="3227" y="1116"/>
                  <a:pt x="3227" y="1116"/>
                </a:cubicBezTo>
                <a:lnTo>
                  <a:pt x="3229" y="1114"/>
                </a:lnTo>
                <a:close/>
                <a:moveTo>
                  <a:pt x="3270" y="1093"/>
                </a:moveTo>
                <a:cubicBezTo>
                  <a:pt x="3270" y="1090"/>
                  <a:pt x="3270" y="1090"/>
                  <a:pt x="3270" y="1090"/>
                </a:cubicBezTo>
                <a:cubicBezTo>
                  <a:pt x="3270" y="1088"/>
                  <a:pt x="3270" y="1088"/>
                  <a:pt x="3270" y="1088"/>
                </a:cubicBezTo>
                <a:cubicBezTo>
                  <a:pt x="3268" y="1088"/>
                  <a:pt x="3268" y="1088"/>
                  <a:pt x="3268" y="1088"/>
                </a:cubicBezTo>
                <a:cubicBezTo>
                  <a:pt x="3265" y="1088"/>
                  <a:pt x="3265" y="1088"/>
                  <a:pt x="3265" y="1088"/>
                </a:cubicBezTo>
                <a:cubicBezTo>
                  <a:pt x="3262" y="1090"/>
                  <a:pt x="3262" y="1090"/>
                  <a:pt x="3262" y="1090"/>
                </a:cubicBezTo>
                <a:cubicBezTo>
                  <a:pt x="3262" y="1091"/>
                  <a:pt x="3262" y="1091"/>
                  <a:pt x="3262" y="1091"/>
                </a:cubicBezTo>
                <a:cubicBezTo>
                  <a:pt x="3264" y="1093"/>
                  <a:pt x="3264" y="1093"/>
                  <a:pt x="3264" y="1093"/>
                </a:cubicBezTo>
                <a:cubicBezTo>
                  <a:pt x="3267" y="1093"/>
                  <a:pt x="3267" y="1093"/>
                  <a:pt x="3267" y="1093"/>
                </a:cubicBezTo>
                <a:lnTo>
                  <a:pt x="3270" y="1093"/>
                </a:lnTo>
                <a:close/>
                <a:moveTo>
                  <a:pt x="2984" y="1100"/>
                </a:moveTo>
                <a:cubicBezTo>
                  <a:pt x="2981" y="1100"/>
                  <a:pt x="2981" y="1100"/>
                  <a:pt x="2981" y="1100"/>
                </a:cubicBezTo>
                <a:cubicBezTo>
                  <a:pt x="2979" y="1098"/>
                  <a:pt x="2979" y="1098"/>
                  <a:pt x="2979" y="1098"/>
                </a:cubicBezTo>
                <a:cubicBezTo>
                  <a:pt x="2977" y="1096"/>
                  <a:pt x="2977" y="1096"/>
                  <a:pt x="2977" y="1096"/>
                </a:cubicBezTo>
                <a:cubicBezTo>
                  <a:pt x="2977" y="1091"/>
                  <a:pt x="2977" y="1091"/>
                  <a:pt x="2977" y="1091"/>
                </a:cubicBezTo>
                <a:cubicBezTo>
                  <a:pt x="2976" y="1087"/>
                  <a:pt x="2976" y="1087"/>
                  <a:pt x="2976" y="1087"/>
                </a:cubicBezTo>
                <a:cubicBezTo>
                  <a:pt x="2974" y="1085"/>
                  <a:pt x="2974" y="1085"/>
                  <a:pt x="2974" y="1085"/>
                </a:cubicBezTo>
                <a:cubicBezTo>
                  <a:pt x="2973" y="1085"/>
                  <a:pt x="2973" y="1085"/>
                  <a:pt x="2973" y="1085"/>
                </a:cubicBezTo>
                <a:cubicBezTo>
                  <a:pt x="2971" y="1087"/>
                  <a:pt x="2971" y="1087"/>
                  <a:pt x="2971" y="1087"/>
                </a:cubicBezTo>
                <a:cubicBezTo>
                  <a:pt x="2973" y="1088"/>
                  <a:pt x="2973" y="1088"/>
                  <a:pt x="2973" y="1088"/>
                </a:cubicBezTo>
                <a:cubicBezTo>
                  <a:pt x="2970" y="1087"/>
                  <a:pt x="2970" y="1087"/>
                  <a:pt x="2970" y="1087"/>
                </a:cubicBezTo>
                <a:cubicBezTo>
                  <a:pt x="2969" y="1085"/>
                  <a:pt x="2969" y="1085"/>
                  <a:pt x="2969" y="1085"/>
                </a:cubicBezTo>
                <a:cubicBezTo>
                  <a:pt x="2967" y="1088"/>
                  <a:pt x="2967" y="1088"/>
                  <a:pt x="2967" y="1088"/>
                </a:cubicBezTo>
                <a:cubicBezTo>
                  <a:pt x="2967" y="1090"/>
                  <a:pt x="2967" y="1090"/>
                  <a:pt x="2967" y="1090"/>
                </a:cubicBezTo>
                <a:cubicBezTo>
                  <a:pt x="2964" y="1093"/>
                  <a:pt x="2964" y="1093"/>
                  <a:pt x="2964" y="1093"/>
                </a:cubicBezTo>
                <a:cubicBezTo>
                  <a:pt x="2967" y="1093"/>
                  <a:pt x="2967" y="1093"/>
                  <a:pt x="2967" y="1093"/>
                </a:cubicBezTo>
                <a:cubicBezTo>
                  <a:pt x="2969" y="1093"/>
                  <a:pt x="2969" y="1093"/>
                  <a:pt x="2969" y="1093"/>
                </a:cubicBezTo>
                <a:cubicBezTo>
                  <a:pt x="2971" y="1094"/>
                  <a:pt x="2971" y="1094"/>
                  <a:pt x="2971" y="1094"/>
                </a:cubicBezTo>
                <a:cubicBezTo>
                  <a:pt x="2973" y="1096"/>
                  <a:pt x="2973" y="1096"/>
                  <a:pt x="2973" y="1096"/>
                </a:cubicBezTo>
                <a:cubicBezTo>
                  <a:pt x="2974" y="1098"/>
                  <a:pt x="2974" y="1098"/>
                  <a:pt x="2974" y="1098"/>
                </a:cubicBezTo>
                <a:cubicBezTo>
                  <a:pt x="2974" y="1101"/>
                  <a:pt x="2974" y="1101"/>
                  <a:pt x="2974" y="1101"/>
                </a:cubicBezTo>
                <a:cubicBezTo>
                  <a:pt x="2976" y="1104"/>
                  <a:pt x="2976" y="1104"/>
                  <a:pt x="2976" y="1104"/>
                </a:cubicBezTo>
                <a:cubicBezTo>
                  <a:pt x="2980" y="1106"/>
                  <a:pt x="2980" y="1106"/>
                  <a:pt x="2980" y="1106"/>
                </a:cubicBezTo>
                <a:cubicBezTo>
                  <a:pt x="2981" y="1107"/>
                  <a:pt x="2981" y="1107"/>
                  <a:pt x="2981" y="1107"/>
                </a:cubicBezTo>
                <a:cubicBezTo>
                  <a:pt x="2983" y="1107"/>
                  <a:pt x="2983" y="1107"/>
                  <a:pt x="2983" y="1107"/>
                </a:cubicBezTo>
                <a:cubicBezTo>
                  <a:pt x="2983" y="1106"/>
                  <a:pt x="2983" y="1106"/>
                  <a:pt x="2983" y="1106"/>
                </a:cubicBezTo>
                <a:cubicBezTo>
                  <a:pt x="2981" y="1104"/>
                  <a:pt x="2981" y="1104"/>
                  <a:pt x="2981" y="1104"/>
                </a:cubicBezTo>
                <a:cubicBezTo>
                  <a:pt x="2983" y="1101"/>
                  <a:pt x="2983" y="1101"/>
                  <a:pt x="2983" y="1101"/>
                </a:cubicBezTo>
                <a:lnTo>
                  <a:pt x="2984" y="1100"/>
                </a:lnTo>
                <a:close/>
                <a:moveTo>
                  <a:pt x="2954" y="1071"/>
                </a:moveTo>
                <a:cubicBezTo>
                  <a:pt x="2954" y="1073"/>
                  <a:pt x="2954" y="1073"/>
                  <a:pt x="2954" y="1073"/>
                </a:cubicBezTo>
                <a:cubicBezTo>
                  <a:pt x="2956" y="1074"/>
                  <a:pt x="2956" y="1074"/>
                  <a:pt x="2956" y="1074"/>
                </a:cubicBezTo>
                <a:cubicBezTo>
                  <a:pt x="2956" y="1073"/>
                  <a:pt x="2956" y="1073"/>
                  <a:pt x="2956" y="1073"/>
                </a:cubicBezTo>
                <a:cubicBezTo>
                  <a:pt x="2957" y="1073"/>
                  <a:pt x="2957" y="1073"/>
                  <a:pt x="2957" y="1073"/>
                </a:cubicBezTo>
                <a:cubicBezTo>
                  <a:pt x="2957" y="1071"/>
                  <a:pt x="2957" y="1071"/>
                  <a:pt x="2957" y="1071"/>
                </a:cubicBezTo>
                <a:cubicBezTo>
                  <a:pt x="2957" y="1070"/>
                  <a:pt x="2957" y="1070"/>
                  <a:pt x="2957" y="1070"/>
                </a:cubicBezTo>
                <a:cubicBezTo>
                  <a:pt x="2954" y="1070"/>
                  <a:pt x="2954" y="1070"/>
                  <a:pt x="2954" y="1070"/>
                </a:cubicBezTo>
                <a:lnTo>
                  <a:pt x="2954" y="1071"/>
                </a:lnTo>
                <a:close/>
                <a:moveTo>
                  <a:pt x="2958" y="1052"/>
                </a:moveTo>
                <a:cubicBezTo>
                  <a:pt x="2958" y="1051"/>
                  <a:pt x="2958" y="1051"/>
                  <a:pt x="2958" y="1051"/>
                </a:cubicBezTo>
                <a:cubicBezTo>
                  <a:pt x="2957" y="1048"/>
                  <a:pt x="2957" y="1048"/>
                  <a:pt x="2957" y="1048"/>
                </a:cubicBezTo>
                <a:cubicBezTo>
                  <a:pt x="2956" y="1050"/>
                  <a:pt x="2956" y="1050"/>
                  <a:pt x="2956" y="1050"/>
                </a:cubicBezTo>
                <a:cubicBezTo>
                  <a:pt x="2954" y="1050"/>
                  <a:pt x="2954" y="1050"/>
                  <a:pt x="2954" y="1050"/>
                </a:cubicBezTo>
                <a:cubicBezTo>
                  <a:pt x="2954" y="1051"/>
                  <a:pt x="2954" y="1051"/>
                  <a:pt x="2954" y="1051"/>
                </a:cubicBezTo>
                <a:cubicBezTo>
                  <a:pt x="2956" y="1051"/>
                  <a:pt x="2956" y="1051"/>
                  <a:pt x="2956" y="1051"/>
                </a:cubicBezTo>
                <a:cubicBezTo>
                  <a:pt x="2957" y="1052"/>
                  <a:pt x="2957" y="1052"/>
                  <a:pt x="2957" y="1052"/>
                </a:cubicBezTo>
                <a:lnTo>
                  <a:pt x="2958" y="1052"/>
                </a:lnTo>
                <a:close/>
                <a:moveTo>
                  <a:pt x="2961" y="1068"/>
                </a:moveTo>
                <a:cubicBezTo>
                  <a:pt x="2963" y="1068"/>
                  <a:pt x="2963" y="1068"/>
                  <a:pt x="2963" y="1068"/>
                </a:cubicBezTo>
                <a:cubicBezTo>
                  <a:pt x="2960" y="1067"/>
                  <a:pt x="2960" y="1067"/>
                  <a:pt x="2960" y="1067"/>
                </a:cubicBezTo>
                <a:cubicBezTo>
                  <a:pt x="2957" y="1064"/>
                  <a:pt x="2957" y="1064"/>
                  <a:pt x="2957" y="1064"/>
                </a:cubicBezTo>
                <a:cubicBezTo>
                  <a:pt x="2957" y="1067"/>
                  <a:pt x="2957" y="1067"/>
                  <a:pt x="2957" y="1067"/>
                </a:cubicBezTo>
                <a:cubicBezTo>
                  <a:pt x="2957" y="1068"/>
                  <a:pt x="2957" y="1068"/>
                  <a:pt x="2957" y="1068"/>
                </a:cubicBezTo>
                <a:cubicBezTo>
                  <a:pt x="2960" y="1068"/>
                  <a:pt x="2960" y="1068"/>
                  <a:pt x="2960" y="1068"/>
                </a:cubicBezTo>
                <a:lnTo>
                  <a:pt x="2961" y="1068"/>
                </a:lnTo>
                <a:close/>
                <a:moveTo>
                  <a:pt x="2872" y="1044"/>
                </a:moveTo>
                <a:cubicBezTo>
                  <a:pt x="2870" y="1045"/>
                  <a:pt x="2870" y="1045"/>
                  <a:pt x="2870" y="1045"/>
                </a:cubicBezTo>
                <a:cubicBezTo>
                  <a:pt x="2868" y="1045"/>
                  <a:pt x="2868" y="1045"/>
                  <a:pt x="2868" y="1045"/>
                </a:cubicBezTo>
                <a:cubicBezTo>
                  <a:pt x="2870" y="1048"/>
                  <a:pt x="2870" y="1048"/>
                  <a:pt x="2870" y="1048"/>
                </a:cubicBezTo>
                <a:cubicBezTo>
                  <a:pt x="2871" y="1051"/>
                  <a:pt x="2871" y="1051"/>
                  <a:pt x="2871" y="1051"/>
                </a:cubicBezTo>
                <a:cubicBezTo>
                  <a:pt x="2874" y="1052"/>
                  <a:pt x="2874" y="1052"/>
                  <a:pt x="2874" y="1052"/>
                </a:cubicBezTo>
                <a:cubicBezTo>
                  <a:pt x="2875" y="1057"/>
                  <a:pt x="2875" y="1057"/>
                  <a:pt x="2875" y="1057"/>
                </a:cubicBezTo>
                <a:cubicBezTo>
                  <a:pt x="2877" y="1057"/>
                  <a:pt x="2877" y="1057"/>
                  <a:pt x="2877" y="1057"/>
                </a:cubicBezTo>
                <a:cubicBezTo>
                  <a:pt x="2877" y="1055"/>
                  <a:pt x="2877" y="1055"/>
                  <a:pt x="2877" y="1055"/>
                </a:cubicBezTo>
                <a:cubicBezTo>
                  <a:pt x="2877" y="1050"/>
                  <a:pt x="2877" y="1050"/>
                  <a:pt x="2877" y="1050"/>
                </a:cubicBezTo>
                <a:cubicBezTo>
                  <a:pt x="2875" y="1047"/>
                  <a:pt x="2875" y="1047"/>
                  <a:pt x="2875" y="1047"/>
                </a:cubicBezTo>
                <a:lnTo>
                  <a:pt x="2872" y="1044"/>
                </a:lnTo>
                <a:close/>
                <a:moveTo>
                  <a:pt x="2855" y="1028"/>
                </a:moveTo>
                <a:cubicBezTo>
                  <a:pt x="2855" y="1027"/>
                  <a:pt x="2855" y="1027"/>
                  <a:pt x="2855" y="1027"/>
                </a:cubicBezTo>
                <a:cubicBezTo>
                  <a:pt x="2852" y="1025"/>
                  <a:pt x="2852" y="1025"/>
                  <a:pt x="2852" y="1025"/>
                </a:cubicBezTo>
                <a:cubicBezTo>
                  <a:pt x="2851" y="1025"/>
                  <a:pt x="2851" y="1025"/>
                  <a:pt x="2851" y="1025"/>
                </a:cubicBezTo>
                <a:cubicBezTo>
                  <a:pt x="2851" y="1027"/>
                  <a:pt x="2851" y="1027"/>
                  <a:pt x="2851" y="1027"/>
                </a:cubicBezTo>
                <a:cubicBezTo>
                  <a:pt x="2851" y="1028"/>
                  <a:pt x="2851" y="1028"/>
                  <a:pt x="2851" y="1028"/>
                </a:cubicBezTo>
                <a:cubicBezTo>
                  <a:pt x="2855" y="1030"/>
                  <a:pt x="2855" y="1030"/>
                  <a:pt x="2855" y="1030"/>
                </a:cubicBezTo>
                <a:cubicBezTo>
                  <a:pt x="2857" y="1031"/>
                  <a:pt x="2857" y="1031"/>
                  <a:pt x="2857" y="1031"/>
                </a:cubicBezTo>
                <a:cubicBezTo>
                  <a:pt x="2858" y="1032"/>
                  <a:pt x="2858" y="1032"/>
                  <a:pt x="2858" y="1032"/>
                </a:cubicBezTo>
                <a:cubicBezTo>
                  <a:pt x="2860" y="1032"/>
                  <a:pt x="2860" y="1032"/>
                  <a:pt x="2860" y="1032"/>
                </a:cubicBezTo>
                <a:cubicBezTo>
                  <a:pt x="2860" y="1031"/>
                  <a:pt x="2860" y="1031"/>
                  <a:pt x="2860" y="1031"/>
                </a:cubicBezTo>
                <a:cubicBezTo>
                  <a:pt x="2857" y="1030"/>
                  <a:pt x="2857" y="1030"/>
                  <a:pt x="2857" y="1030"/>
                </a:cubicBezTo>
                <a:lnTo>
                  <a:pt x="2855" y="1028"/>
                </a:lnTo>
                <a:close/>
                <a:moveTo>
                  <a:pt x="3294" y="462"/>
                </a:moveTo>
                <a:cubicBezTo>
                  <a:pt x="3297" y="460"/>
                  <a:pt x="3297" y="460"/>
                  <a:pt x="3297" y="460"/>
                </a:cubicBezTo>
                <a:cubicBezTo>
                  <a:pt x="3298" y="459"/>
                  <a:pt x="3298" y="459"/>
                  <a:pt x="3298" y="459"/>
                </a:cubicBezTo>
                <a:cubicBezTo>
                  <a:pt x="3297" y="459"/>
                  <a:pt x="3297" y="459"/>
                  <a:pt x="3297" y="459"/>
                </a:cubicBezTo>
                <a:cubicBezTo>
                  <a:pt x="3294" y="458"/>
                  <a:pt x="3294" y="458"/>
                  <a:pt x="3294" y="458"/>
                </a:cubicBezTo>
                <a:cubicBezTo>
                  <a:pt x="3292" y="460"/>
                  <a:pt x="3292" y="460"/>
                  <a:pt x="3292" y="460"/>
                </a:cubicBezTo>
                <a:cubicBezTo>
                  <a:pt x="3292" y="465"/>
                  <a:pt x="3292" y="465"/>
                  <a:pt x="3292" y="465"/>
                </a:cubicBezTo>
                <a:cubicBezTo>
                  <a:pt x="3292" y="468"/>
                  <a:pt x="3292" y="468"/>
                  <a:pt x="3292" y="468"/>
                </a:cubicBezTo>
                <a:cubicBezTo>
                  <a:pt x="3294" y="468"/>
                  <a:pt x="3294" y="468"/>
                  <a:pt x="3294" y="468"/>
                </a:cubicBezTo>
                <a:cubicBezTo>
                  <a:pt x="3294" y="466"/>
                  <a:pt x="3294" y="466"/>
                  <a:pt x="3294" y="466"/>
                </a:cubicBezTo>
                <a:lnTo>
                  <a:pt x="3294" y="462"/>
                </a:lnTo>
                <a:close/>
                <a:moveTo>
                  <a:pt x="2996" y="1100"/>
                </a:moveTo>
                <a:cubicBezTo>
                  <a:pt x="2994" y="1103"/>
                  <a:pt x="2994" y="1103"/>
                  <a:pt x="2994" y="1103"/>
                </a:cubicBezTo>
                <a:cubicBezTo>
                  <a:pt x="2994" y="1106"/>
                  <a:pt x="2994" y="1106"/>
                  <a:pt x="2994" y="1106"/>
                </a:cubicBezTo>
                <a:cubicBezTo>
                  <a:pt x="2994" y="1107"/>
                  <a:pt x="2994" y="1107"/>
                  <a:pt x="2994" y="1107"/>
                </a:cubicBezTo>
                <a:cubicBezTo>
                  <a:pt x="2996" y="1108"/>
                  <a:pt x="2996" y="1108"/>
                  <a:pt x="2996" y="1108"/>
                </a:cubicBezTo>
                <a:cubicBezTo>
                  <a:pt x="2997" y="1107"/>
                  <a:pt x="2997" y="1107"/>
                  <a:pt x="2997" y="1107"/>
                </a:cubicBezTo>
                <a:cubicBezTo>
                  <a:pt x="2999" y="1108"/>
                  <a:pt x="2999" y="1108"/>
                  <a:pt x="2999" y="1108"/>
                </a:cubicBezTo>
                <a:cubicBezTo>
                  <a:pt x="3000" y="1108"/>
                  <a:pt x="3000" y="1108"/>
                  <a:pt x="3000" y="1108"/>
                </a:cubicBezTo>
                <a:cubicBezTo>
                  <a:pt x="3001" y="1106"/>
                  <a:pt x="3001" y="1106"/>
                  <a:pt x="3001" y="1106"/>
                </a:cubicBezTo>
                <a:cubicBezTo>
                  <a:pt x="3001" y="1103"/>
                  <a:pt x="3001" y="1103"/>
                  <a:pt x="3001" y="1103"/>
                </a:cubicBezTo>
                <a:cubicBezTo>
                  <a:pt x="3001" y="1101"/>
                  <a:pt x="3001" y="1101"/>
                  <a:pt x="3001" y="1101"/>
                </a:cubicBezTo>
                <a:cubicBezTo>
                  <a:pt x="3000" y="1100"/>
                  <a:pt x="3000" y="1100"/>
                  <a:pt x="3000" y="1100"/>
                </a:cubicBezTo>
                <a:lnTo>
                  <a:pt x="2996" y="1100"/>
                </a:lnTo>
                <a:close/>
                <a:moveTo>
                  <a:pt x="3288" y="462"/>
                </a:moveTo>
                <a:cubicBezTo>
                  <a:pt x="3287" y="460"/>
                  <a:pt x="3287" y="460"/>
                  <a:pt x="3287" y="460"/>
                </a:cubicBezTo>
                <a:cubicBezTo>
                  <a:pt x="3285" y="463"/>
                  <a:pt x="3285" y="463"/>
                  <a:pt x="3285" y="463"/>
                </a:cubicBezTo>
                <a:cubicBezTo>
                  <a:pt x="3284" y="465"/>
                  <a:pt x="3284" y="465"/>
                  <a:pt x="3284" y="465"/>
                </a:cubicBezTo>
                <a:cubicBezTo>
                  <a:pt x="3281" y="465"/>
                  <a:pt x="3281" y="465"/>
                  <a:pt x="3281" y="465"/>
                </a:cubicBezTo>
                <a:cubicBezTo>
                  <a:pt x="3280" y="465"/>
                  <a:pt x="3280" y="465"/>
                  <a:pt x="3280" y="465"/>
                </a:cubicBezTo>
                <a:cubicBezTo>
                  <a:pt x="3277" y="463"/>
                  <a:pt x="3277" y="463"/>
                  <a:pt x="3277" y="463"/>
                </a:cubicBezTo>
                <a:cubicBezTo>
                  <a:pt x="3275" y="463"/>
                  <a:pt x="3275" y="463"/>
                  <a:pt x="3275" y="463"/>
                </a:cubicBezTo>
                <a:cubicBezTo>
                  <a:pt x="3274" y="463"/>
                  <a:pt x="3274" y="463"/>
                  <a:pt x="3274" y="463"/>
                </a:cubicBezTo>
                <a:cubicBezTo>
                  <a:pt x="3272" y="463"/>
                  <a:pt x="3272" y="463"/>
                  <a:pt x="3272" y="463"/>
                </a:cubicBezTo>
                <a:cubicBezTo>
                  <a:pt x="3271" y="462"/>
                  <a:pt x="3271" y="462"/>
                  <a:pt x="3271" y="462"/>
                </a:cubicBezTo>
                <a:cubicBezTo>
                  <a:pt x="3270" y="462"/>
                  <a:pt x="3270" y="462"/>
                  <a:pt x="3270" y="462"/>
                </a:cubicBezTo>
                <a:cubicBezTo>
                  <a:pt x="3258" y="456"/>
                  <a:pt x="3258" y="456"/>
                  <a:pt x="3258" y="456"/>
                </a:cubicBezTo>
                <a:cubicBezTo>
                  <a:pt x="3244" y="448"/>
                  <a:pt x="3244" y="448"/>
                  <a:pt x="3244" y="448"/>
                </a:cubicBezTo>
                <a:cubicBezTo>
                  <a:pt x="3239" y="445"/>
                  <a:pt x="3239" y="445"/>
                  <a:pt x="3239" y="445"/>
                </a:cubicBezTo>
                <a:cubicBezTo>
                  <a:pt x="3238" y="445"/>
                  <a:pt x="3238" y="445"/>
                  <a:pt x="3238" y="445"/>
                </a:cubicBezTo>
                <a:cubicBezTo>
                  <a:pt x="3237" y="445"/>
                  <a:pt x="3237" y="445"/>
                  <a:pt x="3237" y="445"/>
                </a:cubicBezTo>
                <a:cubicBezTo>
                  <a:pt x="3238" y="448"/>
                  <a:pt x="3238" y="448"/>
                  <a:pt x="3238" y="448"/>
                </a:cubicBezTo>
                <a:cubicBezTo>
                  <a:pt x="3239" y="450"/>
                  <a:pt x="3239" y="450"/>
                  <a:pt x="3239" y="450"/>
                </a:cubicBezTo>
                <a:cubicBezTo>
                  <a:pt x="3242" y="453"/>
                  <a:pt x="3242" y="453"/>
                  <a:pt x="3242" y="453"/>
                </a:cubicBezTo>
                <a:cubicBezTo>
                  <a:pt x="3245" y="456"/>
                  <a:pt x="3245" y="456"/>
                  <a:pt x="3245" y="456"/>
                </a:cubicBezTo>
                <a:cubicBezTo>
                  <a:pt x="3249" y="463"/>
                  <a:pt x="3249" y="463"/>
                  <a:pt x="3249" y="463"/>
                </a:cubicBezTo>
                <a:cubicBezTo>
                  <a:pt x="3248" y="466"/>
                  <a:pt x="3248" y="466"/>
                  <a:pt x="3248" y="466"/>
                </a:cubicBezTo>
                <a:cubicBezTo>
                  <a:pt x="3248" y="468"/>
                  <a:pt x="3248" y="468"/>
                  <a:pt x="3248" y="468"/>
                </a:cubicBezTo>
                <a:cubicBezTo>
                  <a:pt x="3249" y="469"/>
                  <a:pt x="3249" y="469"/>
                  <a:pt x="3249" y="469"/>
                </a:cubicBezTo>
                <a:cubicBezTo>
                  <a:pt x="3252" y="473"/>
                  <a:pt x="3252" y="473"/>
                  <a:pt x="3252" y="473"/>
                </a:cubicBezTo>
                <a:cubicBezTo>
                  <a:pt x="3252" y="475"/>
                  <a:pt x="3252" y="475"/>
                  <a:pt x="3252" y="475"/>
                </a:cubicBezTo>
                <a:cubicBezTo>
                  <a:pt x="3249" y="476"/>
                  <a:pt x="3249" y="476"/>
                  <a:pt x="3249" y="476"/>
                </a:cubicBezTo>
                <a:cubicBezTo>
                  <a:pt x="3245" y="475"/>
                  <a:pt x="3245" y="475"/>
                  <a:pt x="3245" y="475"/>
                </a:cubicBezTo>
                <a:cubicBezTo>
                  <a:pt x="3241" y="473"/>
                  <a:pt x="3241" y="473"/>
                  <a:pt x="3241" y="473"/>
                </a:cubicBezTo>
                <a:cubicBezTo>
                  <a:pt x="3241" y="475"/>
                  <a:pt x="3241" y="475"/>
                  <a:pt x="3241" y="475"/>
                </a:cubicBezTo>
                <a:cubicBezTo>
                  <a:pt x="3242" y="476"/>
                  <a:pt x="3242" y="476"/>
                  <a:pt x="3242" y="476"/>
                </a:cubicBezTo>
                <a:cubicBezTo>
                  <a:pt x="3244" y="478"/>
                  <a:pt x="3244" y="478"/>
                  <a:pt x="3244" y="478"/>
                </a:cubicBezTo>
                <a:cubicBezTo>
                  <a:pt x="3245" y="479"/>
                  <a:pt x="3245" y="479"/>
                  <a:pt x="3245" y="479"/>
                </a:cubicBezTo>
                <a:cubicBezTo>
                  <a:pt x="3244" y="481"/>
                  <a:pt x="3244" y="481"/>
                  <a:pt x="3244" y="481"/>
                </a:cubicBezTo>
                <a:cubicBezTo>
                  <a:pt x="3242" y="482"/>
                  <a:pt x="3242" y="482"/>
                  <a:pt x="3242" y="482"/>
                </a:cubicBezTo>
                <a:cubicBezTo>
                  <a:pt x="3241" y="483"/>
                  <a:pt x="3241" y="483"/>
                  <a:pt x="3241" y="483"/>
                </a:cubicBezTo>
                <a:cubicBezTo>
                  <a:pt x="3242" y="486"/>
                  <a:pt x="3242" y="486"/>
                  <a:pt x="3242" y="486"/>
                </a:cubicBezTo>
                <a:cubicBezTo>
                  <a:pt x="3244" y="488"/>
                  <a:pt x="3244" y="488"/>
                  <a:pt x="3244" y="488"/>
                </a:cubicBezTo>
                <a:cubicBezTo>
                  <a:pt x="3245" y="489"/>
                  <a:pt x="3245" y="489"/>
                  <a:pt x="3245" y="489"/>
                </a:cubicBezTo>
                <a:cubicBezTo>
                  <a:pt x="3249" y="492"/>
                  <a:pt x="3249" y="492"/>
                  <a:pt x="3249" y="492"/>
                </a:cubicBezTo>
                <a:cubicBezTo>
                  <a:pt x="3249" y="495"/>
                  <a:pt x="3249" y="495"/>
                  <a:pt x="3249" y="495"/>
                </a:cubicBezTo>
                <a:cubicBezTo>
                  <a:pt x="3251" y="498"/>
                  <a:pt x="3251" y="498"/>
                  <a:pt x="3251" y="498"/>
                </a:cubicBezTo>
                <a:cubicBezTo>
                  <a:pt x="3252" y="499"/>
                  <a:pt x="3252" y="499"/>
                  <a:pt x="3252" y="499"/>
                </a:cubicBezTo>
                <a:cubicBezTo>
                  <a:pt x="3254" y="499"/>
                  <a:pt x="3254" y="499"/>
                  <a:pt x="3254" y="499"/>
                </a:cubicBezTo>
                <a:cubicBezTo>
                  <a:pt x="3255" y="498"/>
                  <a:pt x="3255" y="498"/>
                  <a:pt x="3255" y="498"/>
                </a:cubicBezTo>
                <a:cubicBezTo>
                  <a:pt x="3255" y="496"/>
                  <a:pt x="3255" y="496"/>
                  <a:pt x="3255" y="496"/>
                </a:cubicBezTo>
                <a:cubicBezTo>
                  <a:pt x="3257" y="495"/>
                  <a:pt x="3257" y="495"/>
                  <a:pt x="3257" y="495"/>
                </a:cubicBezTo>
                <a:cubicBezTo>
                  <a:pt x="3260" y="495"/>
                  <a:pt x="3260" y="495"/>
                  <a:pt x="3260" y="495"/>
                </a:cubicBezTo>
                <a:cubicBezTo>
                  <a:pt x="3261" y="495"/>
                  <a:pt x="3261" y="495"/>
                  <a:pt x="3261" y="495"/>
                </a:cubicBezTo>
                <a:cubicBezTo>
                  <a:pt x="3261" y="493"/>
                  <a:pt x="3261" y="493"/>
                  <a:pt x="3261" y="493"/>
                </a:cubicBezTo>
                <a:cubicBezTo>
                  <a:pt x="3258" y="492"/>
                  <a:pt x="3258" y="492"/>
                  <a:pt x="3258" y="492"/>
                </a:cubicBezTo>
                <a:cubicBezTo>
                  <a:pt x="3255" y="491"/>
                  <a:pt x="3255" y="491"/>
                  <a:pt x="3255" y="491"/>
                </a:cubicBezTo>
                <a:cubicBezTo>
                  <a:pt x="3252" y="489"/>
                  <a:pt x="3252" y="489"/>
                  <a:pt x="3252" y="489"/>
                </a:cubicBezTo>
                <a:cubicBezTo>
                  <a:pt x="3249" y="488"/>
                  <a:pt x="3249" y="488"/>
                  <a:pt x="3249" y="488"/>
                </a:cubicBezTo>
                <a:cubicBezTo>
                  <a:pt x="3248" y="486"/>
                  <a:pt x="3248" y="486"/>
                  <a:pt x="3248" y="486"/>
                </a:cubicBezTo>
                <a:cubicBezTo>
                  <a:pt x="3248" y="483"/>
                  <a:pt x="3248" y="483"/>
                  <a:pt x="3248" y="483"/>
                </a:cubicBezTo>
                <a:cubicBezTo>
                  <a:pt x="3249" y="483"/>
                  <a:pt x="3249" y="483"/>
                  <a:pt x="3249" y="483"/>
                </a:cubicBezTo>
                <a:cubicBezTo>
                  <a:pt x="3252" y="485"/>
                  <a:pt x="3252" y="485"/>
                  <a:pt x="3252" y="485"/>
                </a:cubicBezTo>
                <a:cubicBezTo>
                  <a:pt x="3255" y="486"/>
                  <a:pt x="3255" y="486"/>
                  <a:pt x="3255" y="486"/>
                </a:cubicBezTo>
                <a:cubicBezTo>
                  <a:pt x="3257" y="486"/>
                  <a:pt x="3257" y="486"/>
                  <a:pt x="3257" y="486"/>
                </a:cubicBezTo>
                <a:cubicBezTo>
                  <a:pt x="3260" y="483"/>
                  <a:pt x="3260" y="483"/>
                  <a:pt x="3260" y="483"/>
                </a:cubicBezTo>
                <a:cubicBezTo>
                  <a:pt x="3262" y="483"/>
                  <a:pt x="3262" y="483"/>
                  <a:pt x="3262" y="483"/>
                </a:cubicBezTo>
                <a:cubicBezTo>
                  <a:pt x="3265" y="485"/>
                  <a:pt x="3265" y="485"/>
                  <a:pt x="3265" y="485"/>
                </a:cubicBezTo>
                <a:cubicBezTo>
                  <a:pt x="3272" y="488"/>
                  <a:pt x="3272" y="488"/>
                  <a:pt x="3272" y="488"/>
                </a:cubicBezTo>
                <a:cubicBezTo>
                  <a:pt x="3277" y="491"/>
                  <a:pt x="3277" y="491"/>
                  <a:pt x="3277" y="491"/>
                </a:cubicBezTo>
                <a:cubicBezTo>
                  <a:pt x="3282" y="492"/>
                  <a:pt x="3282" y="492"/>
                  <a:pt x="3282" y="492"/>
                </a:cubicBezTo>
                <a:cubicBezTo>
                  <a:pt x="3284" y="491"/>
                  <a:pt x="3284" y="491"/>
                  <a:pt x="3284" y="491"/>
                </a:cubicBezTo>
                <a:cubicBezTo>
                  <a:pt x="3282" y="489"/>
                  <a:pt x="3282" y="489"/>
                  <a:pt x="3282" y="489"/>
                </a:cubicBezTo>
                <a:cubicBezTo>
                  <a:pt x="3281" y="486"/>
                  <a:pt x="3281" y="486"/>
                  <a:pt x="3281" y="486"/>
                </a:cubicBezTo>
                <a:cubicBezTo>
                  <a:pt x="3282" y="483"/>
                  <a:pt x="3282" y="483"/>
                  <a:pt x="3282" y="483"/>
                </a:cubicBezTo>
                <a:cubicBezTo>
                  <a:pt x="3284" y="481"/>
                  <a:pt x="3284" y="481"/>
                  <a:pt x="3284" y="481"/>
                </a:cubicBezTo>
                <a:cubicBezTo>
                  <a:pt x="3285" y="479"/>
                  <a:pt x="3285" y="479"/>
                  <a:pt x="3285" y="479"/>
                </a:cubicBezTo>
                <a:cubicBezTo>
                  <a:pt x="3288" y="478"/>
                  <a:pt x="3288" y="478"/>
                  <a:pt x="3288" y="478"/>
                </a:cubicBezTo>
                <a:cubicBezTo>
                  <a:pt x="3292" y="479"/>
                  <a:pt x="3292" y="479"/>
                  <a:pt x="3292" y="479"/>
                </a:cubicBezTo>
                <a:cubicBezTo>
                  <a:pt x="3291" y="478"/>
                  <a:pt x="3291" y="478"/>
                  <a:pt x="3291" y="478"/>
                </a:cubicBezTo>
                <a:cubicBezTo>
                  <a:pt x="3294" y="478"/>
                  <a:pt x="3294" y="478"/>
                  <a:pt x="3294" y="478"/>
                </a:cubicBezTo>
                <a:cubicBezTo>
                  <a:pt x="3295" y="478"/>
                  <a:pt x="3295" y="478"/>
                  <a:pt x="3295" y="478"/>
                </a:cubicBezTo>
                <a:cubicBezTo>
                  <a:pt x="3294" y="476"/>
                  <a:pt x="3294" y="476"/>
                  <a:pt x="3294" y="476"/>
                </a:cubicBezTo>
                <a:cubicBezTo>
                  <a:pt x="3298" y="476"/>
                  <a:pt x="3298" y="476"/>
                  <a:pt x="3298" y="476"/>
                </a:cubicBezTo>
                <a:cubicBezTo>
                  <a:pt x="3298" y="475"/>
                  <a:pt x="3298" y="475"/>
                  <a:pt x="3298" y="475"/>
                </a:cubicBezTo>
                <a:cubicBezTo>
                  <a:pt x="3300" y="473"/>
                  <a:pt x="3300" y="473"/>
                  <a:pt x="3300" y="473"/>
                </a:cubicBezTo>
                <a:cubicBezTo>
                  <a:pt x="3298" y="473"/>
                  <a:pt x="3298" y="473"/>
                  <a:pt x="3298" y="473"/>
                </a:cubicBezTo>
                <a:cubicBezTo>
                  <a:pt x="3297" y="475"/>
                  <a:pt x="3297" y="475"/>
                  <a:pt x="3297" y="475"/>
                </a:cubicBezTo>
                <a:cubicBezTo>
                  <a:pt x="3295" y="475"/>
                  <a:pt x="3295" y="475"/>
                  <a:pt x="3295" y="475"/>
                </a:cubicBezTo>
                <a:cubicBezTo>
                  <a:pt x="3295" y="473"/>
                  <a:pt x="3295" y="473"/>
                  <a:pt x="3295" y="473"/>
                </a:cubicBezTo>
                <a:cubicBezTo>
                  <a:pt x="3292" y="470"/>
                  <a:pt x="3292" y="470"/>
                  <a:pt x="3292" y="470"/>
                </a:cubicBezTo>
                <a:cubicBezTo>
                  <a:pt x="3290" y="469"/>
                  <a:pt x="3290" y="469"/>
                  <a:pt x="3290" y="469"/>
                </a:cubicBezTo>
                <a:cubicBezTo>
                  <a:pt x="3288" y="468"/>
                  <a:pt x="3288" y="468"/>
                  <a:pt x="3288" y="468"/>
                </a:cubicBezTo>
                <a:cubicBezTo>
                  <a:pt x="3288" y="466"/>
                  <a:pt x="3288" y="466"/>
                  <a:pt x="3288" y="466"/>
                </a:cubicBezTo>
                <a:lnTo>
                  <a:pt x="3288" y="462"/>
                </a:lnTo>
                <a:close/>
                <a:moveTo>
                  <a:pt x="3212" y="569"/>
                </a:moveTo>
                <a:cubicBezTo>
                  <a:pt x="3212" y="568"/>
                  <a:pt x="3212" y="568"/>
                  <a:pt x="3212" y="568"/>
                </a:cubicBezTo>
                <a:cubicBezTo>
                  <a:pt x="3211" y="569"/>
                  <a:pt x="3211" y="569"/>
                  <a:pt x="3211" y="569"/>
                </a:cubicBezTo>
                <a:cubicBezTo>
                  <a:pt x="3212" y="571"/>
                  <a:pt x="3212" y="571"/>
                  <a:pt x="3212" y="571"/>
                </a:cubicBezTo>
                <a:lnTo>
                  <a:pt x="3212" y="569"/>
                </a:lnTo>
                <a:close/>
                <a:moveTo>
                  <a:pt x="3257" y="544"/>
                </a:moveTo>
                <a:cubicBezTo>
                  <a:pt x="3257" y="545"/>
                  <a:pt x="3257" y="545"/>
                  <a:pt x="3257" y="545"/>
                </a:cubicBezTo>
                <a:cubicBezTo>
                  <a:pt x="3258" y="546"/>
                  <a:pt x="3258" y="546"/>
                  <a:pt x="3258" y="546"/>
                </a:cubicBezTo>
                <a:cubicBezTo>
                  <a:pt x="3258" y="548"/>
                  <a:pt x="3258" y="548"/>
                  <a:pt x="3258" y="548"/>
                </a:cubicBezTo>
                <a:cubicBezTo>
                  <a:pt x="3260" y="548"/>
                  <a:pt x="3260" y="548"/>
                  <a:pt x="3260" y="548"/>
                </a:cubicBezTo>
                <a:cubicBezTo>
                  <a:pt x="3260" y="545"/>
                  <a:pt x="3260" y="545"/>
                  <a:pt x="3260" y="545"/>
                </a:cubicBezTo>
                <a:cubicBezTo>
                  <a:pt x="3258" y="545"/>
                  <a:pt x="3258" y="545"/>
                  <a:pt x="3258" y="545"/>
                </a:cubicBezTo>
                <a:cubicBezTo>
                  <a:pt x="3258" y="542"/>
                  <a:pt x="3258" y="542"/>
                  <a:pt x="3258" y="542"/>
                </a:cubicBezTo>
                <a:lnTo>
                  <a:pt x="3257" y="544"/>
                </a:lnTo>
                <a:close/>
                <a:moveTo>
                  <a:pt x="2890" y="1077"/>
                </a:moveTo>
                <a:cubicBezTo>
                  <a:pt x="2887" y="1078"/>
                  <a:pt x="2887" y="1078"/>
                  <a:pt x="2887" y="1078"/>
                </a:cubicBezTo>
                <a:cubicBezTo>
                  <a:pt x="2885" y="1080"/>
                  <a:pt x="2885" y="1080"/>
                  <a:pt x="2885" y="1080"/>
                </a:cubicBezTo>
                <a:cubicBezTo>
                  <a:pt x="2887" y="1083"/>
                  <a:pt x="2887" y="1083"/>
                  <a:pt x="2887" y="1083"/>
                </a:cubicBezTo>
                <a:cubicBezTo>
                  <a:pt x="2888" y="1087"/>
                  <a:pt x="2888" y="1087"/>
                  <a:pt x="2888" y="1087"/>
                </a:cubicBezTo>
                <a:cubicBezTo>
                  <a:pt x="2890" y="1088"/>
                  <a:pt x="2890" y="1088"/>
                  <a:pt x="2890" y="1088"/>
                </a:cubicBezTo>
                <a:cubicBezTo>
                  <a:pt x="2893" y="1090"/>
                  <a:pt x="2893" y="1090"/>
                  <a:pt x="2893" y="1090"/>
                </a:cubicBezTo>
                <a:cubicBezTo>
                  <a:pt x="2893" y="1088"/>
                  <a:pt x="2893" y="1088"/>
                  <a:pt x="2893" y="1088"/>
                </a:cubicBezTo>
                <a:cubicBezTo>
                  <a:pt x="2894" y="1087"/>
                  <a:pt x="2894" y="1087"/>
                  <a:pt x="2894" y="1087"/>
                </a:cubicBezTo>
                <a:cubicBezTo>
                  <a:pt x="2893" y="1084"/>
                  <a:pt x="2893" y="1084"/>
                  <a:pt x="2893" y="1084"/>
                </a:cubicBezTo>
                <a:lnTo>
                  <a:pt x="2890" y="1077"/>
                </a:lnTo>
                <a:close/>
                <a:moveTo>
                  <a:pt x="3175" y="1128"/>
                </a:moveTo>
                <a:cubicBezTo>
                  <a:pt x="3171" y="1130"/>
                  <a:pt x="3171" y="1130"/>
                  <a:pt x="3171" y="1130"/>
                </a:cubicBezTo>
                <a:cubicBezTo>
                  <a:pt x="3171" y="1131"/>
                  <a:pt x="3171" y="1131"/>
                  <a:pt x="3171" y="1131"/>
                </a:cubicBezTo>
                <a:cubicBezTo>
                  <a:pt x="3171" y="1133"/>
                  <a:pt x="3171" y="1133"/>
                  <a:pt x="3171" y="1133"/>
                </a:cubicBezTo>
                <a:cubicBezTo>
                  <a:pt x="3171" y="1134"/>
                  <a:pt x="3171" y="1134"/>
                  <a:pt x="3171" y="1134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71" y="1139"/>
                  <a:pt x="3171" y="1139"/>
                  <a:pt x="3171" y="1139"/>
                </a:cubicBezTo>
                <a:cubicBezTo>
                  <a:pt x="3172" y="1137"/>
                  <a:pt x="3172" y="1137"/>
                  <a:pt x="3172" y="1137"/>
                </a:cubicBezTo>
                <a:cubicBezTo>
                  <a:pt x="3172" y="1139"/>
                  <a:pt x="3172" y="1139"/>
                  <a:pt x="3172" y="1139"/>
                </a:cubicBezTo>
                <a:cubicBezTo>
                  <a:pt x="3174" y="1137"/>
                  <a:pt x="3174" y="1137"/>
                  <a:pt x="3174" y="1137"/>
                </a:cubicBezTo>
                <a:cubicBezTo>
                  <a:pt x="3174" y="1136"/>
                  <a:pt x="3174" y="1136"/>
                  <a:pt x="3174" y="1136"/>
                </a:cubicBezTo>
                <a:cubicBezTo>
                  <a:pt x="3174" y="1134"/>
                  <a:pt x="3174" y="1134"/>
                  <a:pt x="3174" y="1134"/>
                </a:cubicBezTo>
                <a:cubicBezTo>
                  <a:pt x="3175" y="1133"/>
                  <a:pt x="3175" y="1133"/>
                  <a:pt x="3175" y="1133"/>
                </a:cubicBezTo>
                <a:cubicBezTo>
                  <a:pt x="3175" y="1130"/>
                  <a:pt x="3175" y="1130"/>
                  <a:pt x="3175" y="1130"/>
                </a:cubicBezTo>
                <a:lnTo>
                  <a:pt x="3175" y="1128"/>
                </a:lnTo>
                <a:close/>
                <a:moveTo>
                  <a:pt x="1274" y="122"/>
                </a:moveTo>
                <a:cubicBezTo>
                  <a:pt x="1274" y="121"/>
                  <a:pt x="1274" y="121"/>
                  <a:pt x="1274" y="121"/>
                </a:cubicBezTo>
                <a:cubicBezTo>
                  <a:pt x="1271" y="121"/>
                  <a:pt x="1271" y="121"/>
                  <a:pt x="1271" y="121"/>
                </a:cubicBezTo>
                <a:cubicBezTo>
                  <a:pt x="1270" y="124"/>
                  <a:pt x="1270" y="124"/>
                  <a:pt x="1270" y="124"/>
                </a:cubicBezTo>
                <a:cubicBezTo>
                  <a:pt x="1273" y="124"/>
                  <a:pt x="1273" y="124"/>
                  <a:pt x="1273" y="124"/>
                </a:cubicBezTo>
                <a:lnTo>
                  <a:pt x="1274" y="122"/>
                </a:lnTo>
                <a:close/>
                <a:moveTo>
                  <a:pt x="1254" y="136"/>
                </a:moveTo>
                <a:cubicBezTo>
                  <a:pt x="1254" y="138"/>
                  <a:pt x="1254" y="138"/>
                  <a:pt x="1254" y="138"/>
                </a:cubicBezTo>
                <a:cubicBezTo>
                  <a:pt x="1251" y="139"/>
                  <a:pt x="1251" y="139"/>
                  <a:pt x="1251" y="139"/>
                </a:cubicBezTo>
                <a:cubicBezTo>
                  <a:pt x="1255" y="141"/>
                  <a:pt x="1255" y="141"/>
                  <a:pt x="1255" y="141"/>
                </a:cubicBezTo>
                <a:cubicBezTo>
                  <a:pt x="1258" y="141"/>
                  <a:pt x="1258" y="141"/>
                  <a:pt x="1258" y="141"/>
                </a:cubicBezTo>
                <a:cubicBezTo>
                  <a:pt x="1260" y="141"/>
                  <a:pt x="1260" y="141"/>
                  <a:pt x="1260" y="141"/>
                </a:cubicBezTo>
                <a:cubicBezTo>
                  <a:pt x="1261" y="141"/>
                  <a:pt x="1261" y="141"/>
                  <a:pt x="1261" y="141"/>
                </a:cubicBezTo>
                <a:cubicBezTo>
                  <a:pt x="1263" y="141"/>
                  <a:pt x="1263" y="141"/>
                  <a:pt x="1263" y="141"/>
                </a:cubicBezTo>
                <a:cubicBezTo>
                  <a:pt x="1264" y="142"/>
                  <a:pt x="1264" y="142"/>
                  <a:pt x="1264" y="142"/>
                </a:cubicBezTo>
                <a:cubicBezTo>
                  <a:pt x="1255" y="142"/>
                  <a:pt x="1255" y="142"/>
                  <a:pt x="1255" y="142"/>
                </a:cubicBezTo>
                <a:cubicBezTo>
                  <a:pt x="1257" y="144"/>
                  <a:pt x="1257" y="144"/>
                  <a:pt x="1257" y="144"/>
                </a:cubicBezTo>
                <a:cubicBezTo>
                  <a:pt x="1258" y="144"/>
                  <a:pt x="1258" y="144"/>
                  <a:pt x="1258" y="144"/>
                </a:cubicBezTo>
                <a:cubicBezTo>
                  <a:pt x="1261" y="144"/>
                  <a:pt x="1261" y="144"/>
                  <a:pt x="1261" y="144"/>
                </a:cubicBezTo>
                <a:cubicBezTo>
                  <a:pt x="1268" y="142"/>
                  <a:pt x="1268" y="142"/>
                  <a:pt x="1268" y="142"/>
                </a:cubicBezTo>
                <a:cubicBezTo>
                  <a:pt x="1274" y="142"/>
                  <a:pt x="1274" y="142"/>
                  <a:pt x="1274" y="142"/>
                </a:cubicBezTo>
                <a:cubicBezTo>
                  <a:pt x="1277" y="141"/>
                  <a:pt x="1277" y="141"/>
                  <a:pt x="1277" y="141"/>
                </a:cubicBezTo>
                <a:cubicBezTo>
                  <a:pt x="1278" y="139"/>
                  <a:pt x="1278" y="139"/>
                  <a:pt x="1278" y="139"/>
                </a:cubicBezTo>
                <a:cubicBezTo>
                  <a:pt x="1277" y="138"/>
                  <a:pt x="1277" y="138"/>
                  <a:pt x="1277" y="138"/>
                </a:cubicBezTo>
                <a:cubicBezTo>
                  <a:pt x="1276" y="136"/>
                  <a:pt x="1276" y="136"/>
                  <a:pt x="1276" y="136"/>
                </a:cubicBezTo>
                <a:cubicBezTo>
                  <a:pt x="1274" y="136"/>
                  <a:pt x="1274" y="136"/>
                  <a:pt x="1274" y="136"/>
                </a:cubicBezTo>
                <a:cubicBezTo>
                  <a:pt x="1270" y="134"/>
                  <a:pt x="1270" y="134"/>
                  <a:pt x="1270" y="134"/>
                </a:cubicBezTo>
                <a:cubicBezTo>
                  <a:pt x="1267" y="132"/>
                  <a:pt x="1267" y="132"/>
                  <a:pt x="1267" y="132"/>
                </a:cubicBezTo>
                <a:cubicBezTo>
                  <a:pt x="1263" y="132"/>
                  <a:pt x="1263" y="132"/>
                  <a:pt x="1263" y="132"/>
                </a:cubicBezTo>
                <a:cubicBezTo>
                  <a:pt x="1258" y="132"/>
                  <a:pt x="1258" y="132"/>
                  <a:pt x="1258" y="132"/>
                </a:cubicBezTo>
                <a:cubicBezTo>
                  <a:pt x="1255" y="134"/>
                  <a:pt x="1255" y="134"/>
                  <a:pt x="1255" y="134"/>
                </a:cubicBezTo>
                <a:cubicBezTo>
                  <a:pt x="1255" y="135"/>
                  <a:pt x="1255" y="135"/>
                  <a:pt x="1255" y="135"/>
                </a:cubicBezTo>
                <a:cubicBezTo>
                  <a:pt x="1257" y="135"/>
                  <a:pt x="1257" y="135"/>
                  <a:pt x="1257" y="135"/>
                </a:cubicBezTo>
                <a:cubicBezTo>
                  <a:pt x="1258" y="136"/>
                  <a:pt x="1258" y="136"/>
                  <a:pt x="1258" y="136"/>
                </a:cubicBezTo>
                <a:cubicBezTo>
                  <a:pt x="1255" y="136"/>
                  <a:pt x="1255" y="136"/>
                  <a:pt x="1255" y="136"/>
                </a:cubicBezTo>
                <a:lnTo>
                  <a:pt x="1254" y="136"/>
                </a:lnTo>
                <a:close/>
                <a:moveTo>
                  <a:pt x="1286" y="136"/>
                </a:moveTo>
                <a:cubicBezTo>
                  <a:pt x="1284" y="138"/>
                  <a:pt x="1284" y="138"/>
                  <a:pt x="1284" y="138"/>
                </a:cubicBezTo>
                <a:cubicBezTo>
                  <a:pt x="1283" y="139"/>
                  <a:pt x="1283" y="139"/>
                  <a:pt x="1283" y="139"/>
                </a:cubicBezTo>
                <a:cubicBezTo>
                  <a:pt x="1283" y="141"/>
                  <a:pt x="1283" y="141"/>
                  <a:pt x="1283" y="141"/>
                </a:cubicBezTo>
                <a:cubicBezTo>
                  <a:pt x="1284" y="141"/>
                  <a:pt x="1284" y="141"/>
                  <a:pt x="1284" y="141"/>
                </a:cubicBezTo>
                <a:cubicBezTo>
                  <a:pt x="1286" y="139"/>
                  <a:pt x="1286" y="139"/>
                  <a:pt x="1286" y="139"/>
                </a:cubicBezTo>
                <a:cubicBezTo>
                  <a:pt x="1287" y="138"/>
                  <a:pt x="1287" y="138"/>
                  <a:pt x="1287" y="138"/>
                </a:cubicBezTo>
                <a:cubicBezTo>
                  <a:pt x="1290" y="138"/>
                  <a:pt x="1290" y="138"/>
                  <a:pt x="1290" y="138"/>
                </a:cubicBezTo>
                <a:cubicBezTo>
                  <a:pt x="1287" y="136"/>
                  <a:pt x="1287" y="136"/>
                  <a:pt x="1287" y="136"/>
                </a:cubicBezTo>
                <a:lnTo>
                  <a:pt x="1286" y="136"/>
                </a:lnTo>
                <a:close/>
                <a:moveTo>
                  <a:pt x="1496" y="151"/>
                </a:moveTo>
                <a:cubicBezTo>
                  <a:pt x="1499" y="149"/>
                  <a:pt x="1499" y="149"/>
                  <a:pt x="1499" y="149"/>
                </a:cubicBezTo>
                <a:cubicBezTo>
                  <a:pt x="1502" y="148"/>
                  <a:pt x="1502" y="148"/>
                  <a:pt x="1502" y="148"/>
                </a:cubicBezTo>
                <a:cubicBezTo>
                  <a:pt x="1505" y="147"/>
                  <a:pt x="1505" y="147"/>
                  <a:pt x="1505" y="147"/>
                </a:cubicBezTo>
                <a:cubicBezTo>
                  <a:pt x="1508" y="147"/>
                  <a:pt x="1508" y="147"/>
                  <a:pt x="1508" y="147"/>
                </a:cubicBezTo>
                <a:cubicBezTo>
                  <a:pt x="1508" y="145"/>
                  <a:pt x="1508" y="145"/>
                  <a:pt x="1508" y="145"/>
                </a:cubicBezTo>
                <a:cubicBezTo>
                  <a:pt x="1509" y="145"/>
                  <a:pt x="1509" y="145"/>
                  <a:pt x="1509" y="145"/>
                </a:cubicBezTo>
                <a:cubicBezTo>
                  <a:pt x="1511" y="145"/>
                  <a:pt x="1511" y="145"/>
                  <a:pt x="1511" y="145"/>
                </a:cubicBezTo>
                <a:cubicBezTo>
                  <a:pt x="1509" y="144"/>
                  <a:pt x="1509" y="144"/>
                  <a:pt x="1509" y="144"/>
                </a:cubicBezTo>
                <a:cubicBezTo>
                  <a:pt x="1511" y="144"/>
                  <a:pt x="1511" y="144"/>
                  <a:pt x="1511" y="144"/>
                </a:cubicBezTo>
                <a:cubicBezTo>
                  <a:pt x="1512" y="144"/>
                  <a:pt x="1512" y="144"/>
                  <a:pt x="1512" y="144"/>
                </a:cubicBezTo>
                <a:cubicBezTo>
                  <a:pt x="1514" y="144"/>
                  <a:pt x="1514" y="144"/>
                  <a:pt x="1514" y="144"/>
                </a:cubicBezTo>
                <a:cubicBezTo>
                  <a:pt x="1514" y="142"/>
                  <a:pt x="1514" y="142"/>
                  <a:pt x="1514" y="142"/>
                </a:cubicBezTo>
                <a:cubicBezTo>
                  <a:pt x="1516" y="142"/>
                  <a:pt x="1516" y="142"/>
                  <a:pt x="1516" y="142"/>
                </a:cubicBezTo>
                <a:cubicBezTo>
                  <a:pt x="1519" y="142"/>
                  <a:pt x="1519" y="142"/>
                  <a:pt x="1519" y="142"/>
                </a:cubicBezTo>
                <a:cubicBezTo>
                  <a:pt x="1519" y="141"/>
                  <a:pt x="1519" y="141"/>
                  <a:pt x="1519" y="141"/>
                </a:cubicBezTo>
                <a:cubicBezTo>
                  <a:pt x="1521" y="141"/>
                  <a:pt x="1521" y="141"/>
                  <a:pt x="1521" y="141"/>
                </a:cubicBezTo>
                <a:cubicBezTo>
                  <a:pt x="1524" y="141"/>
                  <a:pt x="1524" y="141"/>
                  <a:pt x="1524" y="141"/>
                </a:cubicBezTo>
                <a:cubicBezTo>
                  <a:pt x="1524" y="139"/>
                  <a:pt x="1524" y="139"/>
                  <a:pt x="1524" y="139"/>
                </a:cubicBezTo>
                <a:cubicBezTo>
                  <a:pt x="1522" y="138"/>
                  <a:pt x="1522" y="138"/>
                  <a:pt x="1522" y="138"/>
                </a:cubicBezTo>
                <a:cubicBezTo>
                  <a:pt x="1525" y="138"/>
                  <a:pt x="1525" y="138"/>
                  <a:pt x="1525" y="138"/>
                </a:cubicBezTo>
                <a:cubicBezTo>
                  <a:pt x="1526" y="138"/>
                  <a:pt x="1526" y="138"/>
                  <a:pt x="1526" y="138"/>
                </a:cubicBezTo>
                <a:cubicBezTo>
                  <a:pt x="1526" y="136"/>
                  <a:pt x="1526" y="136"/>
                  <a:pt x="1526" y="136"/>
                </a:cubicBezTo>
                <a:cubicBezTo>
                  <a:pt x="1529" y="138"/>
                  <a:pt x="1529" y="138"/>
                  <a:pt x="1529" y="138"/>
                </a:cubicBezTo>
                <a:cubicBezTo>
                  <a:pt x="1531" y="138"/>
                  <a:pt x="1531" y="138"/>
                  <a:pt x="1531" y="138"/>
                </a:cubicBezTo>
                <a:cubicBezTo>
                  <a:pt x="1528" y="136"/>
                  <a:pt x="1528" y="136"/>
                  <a:pt x="1528" y="136"/>
                </a:cubicBezTo>
                <a:cubicBezTo>
                  <a:pt x="1534" y="136"/>
                  <a:pt x="1534" y="136"/>
                  <a:pt x="1534" y="136"/>
                </a:cubicBezTo>
                <a:cubicBezTo>
                  <a:pt x="1538" y="135"/>
                  <a:pt x="1538" y="135"/>
                  <a:pt x="1538" y="135"/>
                </a:cubicBezTo>
                <a:cubicBezTo>
                  <a:pt x="1535" y="134"/>
                  <a:pt x="1535" y="134"/>
                  <a:pt x="1535" y="134"/>
                </a:cubicBezTo>
                <a:cubicBezTo>
                  <a:pt x="1532" y="135"/>
                  <a:pt x="1532" y="135"/>
                  <a:pt x="1532" y="135"/>
                </a:cubicBezTo>
                <a:cubicBezTo>
                  <a:pt x="1525" y="134"/>
                  <a:pt x="1525" y="134"/>
                  <a:pt x="1525" y="134"/>
                </a:cubicBezTo>
                <a:cubicBezTo>
                  <a:pt x="1522" y="134"/>
                  <a:pt x="1522" y="134"/>
                  <a:pt x="1522" y="134"/>
                </a:cubicBezTo>
                <a:cubicBezTo>
                  <a:pt x="1518" y="132"/>
                  <a:pt x="1518" y="132"/>
                  <a:pt x="1518" y="132"/>
                </a:cubicBezTo>
                <a:cubicBezTo>
                  <a:pt x="1515" y="132"/>
                  <a:pt x="1515" y="132"/>
                  <a:pt x="1515" y="132"/>
                </a:cubicBezTo>
                <a:cubicBezTo>
                  <a:pt x="1512" y="132"/>
                  <a:pt x="1512" y="132"/>
                  <a:pt x="1512" y="132"/>
                </a:cubicBezTo>
                <a:cubicBezTo>
                  <a:pt x="1512" y="131"/>
                  <a:pt x="1512" y="131"/>
                  <a:pt x="1512" y="131"/>
                </a:cubicBezTo>
                <a:cubicBezTo>
                  <a:pt x="1509" y="131"/>
                  <a:pt x="1509" y="131"/>
                  <a:pt x="1509" y="131"/>
                </a:cubicBezTo>
                <a:cubicBezTo>
                  <a:pt x="1505" y="132"/>
                  <a:pt x="1505" y="132"/>
                  <a:pt x="1505" y="132"/>
                </a:cubicBezTo>
                <a:cubicBezTo>
                  <a:pt x="1501" y="132"/>
                  <a:pt x="1501" y="132"/>
                  <a:pt x="1501" y="132"/>
                </a:cubicBezTo>
                <a:cubicBezTo>
                  <a:pt x="1503" y="131"/>
                  <a:pt x="1503" y="131"/>
                  <a:pt x="1503" y="131"/>
                </a:cubicBezTo>
                <a:cubicBezTo>
                  <a:pt x="1501" y="129"/>
                  <a:pt x="1501" y="129"/>
                  <a:pt x="1501" y="129"/>
                </a:cubicBezTo>
                <a:cubicBezTo>
                  <a:pt x="1506" y="129"/>
                  <a:pt x="1506" y="129"/>
                  <a:pt x="1506" y="129"/>
                </a:cubicBezTo>
                <a:cubicBezTo>
                  <a:pt x="1514" y="128"/>
                  <a:pt x="1514" y="128"/>
                  <a:pt x="1514" y="128"/>
                </a:cubicBezTo>
                <a:cubicBezTo>
                  <a:pt x="1512" y="126"/>
                  <a:pt x="1512" y="126"/>
                  <a:pt x="1512" y="126"/>
                </a:cubicBezTo>
                <a:cubicBezTo>
                  <a:pt x="1514" y="126"/>
                  <a:pt x="1514" y="126"/>
                  <a:pt x="1514" y="126"/>
                </a:cubicBezTo>
                <a:cubicBezTo>
                  <a:pt x="1514" y="125"/>
                  <a:pt x="1514" y="125"/>
                  <a:pt x="1514" y="125"/>
                </a:cubicBezTo>
                <a:cubicBezTo>
                  <a:pt x="1511" y="125"/>
                  <a:pt x="1511" y="125"/>
                  <a:pt x="1511" y="125"/>
                </a:cubicBezTo>
                <a:cubicBezTo>
                  <a:pt x="1512" y="124"/>
                  <a:pt x="1512" y="124"/>
                  <a:pt x="1512" y="124"/>
                </a:cubicBezTo>
                <a:cubicBezTo>
                  <a:pt x="1506" y="125"/>
                  <a:pt x="1506" y="125"/>
                  <a:pt x="1506" y="125"/>
                </a:cubicBezTo>
                <a:cubicBezTo>
                  <a:pt x="1501" y="125"/>
                  <a:pt x="1501" y="125"/>
                  <a:pt x="1501" y="125"/>
                </a:cubicBezTo>
                <a:cubicBezTo>
                  <a:pt x="1506" y="124"/>
                  <a:pt x="1506" y="124"/>
                  <a:pt x="1506" y="124"/>
                </a:cubicBezTo>
                <a:cubicBezTo>
                  <a:pt x="1511" y="124"/>
                  <a:pt x="1511" y="124"/>
                  <a:pt x="1511" y="124"/>
                </a:cubicBezTo>
                <a:cubicBezTo>
                  <a:pt x="1512" y="122"/>
                  <a:pt x="1512" y="122"/>
                  <a:pt x="1512" y="122"/>
                </a:cubicBezTo>
                <a:cubicBezTo>
                  <a:pt x="1514" y="122"/>
                  <a:pt x="1514" y="122"/>
                  <a:pt x="1514" y="122"/>
                </a:cubicBezTo>
                <a:cubicBezTo>
                  <a:pt x="1514" y="121"/>
                  <a:pt x="1514" y="121"/>
                  <a:pt x="1514" y="121"/>
                </a:cubicBezTo>
                <a:cubicBezTo>
                  <a:pt x="1515" y="121"/>
                  <a:pt x="1515" y="121"/>
                  <a:pt x="1515" y="121"/>
                </a:cubicBezTo>
                <a:cubicBezTo>
                  <a:pt x="1514" y="119"/>
                  <a:pt x="1514" y="119"/>
                  <a:pt x="1514" y="119"/>
                </a:cubicBezTo>
                <a:cubicBezTo>
                  <a:pt x="1512" y="119"/>
                  <a:pt x="1512" y="119"/>
                  <a:pt x="1512" y="119"/>
                </a:cubicBezTo>
                <a:cubicBezTo>
                  <a:pt x="1508" y="119"/>
                  <a:pt x="1508" y="119"/>
                  <a:pt x="1508" y="119"/>
                </a:cubicBezTo>
                <a:cubicBezTo>
                  <a:pt x="1499" y="118"/>
                  <a:pt x="1499" y="118"/>
                  <a:pt x="1499" y="118"/>
                </a:cubicBezTo>
                <a:cubicBezTo>
                  <a:pt x="1498" y="118"/>
                  <a:pt x="1498" y="118"/>
                  <a:pt x="1498" y="118"/>
                </a:cubicBezTo>
                <a:cubicBezTo>
                  <a:pt x="1499" y="116"/>
                  <a:pt x="1499" y="116"/>
                  <a:pt x="1499" y="116"/>
                </a:cubicBezTo>
                <a:cubicBezTo>
                  <a:pt x="1496" y="115"/>
                  <a:pt x="1496" y="115"/>
                  <a:pt x="1496" y="115"/>
                </a:cubicBezTo>
                <a:cubicBezTo>
                  <a:pt x="1495" y="114"/>
                  <a:pt x="1495" y="114"/>
                  <a:pt x="1495" y="114"/>
                </a:cubicBezTo>
                <a:cubicBezTo>
                  <a:pt x="1498" y="115"/>
                  <a:pt x="1498" y="115"/>
                  <a:pt x="1498" y="115"/>
                </a:cubicBezTo>
                <a:cubicBezTo>
                  <a:pt x="1501" y="116"/>
                  <a:pt x="1501" y="116"/>
                  <a:pt x="1501" y="116"/>
                </a:cubicBezTo>
                <a:cubicBezTo>
                  <a:pt x="1505" y="118"/>
                  <a:pt x="1505" y="118"/>
                  <a:pt x="1505" y="118"/>
                </a:cubicBezTo>
                <a:cubicBezTo>
                  <a:pt x="1506" y="118"/>
                  <a:pt x="1506" y="118"/>
                  <a:pt x="1506" y="118"/>
                </a:cubicBezTo>
                <a:cubicBezTo>
                  <a:pt x="1511" y="118"/>
                  <a:pt x="1511" y="118"/>
                  <a:pt x="1511" y="118"/>
                </a:cubicBezTo>
                <a:cubicBezTo>
                  <a:pt x="1515" y="119"/>
                  <a:pt x="1515" y="119"/>
                  <a:pt x="1515" y="119"/>
                </a:cubicBezTo>
                <a:cubicBezTo>
                  <a:pt x="1519" y="121"/>
                  <a:pt x="1519" y="121"/>
                  <a:pt x="1519" y="121"/>
                </a:cubicBezTo>
                <a:cubicBezTo>
                  <a:pt x="1522" y="122"/>
                  <a:pt x="1522" y="122"/>
                  <a:pt x="1522" y="122"/>
                </a:cubicBezTo>
                <a:cubicBezTo>
                  <a:pt x="1524" y="125"/>
                  <a:pt x="1524" y="125"/>
                  <a:pt x="1524" y="125"/>
                </a:cubicBezTo>
                <a:cubicBezTo>
                  <a:pt x="1524" y="126"/>
                  <a:pt x="1524" y="126"/>
                  <a:pt x="1524" y="126"/>
                </a:cubicBezTo>
                <a:cubicBezTo>
                  <a:pt x="1525" y="128"/>
                  <a:pt x="1525" y="128"/>
                  <a:pt x="1525" y="128"/>
                </a:cubicBezTo>
                <a:cubicBezTo>
                  <a:pt x="1529" y="129"/>
                  <a:pt x="1529" y="129"/>
                  <a:pt x="1529" y="129"/>
                </a:cubicBezTo>
                <a:cubicBezTo>
                  <a:pt x="1532" y="131"/>
                  <a:pt x="1532" y="131"/>
                  <a:pt x="1532" y="131"/>
                </a:cubicBezTo>
                <a:cubicBezTo>
                  <a:pt x="1535" y="131"/>
                  <a:pt x="1535" y="131"/>
                  <a:pt x="1535" y="131"/>
                </a:cubicBezTo>
                <a:cubicBezTo>
                  <a:pt x="1536" y="128"/>
                  <a:pt x="1536" y="128"/>
                  <a:pt x="1536" y="128"/>
                </a:cubicBezTo>
                <a:cubicBezTo>
                  <a:pt x="1536" y="126"/>
                  <a:pt x="1536" y="126"/>
                  <a:pt x="1536" y="126"/>
                </a:cubicBezTo>
                <a:cubicBezTo>
                  <a:pt x="1538" y="126"/>
                  <a:pt x="1538" y="126"/>
                  <a:pt x="1538" y="126"/>
                </a:cubicBezTo>
                <a:cubicBezTo>
                  <a:pt x="1538" y="129"/>
                  <a:pt x="1538" y="129"/>
                  <a:pt x="1538" y="129"/>
                </a:cubicBezTo>
                <a:cubicBezTo>
                  <a:pt x="1539" y="129"/>
                  <a:pt x="1539" y="129"/>
                  <a:pt x="1539" y="129"/>
                </a:cubicBezTo>
                <a:cubicBezTo>
                  <a:pt x="1541" y="131"/>
                  <a:pt x="1541" y="131"/>
                  <a:pt x="1541" y="131"/>
                </a:cubicBezTo>
                <a:cubicBezTo>
                  <a:pt x="1542" y="131"/>
                  <a:pt x="1542" y="131"/>
                  <a:pt x="1542" y="131"/>
                </a:cubicBezTo>
                <a:cubicBezTo>
                  <a:pt x="1544" y="131"/>
                  <a:pt x="1544" y="131"/>
                  <a:pt x="1544" y="131"/>
                </a:cubicBezTo>
                <a:cubicBezTo>
                  <a:pt x="1545" y="129"/>
                  <a:pt x="1545" y="129"/>
                  <a:pt x="1545" y="129"/>
                </a:cubicBezTo>
                <a:cubicBezTo>
                  <a:pt x="1544" y="129"/>
                  <a:pt x="1544" y="129"/>
                  <a:pt x="1544" y="129"/>
                </a:cubicBezTo>
                <a:cubicBezTo>
                  <a:pt x="1544" y="128"/>
                  <a:pt x="1544" y="128"/>
                  <a:pt x="1544" y="128"/>
                </a:cubicBezTo>
                <a:cubicBezTo>
                  <a:pt x="1545" y="126"/>
                  <a:pt x="1545" y="126"/>
                  <a:pt x="1545" y="126"/>
                </a:cubicBezTo>
                <a:cubicBezTo>
                  <a:pt x="1546" y="125"/>
                  <a:pt x="1546" y="125"/>
                  <a:pt x="1546" y="125"/>
                </a:cubicBezTo>
                <a:cubicBezTo>
                  <a:pt x="1544" y="125"/>
                  <a:pt x="1544" y="125"/>
                  <a:pt x="1544" y="125"/>
                </a:cubicBezTo>
                <a:cubicBezTo>
                  <a:pt x="1545" y="124"/>
                  <a:pt x="1545" y="124"/>
                  <a:pt x="1545" y="124"/>
                </a:cubicBezTo>
                <a:cubicBezTo>
                  <a:pt x="1541" y="124"/>
                  <a:pt x="1541" y="124"/>
                  <a:pt x="1541" y="124"/>
                </a:cubicBezTo>
                <a:cubicBezTo>
                  <a:pt x="1544" y="122"/>
                  <a:pt x="1544" y="122"/>
                  <a:pt x="1544" y="122"/>
                </a:cubicBezTo>
                <a:cubicBezTo>
                  <a:pt x="1546" y="122"/>
                  <a:pt x="1546" y="122"/>
                  <a:pt x="1546" y="122"/>
                </a:cubicBezTo>
                <a:cubicBezTo>
                  <a:pt x="1545" y="121"/>
                  <a:pt x="1545" y="121"/>
                  <a:pt x="1545" y="121"/>
                </a:cubicBezTo>
                <a:cubicBezTo>
                  <a:pt x="1546" y="121"/>
                  <a:pt x="1546" y="121"/>
                  <a:pt x="1546" y="121"/>
                </a:cubicBezTo>
                <a:cubicBezTo>
                  <a:pt x="1545" y="119"/>
                  <a:pt x="1545" y="119"/>
                  <a:pt x="1545" y="119"/>
                </a:cubicBezTo>
                <a:cubicBezTo>
                  <a:pt x="1544" y="119"/>
                  <a:pt x="1544" y="119"/>
                  <a:pt x="1544" y="119"/>
                </a:cubicBezTo>
                <a:cubicBezTo>
                  <a:pt x="1539" y="121"/>
                  <a:pt x="1539" y="121"/>
                  <a:pt x="1539" y="121"/>
                </a:cubicBezTo>
                <a:cubicBezTo>
                  <a:pt x="1541" y="119"/>
                  <a:pt x="1541" y="119"/>
                  <a:pt x="1541" y="119"/>
                </a:cubicBezTo>
                <a:cubicBezTo>
                  <a:pt x="1542" y="118"/>
                  <a:pt x="1542" y="118"/>
                  <a:pt x="1542" y="118"/>
                </a:cubicBezTo>
                <a:cubicBezTo>
                  <a:pt x="1545" y="116"/>
                  <a:pt x="1545" y="116"/>
                  <a:pt x="1545" y="116"/>
                </a:cubicBezTo>
                <a:cubicBezTo>
                  <a:pt x="1542" y="116"/>
                  <a:pt x="1542" y="116"/>
                  <a:pt x="1542" y="116"/>
                </a:cubicBezTo>
                <a:cubicBezTo>
                  <a:pt x="1539" y="118"/>
                  <a:pt x="1539" y="118"/>
                  <a:pt x="1539" y="118"/>
                </a:cubicBezTo>
                <a:cubicBezTo>
                  <a:pt x="1539" y="116"/>
                  <a:pt x="1539" y="116"/>
                  <a:pt x="1539" y="116"/>
                </a:cubicBezTo>
                <a:cubicBezTo>
                  <a:pt x="1538" y="116"/>
                  <a:pt x="1538" y="116"/>
                  <a:pt x="1538" y="116"/>
                </a:cubicBezTo>
                <a:cubicBezTo>
                  <a:pt x="1536" y="116"/>
                  <a:pt x="1536" y="116"/>
                  <a:pt x="1536" y="116"/>
                </a:cubicBezTo>
                <a:cubicBezTo>
                  <a:pt x="1538" y="115"/>
                  <a:pt x="1538" y="115"/>
                  <a:pt x="1538" y="115"/>
                </a:cubicBezTo>
                <a:cubicBezTo>
                  <a:pt x="1541" y="115"/>
                  <a:pt x="1541" y="115"/>
                  <a:pt x="1541" y="115"/>
                </a:cubicBezTo>
                <a:cubicBezTo>
                  <a:pt x="1539" y="114"/>
                  <a:pt x="1539" y="114"/>
                  <a:pt x="1539" y="114"/>
                </a:cubicBezTo>
                <a:cubicBezTo>
                  <a:pt x="1536" y="112"/>
                  <a:pt x="1536" y="112"/>
                  <a:pt x="1536" y="112"/>
                </a:cubicBezTo>
                <a:cubicBezTo>
                  <a:pt x="1534" y="112"/>
                  <a:pt x="1534" y="112"/>
                  <a:pt x="1534" y="112"/>
                </a:cubicBezTo>
                <a:cubicBezTo>
                  <a:pt x="1532" y="111"/>
                  <a:pt x="1532" y="111"/>
                  <a:pt x="1532" y="111"/>
                </a:cubicBezTo>
                <a:cubicBezTo>
                  <a:pt x="1529" y="109"/>
                  <a:pt x="1529" y="109"/>
                  <a:pt x="1529" y="109"/>
                </a:cubicBezTo>
                <a:cubicBezTo>
                  <a:pt x="1525" y="108"/>
                  <a:pt x="1525" y="108"/>
                  <a:pt x="1525" y="108"/>
                </a:cubicBezTo>
                <a:cubicBezTo>
                  <a:pt x="1525" y="106"/>
                  <a:pt x="1525" y="106"/>
                  <a:pt x="1525" y="106"/>
                </a:cubicBezTo>
                <a:cubicBezTo>
                  <a:pt x="1525" y="105"/>
                  <a:pt x="1525" y="105"/>
                  <a:pt x="1525" y="105"/>
                </a:cubicBezTo>
                <a:cubicBezTo>
                  <a:pt x="1524" y="104"/>
                  <a:pt x="1524" y="104"/>
                  <a:pt x="1524" y="104"/>
                </a:cubicBezTo>
                <a:cubicBezTo>
                  <a:pt x="1519" y="104"/>
                  <a:pt x="1519" y="104"/>
                  <a:pt x="1519" y="104"/>
                </a:cubicBezTo>
                <a:cubicBezTo>
                  <a:pt x="1512" y="106"/>
                  <a:pt x="1512" y="106"/>
                  <a:pt x="1512" y="106"/>
                </a:cubicBezTo>
                <a:cubicBezTo>
                  <a:pt x="1512" y="105"/>
                  <a:pt x="1512" y="105"/>
                  <a:pt x="1512" y="105"/>
                </a:cubicBezTo>
                <a:cubicBezTo>
                  <a:pt x="1508" y="104"/>
                  <a:pt x="1508" y="104"/>
                  <a:pt x="1508" y="104"/>
                </a:cubicBezTo>
                <a:cubicBezTo>
                  <a:pt x="1509" y="104"/>
                  <a:pt x="1509" y="104"/>
                  <a:pt x="1509" y="104"/>
                </a:cubicBezTo>
                <a:cubicBezTo>
                  <a:pt x="1515" y="105"/>
                  <a:pt x="1515" y="105"/>
                  <a:pt x="1515" y="105"/>
                </a:cubicBezTo>
                <a:cubicBezTo>
                  <a:pt x="1519" y="104"/>
                  <a:pt x="1519" y="104"/>
                  <a:pt x="1519" y="104"/>
                </a:cubicBezTo>
                <a:cubicBezTo>
                  <a:pt x="1522" y="102"/>
                  <a:pt x="1522" y="102"/>
                  <a:pt x="1522" y="102"/>
                </a:cubicBezTo>
                <a:cubicBezTo>
                  <a:pt x="1525" y="102"/>
                  <a:pt x="1525" y="102"/>
                  <a:pt x="1525" y="102"/>
                </a:cubicBezTo>
                <a:cubicBezTo>
                  <a:pt x="1522" y="101"/>
                  <a:pt x="1522" y="101"/>
                  <a:pt x="1522" y="101"/>
                </a:cubicBezTo>
                <a:cubicBezTo>
                  <a:pt x="1519" y="101"/>
                  <a:pt x="1519" y="101"/>
                  <a:pt x="1519" y="101"/>
                </a:cubicBezTo>
                <a:cubicBezTo>
                  <a:pt x="1516" y="99"/>
                  <a:pt x="1516" y="99"/>
                  <a:pt x="1516" y="99"/>
                </a:cubicBezTo>
                <a:cubicBezTo>
                  <a:pt x="1512" y="101"/>
                  <a:pt x="1512" y="101"/>
                  <a:pt x="1512" y="101"/>
                </a:cubicBezTo>
                <a:cubicBezTo>
                  <a:pt x="1511" y="101"/>
                  <a:pt x="1511" y="101"/>
                  <a:pt x="1511" y="101"/>
                </a:cubicBezTo>
                <a:cubicBezTo>
                  <a:pt x="1514" y="99"/>
                  <a:pt x="1514" y="99"/>
                  <a:pt x="1514" y="99"/>
                </a:cubicBezTo>
                <a:cubicBezTo>
                  <a:pt x="1509" y="98"/>
                  <a:pt x="1509" y="98"/>
                  <a:pt x="1509" y="98"/>
                </a:cubicBezTo>
                <a:cubicBezTo>
                  <a:pt x="1506" y="96"/>
                  <a:pt x="1506" y="96"/>
                  <a:pt x="1506" y="96"/>
                </a:cubicBezTo>
                <a:cubicBezTo>
                  <a:pt x="1508" y="96"/>
                  <a:pt x="1508" y="96"/>
                  <a:pt x="1508" y="96"/>
                </a:cubicBezTo>
                <a:cubicBezTo>
                  <a:pt x="1509" y="98"/>
                  <a:pt x="1509" y="98"/>
                  <a:pt x="1509" y="98"/>
                </a:cubicBezTo>
                <a:cubicBezTo>
                  <a:pt x="1511" y="98"/>
                  <a:pt x="1511" y="98"/>
                  <a:pt x="1511" y="98"/>
                </a:cubicBezTo>
                <a:cubicBezTo>
                  <a:pt x="1518" y="99"/>
                  <a:pt x="1518" y="99"/>
                  <a:pt x="1518" y="99"/>
                </a:cubicBezTo>
                <a:cubicBezTo>
                  <a:pt x="1521" y="99"/>
                  <a:pt x="1521" y="99"/>
                  <a:pt x="1521" y="99"/>
                </a:cubicBezTo>
                <a:cubicBezTo>
                  <a:pt x="1524" y="98"/>
                  <a:pt x="1524" y="98"/>
                  <a:pt x="1524" y="98"/>
                </a:cubicBezTo>
                <a:cubicBezTo>
                  <a:pt x="1526" y="96"/>
                  <a:pt x="1526" y="96"/>
                  <a:pt x="1526" y="96"/>
                </a:cubicBezTo>
                <a:cubicBezTo>
                  <a:pt x="1528" y="96"/>
                  <a:pt x="1528" y="96"/>
                  <a:pt x="1528" y="96"/>
                </a:cubicBezTo>
                <a:cubicBezTo>
                  <a:pt x="1524" y="98"/>
                  <a:pt x="1524" y="98"/>
                  <a:pt x="1524" y="98"/>
                </a:cubicBezTo>
                <a:cubicBezTo>
                  <a:pt x="1526" y="98"/>
                  <a:pt x="1526" y="98"/>
                  <a:pt x="1526" y="98"/>
                </a:cubicBezTo>
                <a:cubicBezTo>
                  <a:pt x="1529" y="98"/>
                  <a:pt x="1529" y="98"/>
                  <a:pt x="1529" y="98"/>
                </a:cubicBezTo>
                <a:cubicBezTo>
                  <a:pt x="1534" y="99"/>
                  <a:pt x="1534" y="99"/>
                  <a:pt x="1534" y="99"/>
                </a:cubicBezTo>
                <a:cubicBezTo>
                  <a:pt x="1536" y="99"/>
                  <a:pt x="1536" y="99"/>
                  <a:pt x="1536" y="99"/>
                </a:cubicBezTo>
                <a:cubicBezTo>
                  <a:pt x="1539" y="99"/>
                  <a:pt x="1539" y="99"/>
                  <a:pt x="1539" y="99"/>
                </a:cubicBezTo>
                <a:cubicBezTo>
                  <a:pt x="1532" y="96"/>
                  <a:pt x="1532" y="96"/>
                  <a:pt x="1532" y="96"/>
                </a:cubicBezTo>
                <a:cubicBezTo>
                  <a:pt x="1529" y="96"/>
                  <a:pt x="1529" y="96"/>
                  <a:pt x="1529" y="96"/>
                </a:cubicBezTo>
                <a:cubicBezTo>
                  <a:pt x="1525" y="95"/>
                  <a:pt x="1525" y="95"/>
                  <a:pt x="1525" y="95"/>
                </a:cubicBezTo>
                <a:cubicBezTo>
                  <a:pt x="1522" y="92"/>
                  <a:pt x="1522" y="92"/>
                  <a:pt x="1522" y="92"/>
                </a:cubicBezTo>
                <a:cubicBezTo>
                  <a:pt x="1524" y="92"/>
                  <a:pt x="1524" y="92"/>
                  <a:pt x="1524" y="92"/>
                </a:cubicBezTo>
                <a:cubicBezTo>
                  <a:pt x="1525" y="93"/>
                  <a:pt x="1525" y="93"/>
                  <a:pt x="1525" y="93"/>
                </a:cubicBezTo>
                <a:cubicBezTo>
                  <a:pt x="1528" y="95"/>
                  <a:pt x="1528" y="95"/>
                  <a:pt x="1528" y="95"/>
                </a:cubicBezTo>
                <a:cubicBezTo>
                  <a:pt x="1529" y="96"/>
                  <a:pt x="1529" y="96"/>
                  <a:pt x="1529" y="96"/>
                </a:cubicBezTo>
                <a:cubicBezTo>
                  <a:pt x="1531" y="95"/>
                  <a:pt x="1531" y="95"/>
                  <a:pt x="1531" y="95"/>
                </a:cubicBezTo>
                <a:cubicBezTo>
                  <a:pt x="1534" y="93"/>
                  <a:pt x="1534" y="93"/>
                  <a:pt x="1534" y="93"/>
                </a:cubicBezTo>
                <a:cubicBezTo>
                  <a:pt x="1536" y="93"/>
                  <a:pt x="1536" y="93"/>
                  <a:pt x="1536" y="93"/>
                </a:cubicBezTo>
                <a:cubicBezTo>
                  <a:pt x="1538" y="93"/>
                  <a:pt x="1538" y="93"/>
                  <a:pt x="1538" y="93"/>
                </a:cubicBezTo>
                <a:cubicBezTo>
                  <a:pt x="1541" y="93"/>
                  <a:pt x="1541" y="93"/>
                  <a:pt x="1541" y="93"/>
                </a:cubicBezTo>
                <a:cubicBezTo>
                  <a:pt x="1545" y="95"/>
                  <a:pt x="1545" y="95"/>
                  <a:pt x="1545" y="95"/>
                </a:cubicBezTo>
                <a:cubicBezTo>
                  <a:pt x="1541" y="95"/>
                  <a:pt x="1541" y="95"/>
                  <a:pt x="1541" y="95"/>
                </a:cubicBezTo>
                <a:cubicBezTo>
                  <a:pt x="1538" y="93"/>
                  <a:pt x="1538" y="93"/>
                  <a:pt x="1538" y="93"/>
                </a:cubicBezTo>
                <a:cubicBezTo>
                  <a:pt x="1536" y="95"/>
                  <a:pt x="1536" y="95"/>
                  <a:pt x="1536" y="95"/>
                </a:cubicBezTo>
                <a:cubicBezTo>
                  <a:pt x="1535" y="95"/>
                  <a:pt x="1535" y="95"/>
                  <a:pt x="1535" y="95"/>
                </a:cubicBezTo>
                <a:cubicBezTo>
                  <a:pt x="1544" y="99"/>
                  <a:pt x="1544" y="99"/>
                  <a:pt x="1544" y="99"/>
                </a:cubicBezTo>
                <a:cubicBezTo>
                  <a:pt x="1549" y="99"/>
                  <a:pt x="1549" y="99"/>
                  <a:pt x="1549" y="99"/>
                </a:cubicBezTo>
                <a:cubicBezTo>
                  <a:pt x="1554" y="98"/>
                  <a:pt x="1554" y="98"/>
                  <a:pt x="1554" y="98"/>
                </a:cubicBezTo>
                <a:cubicBezTo>
                  <a:pt x="1558" y="96"/>
                  <a:pt x="1558" y="96"/>
                  <a:pt x="1558" y="96"/>
                </a:cubicBezTo>
                <a:cubicBezTo>
                  <a:pt x="1562" y="98"/>
                  <a:pt x="1562" y="98"/>
                  <a:pt x="1562" y="98"/>
                </a:cubicBezTo>
                <a:cubicBezTo>
                  <a:pt x="1564" y="96"/>
                  <a:pt x="1564" y="96"/>
                  <a:pt x="1564" y="96"/>
                </a:cubicBezTo>
                <a:cubicBezTo>
                  <a:pt x="1564" y="95"/>
                  <a:pt x="1564" y="95"/>
                  <a:pt x="1564" y="95"/>
                </a:cubicBezTo>
                <a:cubicBezTo>
                  <a:pt x="1565" y="93"/>
                  <a:pt x="1565" y="93"/>
                  <a:pt x="1565" y="93"/>
                </a:cubicBezTo>
                <a:cubicBezTo>
                  <a:pt x="1567" y="92"/>
                  <a:pt x="1567" y="92"/>
                  <a:pt x="1567" y="92"/>
                </a:cubicBezTo>
                <a:cubicBezTo>
                  <a:pt x="1561" y="91"/>
                  <a:pt x="1561" y="91"/>
                  <a:pt x="1561" y="91"/>
                </a:cubicBezTo>
                <a:cubicBezTo>
                  <a:pt x="1557" y="91"/>
                  <a:pt x="1557" y="91"/>
                  <a:pt x="1557" y="91"/>
                </a:cubicBezTo>
                <a:cubicBezTo>
                  <a:pt x="1554" y="91"/>
                  <a:pt x="1554" y="91"/>
                  <a:pt x="1554" y="91"/>
                </a:cubicBezTo>
                <a:cubicBezTo>
                  <a:pt x="1554" y="92"/>
                  <a:pt x="1554" y="92"/>
                  <a:pt x="1554" y="92"/>
                </a:cubicBezTo>
                <a:cubicBezTo>
                  <a:pt x="1555" y="93"/>
                  <a:pt x="1555" y="93"/>
                  <a:pt x="1555" y="93"/>
                </a:cubicBezTo>
                <a:cubicBezTo>
                  <a:pt x="1554" y="95"/>
                  <a:pt x="1554" y="95"/>
                  <a:pt x="1554" y="95"/>
                </a:cubicBezTo>
                <a:cubicBezTo>
                  <a:pt x="1552" y="92"/>
                  <a:pt x="1552" y="92"/>
                  <a:pt x="1552" y="92"/>
                </a:cubicBezTo>
                <a:cubicBezTo>
                  <a:pt x="1549" y="91"/>
                  <a:pt x="1549" y="91"/>
                  <a:pt x="1549" y="91"/>
                </a:cubicBezTo>
                <a:cubicBezTo>
                  <a:pt x="1551" y="91"/>
                  <a:pt x="1551" y="91"/>
                  <a:pt x="1551" y="91"/>
                </a:cubicBezTo>
                <a:cubicBezTo>
                  <a:pt x="1554" y="89"/>
                  <a:pt x="1554" y="89"/>
                  <a:pt x="1554" y="89"/>
                </a:cubicBezTo>
                <a:cubicBezTo>
                  <a:pt x="1551" y="88"/>
                  <a:pt x="1551" y="88"/>
                  <a:pt x="1551" y="88"/>
                </a:cubicBezTo>
                <a:cubicBezTo>
                  <a:pt x="1554" y="88"/>
                  <a:pt x="1554" y="88"/>
                  <a:pt x="1554" y="88"/>
                </a:cubicBezTo>
                <a:cubicBezTo>
                  <a:pt x="1557" y="86"/>
                  <a:pt x="1557" y="86"/>
                  <a:pt x="1557" y="86"/>
                </a:cubicBezTo>
                <a:cubicBezTo>
                  <a:pt x="1555" y="85"/>
                  <a:pt x="1555" y="85"/>
                  <a:pt x="1555" y="85"/>
                </a:cubicBezTo>
                <a:cubicBezTo>
                  <a:pt x="1557" y="85"/>
                  <a:pt x="1557" y="85"/>
                  <a:pt x="1557" y="85"/>
                </a:cubicBezTo>
                <a:cubicBezTo>
                  <a:pt x="1558" y="86"/>
                  <a:pt x="1558" y="86"/>
                  <a:pt x="1558" y="86"/>
                </a:cubicBezTo>
                <a:cubicBezTo>
                  <a:pt x="1555" y="88"/>
                  <a:pt x="1555" y="88"/>
                  <a:pt x="1555" y="88"/>
                </a:cubicBezTo>
                <a:cubicBezTo>
                  <a:pt x="1555" y="89"/>
                  <a:pt x="1555" y="89"/>
                  <a:pt x="1555" y="89"/>
                </a:cubicBezTo>
                <a:cubicBezTo>
                  <a:pt x="1558" y="89"/>
                  <a:pt x="1558" y="89"/>
                  <a:pt x="1558" y="89"/>
                </a:cubicBezTo>
                <a:cubicBezTo>
                  <a:pt x="1562" y="91"/>
                  <a:pt x="1562" y="91"/>
                  <a:pt x="1562" y="91"/>
                </a:cubicBezTo>
                <a:cubicBezTo>
                  <a:pt x="1569" y="89"/>
                  <a:pt x="1569" y="89"/>
                  <a:pt x="1569" y="89"/>
                </a:cubicBezTo>
                <a:cubicBezTo>
                  <a:pt x="1567" y="86"/>
                  <a:pt x="1567" y="86"/>
                  <a:pt x="1567" y="86"/>
                </a:cubicBezTo>
                <a:cubicBezTo>
                  <a:pt x="1568" y="86"/>
                  <a:pt x="1568" y="86"/>
                  <a:pt x="1568" y="86"/>
                </a:cubicBezTo>
                <a:cubicBezTo>
                  <a:pt x="1569" y="88"/>
                  <a:pt x="1569" y="88"/>
                  <a:pt x="1569" y="88"/>
                </a:cubicBezTo>
                <a:cubicBezTo>
                  <a:pt x="1574" y="88"/>
                  <a:pt x="1574" y="88"/>
                  <a:pt x="1574" y="88"/>
                </a:cubicBezTo>
                <a:cubicBezTo>
                  <a:pt x="1577" y="88"/>
                  <a:pt x="1577" y="88"/>
                  <a:pt x="1577" y="88"/>
                </a:cubicBezTo>
                <a:cubicBezTo>
                  <a:pt x="1579" y="86"/>
                  <a:pt x="1579" y="86"/>
                  <a:pt x="1579" y="86"/>
                </a:cubicBezTo>
                <a:cubicBezTo>
                  <a:pt x="1578" y="85"/>
                  <a:pt x="1578" y="85"/>
                  <a:pt x="1578" y="85"/>
                </a:cubicBezTo>
                <a:cubicBezTo>
                  <a:pt x="1578" y="83"/>
                  <a:pt x="1578" y="83"/>
                  <a:pt x="1578" y="83"/>
                </a:cubicBezTo>
                <a:cubicBezTo>
                  <a:pt x="1574" y="85"/>
                  <a:pt x="1574" y="85"/>
                  <a:pt x="1574" y="85"/>
                </a:cubicBezTo>
                <a:cubicBezTo>
                  <a:pt x="1571" y="83"/>
                  <a:pt x="1571" y="83"/>
                  <a:pt x="1571" y="83"/>
                </a:cubicBezTo>
                <a:cubicBezTo>
                  <a:pt x="1572" y="83"/>
                  <a:pt x="1572" y="83"/>
                  <a:pt x="1572" y="83"/>
                </a:cubicBezTo>
                <a:cubicBezTo>
                  <a:pt x="1575" y="82"/>
                  <a:pt x="1575" y="82"/>
                  <a:pt x="1575" y="82"/>
                </a:cubicBezTo>
                <a:cubicBezTo>
                  <a:pt x="1574" y="81"/>
                  <a:pt x="1574" y="81"/>
                  <a:pt x="1574" y="81"/>
                </a:cubicBezTo>
                <a:cubicBezTo>
                  <a:pt x="1569" y="79"/>
                  <a:pt x="1569" y="79"/>
                  <a:pt x="1569" y="79"/>
                </a:cubicBezTo>
                <a:cubicBezTo>
                  <a:pt x="1567" y="82"/>
                  <a:pt x="1567" y="82"/>
                  <a:pt x="1567" y="82"/>
                </a:cubicBezTo>
                <a:cubicBezTo>
                  <a:pt x="1569" y="83"/>
                  <a:pt x="1569" y="83"/>
                  <a:pt x="1569" y="83"/>
                </a:cubicBezTo>
                <a:cubicBezTo>
                  <a:pt x="1568" y="83"/>
                  <a:pt x="1568" y="83"/>
                  <a:pt x="1568" y="83"/>
                </a:cubicBezTo>
                <a:cubicBezTo>
                  <a:pt x="1567" y="83"/>
                  <a:pt x="1567" y="83"/>
                  <a:pt x="1567" y="83"/>
                </a:cubicBezTo>
                <a:cubicBezTo>
                  <a:pt x="1567" y="82"/>
                  <a:pt x="1567" y="82"/>
                  <a:pt x="1567" y="82"/>
                </a:cubicBezTo>
                <a:cubicBezTo>
                  <a:pt x="1567" y="81"/>
                  <a:pt x="1567" y="81"/>
                  <a:pt x="1567" y="81"/>
                </a:cubicBezTo>
                <a:cubicBezTo>
                  <a:pt x="1568" y="79"/>
                  <a:pt x="1568" y="79"/>
                  <a:pt x="1568" y="79"/>
                </a:cubicBezTo>
                <a:cubicBezTo>
                  <a:pt x="1569" y="79"/>
                  <a:pt x="1569" y="79"/>
                  <a:pt x="1569" y="79"/>
                </a:cubicBezTo>
                <a:cubicBezTo>
                  <a:pt x="1567" y="78"/>
                  <a:pt x="1567" y="78"/>
                  <a:pt x="1567" y="78"/>
                </a:cubicBezTo>
                <a:cubicBezTo>
                  <a:pt x="1564" y="76"/>
                  <a:pt x="1564" y="76"/>
                  <a:pt x="1564" y="76"/>
                </a:cubicBezTo>
                <a:cubicBezTo>
                  <a:pt x="1558" y="75"/>
                  <a:pt x="1558" y="75"/>
                  <a:pt x="1558" y="75"/>
                </a:cubicBezTo>
                <a:cubicBezTo>
                  <a:pt x="1561" y="75"/>
                  <a:pt x="1561" y="75"/>
                  <a:pt x="1561" y="75"/>
                </a:cubicBezTo>
                <a:cubicBezTo>
                  <a:pt x="1558" y="73"/>
                  <a:pt x="1558" y="73"/>
                  <a:pt x="1558" y="73"/>
                </a:cubicBezTo>
                <a:cubicBezTo>
                  <a:pt x="1559" y="73"/>
                  <a:pt x="1559" y="73"/>
                  <a:pt x="1559" y="73"/>
                </a:cubicBezTo>
                <a:cubicBezTo>
                  <a:pt x="1562" y="73"/>
                  <a:pt x="1562" y="73"/>
                  <a:pt x="1562" y="73"/>
                </a:cubicBezTo>
                <a:cubicBezTo>
                  <a:pt x="1567" y="76"/>
                  <a:pt x="1567" y="76"/>
                  <a:pt x="1567" y="76"/>
                </a:cubicBezTo>
                <a:cubicBezTo>
                  <a:pt x="1571" y="76"/>
                  <a:pt x="1571" y="76"/>
                  <a:pt x="1571" y="76"/>
                </a:cubicBezTo>
                <a:cubicBezTo>
                  <a:pt x="1574" y="78"/>
                  <a:pt x="1574" y="78"/>
                  <a:pt x="1574" y="78"/>
                </a:cubicBezTo>
                <a:cubicBezTo>
                  <a:pt x="1577" y="79"/>
                  <a:pt x="1577" y="79"/>
                  <a:pt x="1577" y="79"/>
                </a:cubicBezTo>
                <a:cubicBezTo>
                  <a:pt x="1578" y="78"/>
                  <a:pt x="1578" y="78"/>
                  <a:pt x="1578" y="78"/>
                </a:cubicBezTo>
                <a:cubicBezTo>
                  <a:pt x="1579" y="76"/>
                  <a:pt x="1579" y="76"/>
                  <a:pt x="1579" y="76"/>
                </a:cubicBezTo>
                <a:cubicBezTo>
                  <a:pt x="1579" y="75"/>
                  <a:pt x="1579" y="75"/>
                  <a:pt x="1579" y="75"/>
                </a:cubicBezTo>
                <a:cubicBezTo>
                  <a:pt x="1579" y="73"/>
                  <a:pt x="1579" y="73"/>
                  <a:pt x="1579" y="73"/>
                </a:cubicBezTo>
                <a:cubicBezTo>
                  <a:pt x="1579" y="72"/>
                  <a:pt x="1579" y="72"/>
                  <a:pt x="1579" y="72"/>
                </a:cubicBezTo>
                <a:cubicBezTo>
                  <a:pt x="1577" y="71"/>
                  <a:pt x="1577" y="71"/>
                  <a:pt x="1577" y="71"/>
                </a:cubicBezTo>
                <a:cubicBezTo>
                  <a:pt x="1574" y="70"/>
                  <a:pt x="1574" y="70"/>
                  <a:pt x="1574" y="70"/>
                </a:cubicBezTo>
                <a:cubicBezTo>
                  <a:pt x="1578" y="69"/>
                  <a:pt x="1578" y="69"/>
                  <a:pt x="1578" y="69"/>
                </a:cubicBezTo>
                <a:cubicBezTo>
                  <a:pt x="1579" y="69"/>
                  <a:pt x="1579" y="69"/>
                  <a:pt x="1579" y="69"/>
                </a:cubicBezTo>
                <a:cubicBezTo>
                  <a:pt x="1579" y="68"/>
                  <a:pt x="1579" y="68"/>
                  <a:pt x="1579" y="68"/>
                </a:cubicBezTo>
                <a:cubicBezTo>
                  <a:pt x="1577" y="68"/>
                  <a:pt x="1577" y="68"/>
                  <a:pt x="1577" y="68"/>
                </a:cubicBezTo>
                <a:cubicBezTo>
                  <a:pt x="1574" y="66"/>
                  <a:pt x="1574" y="66"/>
                  <a:pt x="1574" y="66"/>
                </a:cubicBezTo>
                <a:cubicBezTo>
                  <a:pt x="1569" y="66"/>
                  <a:pt x="1569" y="66"/>
                  <a:pt x="1569" y="66"/>
                </a:cubicBezTo>
                <a:cubicBezTo>
                  <a:pt x="1574" y="68"/>
                  <a:pt x="1574" y="68"/>
                  <a:pt x="1574" y="68"/>
                </a:cubicBezTo>
                <a:cubicBezTo>
                  <a:pt x="1571" y="68"/>
                  <a:pt x="1571" y="68"/>
                  <a:pt x="1571" y="68"/>
                </a:cubicBezTo>
                <a:cubicBezTo>
                  <a:pt x="1569" y="68"/>
                  <a:pt x="1569" y="68"/>
                  <a:pt x="1569" y="68"/>
                </a:cubicBezTo>
                <a:cubicBezTo>
                  <a:pt x="1564" y="68"/>
                  <a:pt x="1564" y="68"/>
                  <a:pt x="1564" y="68"/>
                </a:cubicBezTo>
                <a:cubicBezTo>
                  <a:pt x="1565" y="66"/>
                  <a:pt x="1565" y="66"/>
                  <a:pt x="1565" y="66"/>
                </a:cubicBezTo>
                <a:cubicBezTo>
                  <a:pt x="1562" y="65"/>
                  <a:pt x="1562" y="65"/>
                  <a:pt x="1562" y="65"/>
                </a:cubicBezTo>
                <a:cubicBezTo>
                  <a:pt x="1564" y="63"/>
                  <a:pt x="1564" y="63"/>
                  <a:pt x="1564" y="63"/>
                </a:cubicBezTo>
                <a:cubicBezTo>
                  <a:pt x="1562" y="63"/>
                  <a:pt x="1562" y="63"/>
                  <a:pt x="1562" y="63"/>
                </a:cubicBezTo>
                <a:cubicBezTo>
                  <a:pt x="1561" y="63"/>
                  <a:pt x="1561" y="63"/>
                  <a:pt x="1561" y="63"/>
                </a:cubicBezTo>
                <a:cubicBezTo>
                  <a:pt x="1561" y="65"/>
                  <a:pt x="1561" y="65"/>
                  <a:pt x="1561" y="65"/>
                </a:cubicBezTo>
                <a:cubicBezTo>
                  <a:pt x="1558" y="63"/>
                  <a:pt x="1558" y="63"/>
                  <a:pt x="1558" y="63"/>
                </a:cubicBezTo>
                <a:cubicBezTo>
                  <a:pt x="1562" y="61"/>
                  <a:pt x="1562" y="61"/>
                  <a:pt x="1562" y="61"/>
                </a:cubicBezTo>
                <a:cubicBezTo>
                  <a:pt x="1564" y="62"/>
                  <a:pt x="1564" y="62"/>
                  <a:pt x="1564" y="62"/>
                </a:cubicBezTo>
                <a:cubicBezTo>
                  <a:pt x="1565" y="63"/>
                  <a:pt x="1565" y="63"/>
                  <a:pt x="1565" y="63"/>
                </a:cubicBezTo>
                <a:cubicBezTo>
                  <a:pt x="1569" y="62"/>
                  <a:pt x="1569" y="62"/>
                  <a:pt x="1569" y="62"/>
                </a:cubicBezTo>
                <a:cubicBezTo>
                  <a:pt x="1572" y="62"/>
                  <a:pt x="1572" y="62"/>
                  <a:pt x="1572" y="62"/>
                </a:cubicBezTo>
                <a:cubicBezTo>
                  <a:pt x="1569" y="61"/>
                  <a:pt x="1569" y="61"/>
                  <a:pt x="1569" y="61"/>
                </a:cubicBezTo>
                <a:cubicBezTo>
                  <a:pt x="1571" y="61"/>
                  <a:pt x="1571" y="61"/>
                  <a:pt x="1571" y="61"/>
                </a:cubicBezTo>
                <a:cubicBezTo>
                  <a:pt x="1572" y="61"/>
                  <a:pt x="1572" y="61"/>
                  <a:pt x="1572" y="61"/>
                </a:cubicBezTo>
                <a:cubicBezTo>
                  <a:pt x="1578" y="59"/>
                  <a:pt x="1578" y="59"/>
                  <a:pt x="1578" y="59"/>
                </a:cubicBezTo>
                <a:cubicBezTo>
                  <a:pt x="1585" y="61"/>
                  <a:pt x="1585" y="61"/>
                  <a:pt x="1585" y="61"/>
                </a:cubicBezTo>
                <a:cubicBezTo>
                  <a:pt x="1589" y="62"/>
                  <a:pt x="1589" y="62"/>
                  <a:pt x="1589" y="62"/>
                </a:cubicBezTo>
                <a:cubicBezTo>
                  <a:pt x="1592" y="62"/>
                  <a:pt x="1592" y="62"/>
                  <a:pt x="1592" y="62"/>
                </a:cubicBezTo>
                <a:cubicBezTo>
                  <a:pt x="1594" y="61"/>
                  <a:pt x="1594" y="61"/>
                  <a:pt x="1594" y="61"/>
                </a:cubicBezTo>
                <a:cubicBezTo>
                  <a:pt x="1595" y="59"/>
                  <a:pt x="1595" y="59"/>
                  <a:pt x="1595" y="59"/>
                </a:cubicBezTo>
                <a:cubicBezTo>
                  <a:pt x="1594" y="56"/>
                  <a:pt x="1594" y="56"/>
                  <a:pt x="1594" y="56"/>
                </a:cubicBezTo>
                <a:cubicBezTo>
                  <a:pt x="1591" y="56"/>
                  <a:pt x="1591" y="56"/>
                  <a:pt x="1591" y="56"/>
                </a:cubicBezTo>
                <a:cubicBezTo>
                  <a:pt x="1588" y="56"/>
                  <a:pt x="1588" y="56"/>
                  <a:pt x="1588" y="56"/>
                </a:cubicBezTo>
                <a:cubicBezTo>
                  <a:pt x="1587" y="58"/>
                  <a:pt x="1587" y="58"/>
                  <a:pt x="1587" y="58"/>
                </a:cubicBezTo>
                <a:cubicBezTo>
                  <a:pt x="1585" y="56"/>
                  <a:pt x="1585" y="56"/>
                  <a:pt x="1585" y="56"/>
                </a:cubicBezTo>
                <a:cubicBezTo>
                  <a:pt x="1581" y="55"/>
                  <a:pt x="1581" y="55"/>
                  <a:pt x="1581" y="55"/>
                </a:cubicBezTo>
                <a:cubicBezTo>
                  <a:pt x="1582" y="55"/>
                  <a:pt x="1582" y="55"/>
                  <a:pt x="1582" y="55"/>
                </a:cubicBezTo>
                <a:cubicBezTo>
                  <a:pt x="1579" y="54"/>
                  <a:pt x="1579" y="54"/>
                  <a:pt x="1579" y="54"/>
                </a:cubicBezTo>
                <a:cubicBezTo>
                  <a:pt x="1578" y="53"/>
                  <a:pt x="1578" y="53"/>
                  <a:pt x="1578" y="53"/>
                </a:cubicBezTo>
                <a:cubicBezTo>
                  <a:pt x="1575" y="53"/>
                  <a:pt x="1575" y="53"/>
                  <a:pt x="1575" y="53"/>
                </a:cubicBezTo>
                <a:cubicBezTo>
                  <a:pt x="1579" y="52"/>
                  <a:pt x="1579" y="52"/>
                  <a:pt x="1579" y="52"/>
                </a:cubicBezTo>
                <a:cubicBezTo>
                  <a:pt x="1582" y="52"/>
                  <a:pt x="1582" y="52"/>
                  <a:pt x="1582" y="52"/>
                </a:cubicBezTo>
                <a:cubicBezTo>
                  <a:pt x="1591" y="53"/>
                  <a:pt x="1591" y="53"/>
                  <a:pt x="1591" y="53"/>
                </a:cubicBezTo>
                <a:cubicBezTo>
                  <a:pt x="1589" y="52"/>
                  <a:pt x="1589" y="52"/>
                  <a:pt x="1589" y="52"/>
                </a:cubicBezTo>
                <a:cubicBezTo>
                  <a:pt x="1587" y="50"/>
                  <a:pt x="1587" y="50"/>
                  <a:pt x="1587" y="50"/>
                </a:cubicBezTo>
                <a:cubicBezTo>
                  <a:pt x="1581" y="50"/>
                  <a:pt x="1581" y="50"/>
                  <a:pt x="1581" y="50"/>
                </a:cubicBezTo>
                <a:cubicBezTo>
                  <a:pt x="1578" y="50"/>
                  <a:pt x="1578" y="50"/>
                  <a:pt x="1578" y="50"/>
                </a:cubicBezTo>
                <a:cubicBezTo>
                  <a:pt x="1575" y="50"/>
                  <a:pt x="1575" y="50"/>
                  <a:pt x="1575" y="50"/>
                </a:cubicBezTo>
                <a:cubicBezTo>
                  <a:pt x="1572" y="52"/>
                  <a:pt x="1572" y="52"/>
                  <a:pt x="1572" y="52"/>
                </a:cubicBezTo>
                <a:cubicBezTo>
                  <a:pt x="1569" y="53"/>
                  <a:pt x="1569" y="53"/>
                  <a:pt x="1569" y="53"/>
                </a:cubicBezTo>
                <a:cubicBezTo>
                  <a:pt x="1567" y="52"/>
                  <a:pt x="1567" y="52"/>
                  <a:pt x="1567" y="52"/>
                </a:cubicBezTo>
                <a:cubicBezTo>
                  <a:pt x="1574" y="49"/>
                  <a:pt x="1574" y="49"/>
                  <a:pt x="1574" y="49"/>
                </a:cubicBezTo>
                <a:cubicBezTo>
                  <a:pt x="1571" y="48"/>
                  <a:pt x="1571" y="48"/>
                  <a:pt x="1571" y="48"/>
                </a:cubicBezTo>
                <a:cubicBezTo>
                  <a:pt x="1574" y="48"/>
                  <a:pt x="1574" y="48"/>
                  <a:pt x="1574" y="48"/>
                </a:cubicBezTo>
                <a:cubicBezTo>
                  <a:pt x="1575" y="48"/>
                  <a:pt x="1575" y="48"/>
                  <a:pt x="1575" y="48"/>
                </a:cubicBezTo>
                <a:cubicBezTo>
                  <a:pt x="1575" y="46"/>
                  <a:pt x="1575" y="46"/>
                  <a:pt x="1575" y="46"/>
                </a:cubicBezTo>
                <a:cubicBezTo>
                  <a:pt x="1577" y="45"/>
                  <a:pt x="1577" y="45"/>
                  <a:pt x="1577" y="45"/>
                </a:cubicBezTo>
                <a:cubicBezTo>
                  <a:pt x="1578" y="43"/>
                  <a:pt x="1578" y="43"/>
                  <a:pt x="1578" y="43"/>
                </a:cubicBezTo>
                <a:cubicBezTo>
                  <a:pt x="1577" y="43"/>
                  <a:pt x="1577" y="43"/>
                  <a:pt x="1577" y="43"/>
                </a:cubicBezTo>
                <a:cubicBezTo>
                  <a:pt x="1578" y="42"/>
                  <a:pt x="1578" y="42"/>
                  <a:pt x="1578" y="42"/>
                </a:cubicBezTo>
                <a:cubicBezTo>
                  <a:pt x="1584" y="40"/>
                  <a:pt x="1584" y="40"/>
                  <a:pt x="1584" y="40"/>
                </a:cubicBezTo>
                <a:cubicBezTo>
                  <a:pt x="1585" y="40"/>
                  <a:pt x="1585" y="40"/>
                  <a:pt x="1585" y="40"/>
                </a:cubicBezTo>
                <a:cubicBezTo>
                  <a:pt x="1588" y="40"/>
                  <a:pt x="1588" y="40"/>
                  <a:pt x="1588" y="40"/>
                </a:cubicBezTo>
                <a:cubicBezTo>
                  <a:pt x="1589" y="39"/>
                  <a:pt x="1589" y="39"/>
                  <a:pt x="1589" y="39"/>
                </a:cubicBezTo>
                <a:cubicBezTo>
                  <a:pt x="1591" y="39"/>
                  <a:pt x="1591" y="39"/>
                  <a:pt x="1591" y="39"/>
                </a:cubicBezTo>
                <a:cubicBezTo>
                  <a:pt x="1594" y="38"/>
                  <a:pt x="1594" y="38"/>
                  <a:pt x="1594" y="38"/>
                </a:cubicBezTo>
                <a:cubicBezTo>
                  <a:pt x="1595" y="38"/>
                  <a:pt x="1595" y="38"/>
                  <a:pt x="1595" y="38"/>
                </a:cubicBezTo>
                <a:cubicBezTo>
                  <a:pt x="1597" y="36"/>
                  <a:pt x="1597" y="36"/>
                  <a:pt x="1597" y="36"/>
                </a:cubicBezTo>
                <a:cubicBezTo>
                  <a:pt x="1594" y="36"/>
                  <a:pt x="1594" y="36"/>
                  <a:pt x="1594" y="36"/>
                </a:cubicBezTo>
                <a:cubicBezTo>
                  <a:pt x="1591" y="38"/>
                  <a:pt x="1591" y="38"/>
                  <a:pt x="1591" y="38"/>
                </a:cubicBezTo>
                <a:cubicBezTo>
                  <a:pt x="1592" y="36"/>
                  <a:pt x="1592" y="36"/>
                  <a:pt x="1592" y="36"/>
                </a:cubicBezTo>
                <a:cubicBezTo>
                  <a:pt x="1592" y="35"/>
                  <a:pt x="1592" y="35"/>
                  <a:pt x="1592" y="35"/>
                </a:cubicBezTo>
                <a:cubicBezTo>
                  <a:pt x="1595" y="33"/>
                  <a:pt x="1595" y="33"/>
                  <a:pt x="1595" y="33"/>
                </a:cubicBezTo>
                <a:cubicBezTo>
                  <a:pt x="1598" y="32"/>
                  <a:pt x="1598" y="32"/>
                  <a:pt x="1598" y="32"/>
                </a:cubicBezTo>
                <a:cubicBezTo>
                  <a:pt x="1605" y="32"/>
                  <a:pt x="1605" y="32"/>
                  <a:pt x="1605" y="32"/>
                </a:cubicBezTo>
                <a:cubicBezTo>
                  <a:pt x="1612" y="29"/>
                  <a:pt x="1612" y="29"/>
                  <a:pt x="1612" y="29"/>
                </a:cubicBezTo>
                <a:cubicBezTo>
                  <a:pt x="1610" y="29"/>
                  <a:pt x="1610" y="29"/>
                  <a:pt x="1610" y="29"/>
                </a:cubicBezTo>
                <a:cubicBezTo>
                  <a:pt x="1605" y="29"/>
                  <a:pt x="1605" y="29"/>
                  <a:pt x="1605" y="29"/>
                </a:cubicBezTo>
                <a:cubicBezTo>
                  <a:pt x="1600" y="29"/>
                  <a:pt x="1600" y="29"/>
                  <a:pt x="1600" y="29"/>
                </a:cubicBezTo>
                <a:cubicBezTo>
                  <a:pt x="1594" y="29"/>
                  <a:pt x="1594" y="29"/>
                  <a:pt x="1594" y="29"/>
                </a:cubicBezTo>
                <a:cubicBezTo>
                  <a:pt x="1591" y="30"/>
                  <a:pt x="1591" y="30"/>
                  <a:pt x="1591" y="30"/>
                </a:cubicBezTo>
                <a:cubicBezTo>
                  <a:pt x="1591" y="32"/>
                  <a:pt x="1591" y="32"/>
                  <a:pt x="1591" y="32"/>
                </a:cubicBezTo>
                <a:cubicBezTo>
                  <a:pt x="1588" y="32"/>
                  <a:pt x="1588" y="32"/>
                  <a:pt x="1588" y="32"/>
                </a:cubicBezTo>
                <a:cubicBezTo>
                  <a:pt x="1587" y="30"/>
                  <a:pt x="1587" y="30"/>
                  <a:pt x="1587" y="30"/>
                </a:cubicBezTo>
                <a:cubicBezTo>
                  <a:pt x="1588" y="30"/>
                  <a:pt x="1588" y="30"/>
                  <a:pt x="1588" y="30"/>
                </a:cubicBezTo>
                <a:cubicBezTo>
                  <a:pt x="1589" y="29"/>
                  <a:pt x="1589" y="29"/>
                  <a:pt x="1589" y="29"/>
                </a:cubicBezTo>
                <a:cubicBezTo>
                  <a:pt x="1588" y="29"/>
                  <a:pt x="1588" y="29"/>
                  <a:pt x="1588" y="29"/>
                </a:cubicBezTo>
                <a:cubicBezTo>
                  <a:pt x="1597" y="28"/>
                  <a:pt x="1597" y="28"/>
                  <a:pt x="1597" y="28"/>
                </a:cubicBezTo>
                <a:cubicBezTo>
                  <a:pt x="1607" y="28"/>
                  <a:pt x="1607" y="28"/>
                  <a:pt x="1607" y="28"/>
                </a:cubicBezTo>
                <a:cubicBezTo>
                  <a:pt x="1615" y="28"/>
                  <a:pt x="1615" y="28"/>
                  <a:pt x="1615" y="28"/>
                </a:cubicBezTo>
                <a:cubicBezTo>
                  <a:pt x="1624" y="25"/>
                  <a:pt x="1624" y="25"/>
                  <a:pt x="1624" y="25"/>
                </a:cubicBezTo>
                <a:cubicBezTo>
                  <a:pt x="1618" y="25"/>
                  <a:pt x="1618" y="25"/>
                  <a:pt x="1618" y="25"/>
                </a:cubicBezTo>
                <a:cubicBezTo>
                  <a:pt x="1614" y="25"/>
                  <a:pt x="1614" y="25"/>
                  <a:pt x="1614" y="25"/>
                </a:cubicBezTo>
                <a:cubicBezTo>
                  <a:pt x="1607" y="25"/>
                  <a:pt x="1607" y="25"/>
                  <a:pt x="1607" y="25"/>
                </a:cubicBezTo>
                <a:cubicBezTo>
                  <a:pt x="1611" y="23"/>
                  <a:pt x="1611" y="23"/>
                  <a:pt x="1611" y="23"/>
                </a:cubicBezTo>
                <a:cubicBezTo>
                  <a:pt x="1617" y="23"/>
                  <a:pt x="1617" y="23"/>
                  <a:pt x="1617" y="23"/>
                </a:cubicBezTo>
                <a:cubicBezTo>
                  <a:pt x="1624" y="23"/>
                  <a:pt x="1624" y="23"/>
                  <a:pt x="1624" y="23"/>
                </a:cubicBezTo>
                <a:cubicBezTo>
                  <a:pt x="1630" y="22"/>
                  <a:pt x="1630" y="22"/>
                  <a:pt x="1630" y="22"/>
                </a:cubicBezTo>
                <a:cubicBezTo>
                  <a:pt x="1632" y="22"/>
                  <a:pt x="1632" y="22"/>
                  <a:pt x="1632" y="22"/>
                </a:cubicBezTo>
                <a:cubicBezTo>
                  <a:pt x="1635" y="20"/>
                  <a:pt x="1635" y="20"/>
                  <a:pt x="1635" y="20"/>
                </a:cubicBezTo>
                <a:cubicBezTo>
                  <a:pt x="1637" y="20"/>
                  <a:pt x="1637" y="20"/>
                  <a:pt x="1637" y="20"/>
                </a:cubicBezTo>
                <a:cubicBezTo>
                  <a:pt x="1640" y="20"/>
                  <a:pt x="1640" y="20"/>
                  <a:pt x="1640" y="20"/>
                </a:cubicBezTo>
                <a:cubicBezTo>
                  <a:pt x="1645" y="19"/>
                  <a:pt x="1645" y="19"/>
                  <a:pt x="1645" y="19"/>
                </a:cubicBezTo>
                <a:cubicBezTo>
                  <a:pt x="1651" y="17"/>
                  <a:pt x="1651" y="17"/>
                  <a:pt x="1651" y="17"/>
                </a:cubicBezTo>
                <a:cubicBezTo>
                  <a:pt x="1654" y="17"/>
                  <a:pt x="1654" y="17"/>
                  <a:pt x="1654" y="17"/>
                </a:cubicBezTo>
                <a:cubicBezTo>
                  <a:pt x="1657" y="16"/>
                  <a:pt x="1657" y="16"/>
                  <a:pt x="1657" y="16"/>
                </a:cubicBezTo>
                <a:cubicBezTo>
                  <a:pt x="1638" y="13"/>
                  <a:pt x="1638" y="13"/>
                  <a:pt x="1638" y="13"/>
                </a:cubicBezTo>
                <a:cubicBezTo>
                  <a:pt x="1628" y="13"/>
                  <a:pt x="1628" y="13"/>
                  <a:pt x="1628" y="13"/>
                </a:cubicBezTo>
                <a:cubicBezTo>
                  <a:pt x="1617" y="13"/>
                  <a:pt x="1617" y="13"/>
                  <a:pt x="1617" y="13"/>
                </a:cubicBezTo>
                <a:cubicBezTo>
                  <a:pt x="1618" y="15"/>
                  <a:pt x="1618" y="15"/>
                  <a:pt x="1618" y="15"/>
                </a:cubicBezTo>
                <a:cubicBezTo>
                  <a:pt x="1615" y="16"/>
                  <a:pt x="1615" y="16"/>
                  <a:pt x="1615" y="16"/>
                </a:cubicBezTo>
                <a:cubicBezTo>
                  <a:pt x="1611" y="17"/>
                  <a:pt x="1611" y="17"/>
                  <a:pt x="1611" y="17"/>
                </a:cubicBezTo>
                <a:cubicBezTo>
                  <a:pt x="1607" y="17"/>
                  <a:pt x="1607" y="17"/>
                  <a:pt x="1607" y="17"/>
                </a:cubicBezTo>
                <a:cubicBezTo>
                  <a:pt x="1602" y="16"/>
                  <a:pt x="1602" y="16"/>
                  <a:pt x="1602" y="16"/>
                </a:cubicBezTo>
                <a:cubicBezTo>
                  <a:pt x="1595" y="17"/>
                  <a:pt x="1595" y="17"/>
                  <a:pt x="1595" y="17"/>
                </a:cubicBezTo>
                <a:cubicBezTo>
                  <a:pt x="1597" y="16"/>
                  <a:pt x="1597" y="16"/>
                  <a:pt x="1597" y="16"/>
                </a:cubicBezTo>
                <a:cubicBezTo>
                  <a:pt x="1598" y="15"/>
                  <a:pt x="1598" y="15"/>
                  <a:pt x="1598" y="15"/>
                </a:cubicBezTo>
                <a:cubicBezTo>
                  <a:pt x="1588" y="17"/>
                  <a:pt x="1588" y="17"/>
                  <a:pt x="1588" y="17"/>
                </a:cubicBezTo>
                <a:cubicBezTo>
                  <a:pt x="1579" y="20"/>
                  <a:pt x="1579" y="20"/>
                  <a:pt x="1579" y="20"/>
                </a:cubicBezTo>
                <a:cubicBezTo>
                  <a:pt x="1569" y="22"/>
                  <a:pt x="1569" y="22"/>
                  <a:pt x="1569" y="22"/>
                </a:cubicBezTo>
                <a:cubicBezTo>
                  <a:pt x="1564" y="24"/>
                  <a:pt x="1564" y="24"/>
                  <a:pt x="1564" y="24"/>
                </a:cubicBezTo>
                <a:cubicBezTo>
                  <a:pt x="1564" y="23"/>
                  <a:pt x="1564" y="23"/>
                  <a:pt x="1564" y="23"/>
                </a:cubicBezTo>
                <a:cubicBezTo>
                  <a:pt x="1562" y="23"/>
                  <a:pt x="1562" y="23"/>
                  <a:pt x="1562" y="23"/>
                </a:cubicBezTo>
                <a:cubicBezTo>
                  <a:pt x="1572" y="20"/>
                  <a:pt x="1572" y="20"/>
                  <a:pt x="1572" y="20"/>
                </a:cubicBezTo>
                <a:cubicBezTo>
                  <a:pt x="1579" y="17"/>
                  <a:pt x="1579" y="17"/>
                  <a:pt x="1579" y="17"/>
                </a:cubicBezTo>
                <a:cubicBezTo>
                  <a:pt x="1582" y="16"/>
                  <a:pt x="1582" y="16"/>
                  <a:pt x="1582" y="16"/>
                </a:cubicBezTo>
                <a:cubicBezTo>
                  <a:pt x="1584" y="15"/>
                  <a:pt x="1584" y="15"/>
                  <a:pt x="1584" y="15"/>
                </a:cubicBezTo>
                <a:cubicBezTo>
                  <a:pt x="1584" y="13"/>
                  <a:pt x="1584" y="13"/>
                  <a:pt x="1584" y="13"/>
                </a:cubicBezTo>
                <a:cubicBezTo>
                  <a:pt x="1582" y="12"/>
                  <a:pt x="1582" y="12"/>
                  <a:pt x="1582" y="12"/>
                </a:cubicBezTo>
                <a:cubicBezTo>
                  <a:pt x="1579" y="12"/>
                  <a:pt x="1579" y="12"/>
                  <a:pt x="1579" y="12"/>
                </a:cubicBezTo>
                <a:cubicBezTo>
                  <a:pt x="1572" y="12"/>
                  <a:pt x="1572" y="12"/>
                  <a:pt x="1572" y="12"/>
                </a:cubicBezTo>
                <a:cubicBezTo>
                  <a:pt x="1568" y="13"/>
                  <a:pt x="1568" y="13"/>
                  <a:pt x="1568" y="13"/>
                </a:cubicBezTo>
                <a:cubicBezTo>
                  <a:pt x="1565" y="15"/>
                  <a:pt x="1565" y="15"/>
                  <a:pt x="1565" y="15"/>
                </a:cubicBezTo>
                <a:cubicBezTo>
                  <a:pt x="1554" y="16"/>
                  <a:pt x="1554" y="16"/>
                  <a:pt x="1554" y="16"/>
                </a:cubicBezTo>
                <a:cubicBezTo>
                  <a:pt x="1548" y="17"/>
                  <a:pt x="1548" y="17"/>
                  <a:pt x="1548" y="17"/>
                </a:cubicBezTo>
                <a:cubicBezTo>
                  <a:pt x="1544" y="17"/>
                  <a:pt x="1544" y="17"/>
                  <a:pt x="1544" y="17"/>
                </a:cubicBezTo>
                <a:cubicBezTo>
                  <a:pt x="1542" y="17"/>
                  <a:pt x="1542" y="17"/>
                  <a:pt x="1542" y="17"/>
                </a:cubicBezTo>
                <a:cubicBezTo>
                  <a:pt x="1546" y="16"/>
                  <a:pt x="1546" y="16"/>
                  <a:pt x="1546" y="16"/>
                </a:cubicBezTo>
                <a:cubicBezTo>
                  <a:pt x="1552" y="16"/>
                  <a:pt x="1552" y="16"/>
                  <a:pt x="1552" y="16"/>
                </a:cubicBezTo>
                <a:cubicBezTo>
                  <a:pt x="1557" y="15"/>
                  <a:pt x="1557" y="15"/>
                  <a:pt x="1557" y="15"/>
                </a:cubicBezTo>
                <a:cubicBezTo>
                  <a:pt x="1559" y="15"/>
                  <a:pt x="1559" y="15"/>
                  <a:pt x="1559" y="15"/>
                </a:cubicBezTo>
                <a:cubicBezTo>
                  <a:pt x="1561" y="13"/>
                  <a:pt x="1561" y="13"/>
                  <a:pt x="1561" y="13"/>
                </a:cubicBezTo>
                <a:cubicBezTo>
                  <a:pt x="1558" y="12"/>
                  <a:pt x="1558" y="12"/>
                  <a:pt x="1558" y="12"/>
                </a:cubicBezTo>
                <a:cubicBezTo>
                  <a:pt x="1555" y="12"/>
                  <a:pt x="1555" y="12"/>
                  <a:pt x="1555" y="12"/>
                </a:cubicBezTo>
                <a:cubicBezTo>
                  <a:pt x="1575" y="10"/>
                  <a:pt x="1575" y="10"/>
                  <a:pt x="1575" y="10"/>
                </a:cubicBezTo>
                <a:cubicBezTo>
                  <a:pt x="1579" y="10"/>
                  <a:pt x="1579" y="10"/>
                  <a:pt x="1579" y="10"/>
                </a:cubicBezTo>
                <a:cubicBezTo>
                  <a:pt x="1585" y="9"/>
                  <a:pt x="1585" y="9"/>
                  <a:pt x="1585" y="9"/>
                </a:cubicBezTo>
                <a:cubicBezTo>
                  <a:pt x="1588" y="9"/>
                  <a:pt x="1588" y="9"/>
                  <a:pt x="1588" y="9"/>
                </a:cubicBezTo>
                <a:cubicBezTo>
                  <a:pt x="1592" y="7"/>
                  <a:pt x="1592" y="7"/>
                  <a:pt x="1592" y="7"/>
                </a:cubicBezTo>
                <a:cubicBezTo>
                  <a:pt x="1588" y="6"/>
                  <a:pt x="1588" y="6"/>
                  <a:pt x="1588" y="6"/>
                </a:cubicBezTo>
                <a:cubicBezTo>
                  <a:pt x="1582" y="6"/>
                  <a:pt x="1582" y="6"/>
                  <a:pt x="1582" y="6"/>
                </a:cubicBezTo>
                <a:cubicBezTo>
                  <a:pt x="1574" y="6"/>
                  <a:pt x="1574" y="6"/>
                  <a:pt x="1574" y="6"/>
                </a:cubicBezTo>
                <a:cubicBezTo>
                  <a:pt x="1575" y="5"/>
                  <a:pt x="1575" y="5"/>
                  <a:pt x="1575" y="5"/>
                </a:cubicBezTo>
                <a:cubicBezTo>
                  <a:pt x="1571" y="5"/>
                  <a:pt x="1571" y="5"/>
                  <a:pt x="1571" y="5"/>
                </a:cubicBezTo>
                <a:cubicBezTo>
                  <a:pt x="1568" y="5"/>
                  <a:pt x="1568" y="5"/>
                  <a:pt x="1568" y="5"/>
                </a:cubicBezTo>
                <a:cubicBezTo>
                  <a:pt x="1564" y="3"/>
                  <a:pt x="1564" y="3"/>
                  <a:pt x="1564" y="3"/>
                </a:cubicBezTo>
                <a:cubicBezTo>
                  <a:pt x="1559" y="3"/>
                  <a:pt x="1559" y="3"/>
                  <a:pt x="1559" y="3"/>
                </a:cubicBezTo>
                <a:cubicBezTo>
                  <a:pt x="1549" y="3"/>
                  <a:pt x="1549" y="3"/>
                  <a:pt x="1549" y="3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59" y="0"/>
                  <a:pt x="1559" y="0"/>
                  <a:pt x="1559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45" y="0"/>
                  <a:pt x="1545" y="0"/>
                  <a:pt x="1545" y="0"/>
                </a:cubicBezTo>
                <a:cubicBezTo>
                  <a:pt x="1544" y="0"/>
                  <a:pt x="1544" y="0"/>
                  <a:pt x="1544" y="0"/>
                </a:cubicBezTo>
                <a:cubicBezTo>
                  <a:pt x="1542" y="0"/>
                  <a:pt x="1542" y="0"/>
                  <a:pt x="1542" y="0"/>
                </a:cubicBezTo>
                <a:cubicBezTo>
                  <a:pt x="1541" y="0"/>
                  <a:pt x="1541" y="0"/>
                  <a:pt x="1541" y="0"/>
                </a:cubicBezTo>
                <a:cubicBezTo>
                  <a:pt x="1539" y="0"/>
                  <a:pt x="1539" y="0"/>
                  <a:pt x="1539" y="0"/>
                </a:cubicBezTo>
                <a:cubicBezTo>
                  <a:pt x="1535" y="0"/>
                  <a:pt x="1535" y="0"/>
                  <a:pt x="1535" y="0"/>
                </a:cubicBezTo>
                <a:cubicBezTo>
                  <a:pt x="1525" y="0"/>
                  <a:pt x="1525" y="0"/>
                  <a:pt x="1525" y="0"/>
                </a:cubicBezTo>
                <a:cubicBezTo>
                  <a:pt x="1515" y="0"/>
                  <a:pt x="1515" y="0"/>
                  <a:pt x="1515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503" y="0"/>
                  <a:pt x="1503" y="0"/>
                  <a:pt x="1503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2" y="0"/>
                  <a:pt x="1492" y="0"/>
                  <a:pt x="1492" y="0"/>
                </a:cubicBezTo>
                <a:cubicBezTo>
                  <a:pt x="1485" y="0"/>
                  <a:pt x="1485" y="0"/>
                  <a:pt x="1485" y="0"/>
                </a:cubicBezTo>
                <a:cubicBezTo>
                  <a:pt x="1488" y="2"/>
                  <a:pt x="1488" y="2"/>
                  <a:pt x="1488" y="2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1479" y="0"/>
                  <a:pt x="1479" y="0"/>
                  <a:pt x="1479" y="0"/>
                </a:cubicBezTo>
                <a:cubicBezTo>
                  <a:pt x="1471" y="0"/>
                  <a:pt x="1471" y="0"/>
                  <a:pt x="1471" y="0"/>
                </a:cubicBezTo>
                <a:cubicBezTo>
                  <a:pt x="1471" y="2"/>
                  <a:pt x="1471" y="2"/>
                  <a:pt x="1471" y="2"/>
                </a:cubicBezTo>
                <a:cubicBezTo>
                  <a:pt x="1472" y="3"/>
                  <a:pt x="1472" y="3"/>
                  <a:pt x="1472" y="3"/>
                </a:cubicBezTo>
                <a:cubicBezTo>
                  <a:pt x="1469" y="3"/>
                  <a:pt x="1469" y="3"/>
                  <a:pt x="1469" y="3"/>
                </a:cubicBezTo>
                <a:cubicBezTo>
                  <a:pt x="1473" y="5"/>
                  <a:pt x="1473" y="5"/>
                  <a:pt x="1473" y="5"/>
                </a:cubicBezTo>
                <a:cubicBezTo>
                  <a:pt x="1472" y="5"/>
                  <a:pt x="1472" y="5"/>
                  <a:pt x="1472" y="5"/>
                </a:cubicBezTo>
                <a:cubicBezTo>
                  <a:pt x="1468" y="5"/>
                  <a:pt x="1468" y="5"/>
                  <a:pt x="1468" y="5"/>
                </a:cubicBezTo>
                <a:cubicBezTo>
                  <a:pt x="1469" y="6"/>
                  <a:pt x="1469" y="6"/>
                  <a:pt x="1469" y="6"/>
                </a:cubicBezTo>
                <a:cubicBezTo>
                  <a:pt x="1468" y="6"/>
                  <a:pt x="1468" y="6"/>
                  <a:pt x="1468" y="6"/>
                </a:cubicBezTo>
                <a:cubicBezTo>
                  <a:pt x="1465" y="5"/>
                  <a:pt x="1465" y="5"/>
                  <a:pt x="1465" y="5"/>
                </a:cubicBezTo>
                <a:cubicBezTo>
                  <a:pt x="1460" y="5"/>
                  <a:pt x="1460" y="5"/>
                  <a:pt x="1460" y="5"/>
                </a:cubicBezTo>
                <a:cubicBezTo>
                  <a:pt x="1453" y="3"/>
                  <a:pt x="1453" y="3"/>
                  <a:pt x="1453" y="3"/>
                </a:cubicBezTo>
                <a:cubicBezTo>
                  <a:pt x="1448" y="3"/>
                  <a:pt x="1448" y="3"/>
                  <a:pt x="1448" y="3"/>
                </a:cubicBezTo>
                <a:cubicBezTo>
                  <a:pt x="1445" y="2"/>
                  <a:pt x="1445" y="2"/>
                  <a:pt x="1445" y="2"/>
                </a:cubicBezTo>
                <a:cubicBezTo>
                  <a:pt x="1440" y="2"/>
                  <a:pt x="1440" y="2"/>
                  <a:pt x="1440" y="2"/>
                </a:cubicBezTo>
                <a:cubicBezTo>
                  <a:pt x="1438" y="3"/>
                  <a:pt x="1438" y="3"/>
                  <a:pt x="1438" y="3"/>
                </a:cubicBezTo>
                <a:cubicBezTo>
                  <a:pt x="1433" y="3"/>
                  <a:pt x="1433" y="3"/>
                  <a:pt x="1433" y="3"/>
                </a:cubicBezTo>
                <a:cubicBezTo>
                  <a:pt x="1430" y="3"/>
                  <a:pt x="1430" y="3"/>
                  <a:pt x="1430" y="3"/>
                </a:cubicBezTo>
                <a:cubicBezTo>
                  <a:pt x="1422" y="3"/>
                  <a:pt x="1422" y="3"/>
                  <a:pt x="1422" y="3"/>
                </a:cubicBezTo>
                <a:cubicBezTo>
                  <a:pt x="1430" y="5"/>
                  <a:pt x="1430" y="5"/>
                  <a:pt x="1430" y="5"/>
                </a:cubicBezTo>
                <a:cubicBezTo>
                  <a:pt x="1423" y="5"/>
                  <a:pt x="1423" y="5"/>
                  <a:pt x="1423" y="5"/>
                </a:cubicBezTo>
                <a:cubicBezTo>
                  <a:pt x="1445" y="6"/>
                  <a:pt x="1445" y="6"/>
                  <a:pt x="1445" y="6"/>
                </a:cubicBezTo>
                <a:cubicBezTo>
                  <a:pt x="1446" y="7"/>
                  <a:pt x="1446" y="7"/>
                  <a:pt x="1446" y="7"/>
                </a:cubicBezTo>
                <a:cubicBezTo>
                  <a:pt x="1445" y="9"/>
                  <a:pt x="1445" y="9"/>
                  <a:pt x="1445" y="9"/>
                </a:cubicBezTo>
                <a:cubicBezTo>
                  <a:pt x="1445" y="7"/>
                  <a:pt x="1445" y="7"/>
                  <a:pt x="1445" y="7"/>
                </a:cubicBezTo>
                <a:cubicBezTo>
                  <a:pt x="1443" y="6"/>
                  <a:pt x="1443" y="6"/>
                  <a:pt x="1443" y="6"/>
                </a:cubicBezTo>
                <a:cubicBezTo>
                  <a:pt x="1436" y="6"/>
                  <a:pt x="1436" y="6"/>
                  <a:pt x="1436" y="6"/>
                </a:cubicBezTo>
                <a:cubicBezTo>
                  <a:pt x="1426" y="6"/>
                  <a:pt x="1426" y="6"/>
                  <a:pt x="1426" y="6"/>
                </a:cubicBezTo>
                <a:cubicBezTo>
                  <a:pt x="1425" y="6"/>
                  <a:pt x="1425" y="6"/>
                  <a:pt x="1425" y="6"/>
                </a:cubicBezTo>
                <a:cubicBezTo>
                  <a:pt x="1423" y="5"/>
                  <a:pt x="1423" y="5"/>
                  <a:pt x="1423" y="5"/>
                </a:cubicBezTo>
                <a:cubicBezTo>
                  <a:pt x="1422" y="5"/>
                  <a:pt x="1422" y="5"/>
                  <a:pt x="1422" y="5"/>
                </a:cubicBezTo>
                <a:cubicBezTo>
                  <a:pt x="1417" y="3"/>
                  <a:pt x="1417" y="3"/>
                  <a:pt x="1417" y="3"/>
                </a:cubicBezTo>
                <a:cubicBezTo>
                  <a:pt x="1413" y="5"/>
                  <a:pt x="1413" y="5"/>
                  <a:pt x="1413" y="5"/>
                </a:cubicBezTo>
                <a:cubicBezTo>
                  <a:pt x="1412" y="5"/>
                  <a:pt x="1412" y="5"/>
                  <a:pt x="1412" y="5"/>
                </a:cubicBezTo>
                <a:cubicBezTo>
                  <a:pt x="1415" y="6"/>
                  <a:pt x="1415" y="6"/>
                  <a:pt x="1415" y="6"/>
                </a:cubicBezTo>
                <a:cubicBezTo>
                  <a:pt x="1417" y="6"/>
                  <a:pt x="1417" y="6"/>
                  <a:pt x="1417" y="6"/>
                </a:cubicBezTo>
                <a:cubicBezTo>
                  <a:pt x="1423" y="7"/>
                  <a:pt x="1423" y="7"/>
                  <a:pt x="1423" y="7"/>
                </a:cubicBezTo>
                <a:cubicBezTo>
                  <a:pt x="1426" y="9"/>
                  <a:pt x="1426" y="9"/>
                  <a:pt x="1426" y="9"/>
                </a:cubicBezTo>
                <a:cubicBezTo>
                  <a:pt x="1429" y="9"/>
                  <a:pt x="1429" y="9"/>
                  <a:pt x="1429" y="9"/>
                </a:cubicBezTo>
                <a:cubicBezTo>
                  <a:pt x="1439" y="10"/>
                  <a:pt x="1439" y="10"/>
                  <a:pt x="1439" y="10"/>
                </a:cubicBezTo>
                <a:cubicBezTo>
                  <a:pt x="1427" y="10"/>
                  <a:pt x="1427" y="10"/>
                  <a:pt x="1427" y="10"/>
                </a:cubicBezTo>
                <a:cubicBezTo>
                  <a:pt x="1423" y="10"/>
                  <a:pt x="1423" y="10"/>
                  <a:pt x="1423" y="10"/>
                </a:cubicBezTo>
                <a:cubicBezTo>
                  <a:pt x="1422" y="10"/>
                  <a:pt x="1422" y="10"/>
                  <a:pt x="1422" y="10"/>
                </a:cubicBezTo>
                <a:cubicBezTo>
                  <a:pt x="1422" y="12"/>
                  <a:pt x="1422" y="12"/>
                  <a:pt x="1422" y="12"/>
                </a:cubicBezTo>
                <a:cubicBezTo>
                  <a:pt x="1423" y="12"/>
                  <a:pt x="1423" y="12"/>
                  <a:pt x="1423" y="12"/>
                </a:cubicBezTo>
                <a:cubicBezTo>
                  <a:pt x="1419" y="13"/>
                  <a:pt x="1419" y="13"/>
                  <a:pt x="1419" y="13"/>
                </a:cubicBezTo>
                <a:cubicBezTo>
                  <a:pt x="1420" y="13"/>
                  <a:pt x="1420" y="13"/>
                  <a:pt x="1420" y="13"/>
                </a:cubicBezTo>
                <a:cubicBezTo>
                  <a:pt x="1422" y="13"/>
                  <a:pt x="1422" y="13"/>
                  <a:pt x="1422" y="13"/>
                </a:cubicBezTo>
                <a:cubicBezTo>
                  <a:pt x="1416" y="15"/>
                  <a:pt x="1416" y="15"/>
                  <a:pt x="1416" y="15"/>
                </a:cubicBezTo>
                <a:cubicBezTo>
                  <a:pt x="1410" y="13"/>
                  <a:pt x="1410" y="13"/>
                  <a:pt x="1410" y="13"/>
                </a:cubicBezTo>
                <a:cubicBezTo>
                  <a:pt x="1400" y="10"/>
                  <a:pt x="1400" y="10"/>
                  <a:pt x="1400" y="10"/>
                </a:cubicBezTo>
                <a:cubicBezTo>
                  <a:pt x="1390" y="9"/>
                  <a:pt x="1390" y="9"/>
                  <a:pt x="1390" y="9"/>
                </a:cubicBezTo>
                <a:cubicBezTo>
                  <a:pt x="1383" y="7"/>
                  <a:pt x="1383" y="7"/>
                  <a:pt x="1383" y="7"/>
                </a:cubicBezTo>
                <a:cubicBezTo>
                  <a:pt x="1377" y="9"/>
                  <a:pt x="1377" y="9"/>
                  <a:pt x="1377" y="9"/>
                </a:cubicBezTo>
                <a:cubicBezTo>
                  <a:pt x="1377" y="10"/>
                  <a:pt x="1377" y="10"/>
                  <a:pt x="1377" y="10"/>
                </a:cubicBezTo>
                <a:cubicBezTo>
                  <a:pt x="1379" y="12"/>
                  <a:pt x="1379" y="12"/>
                  <a:pt x="1379" y="12"/>
                </a:cubicBezTo>
                <a:cubicBezTo>
                  <a:pt x="1384" y="13"/>
                  <a:pt x="1384" y="13"/>
                  <a:pt x="1384" y="13"/>
                </a:cubicBezTo>
                <a:cubicBezTo>
                  <a:pt x="1379" y="13"/>
                  <a:pt x="1379" y="13"/>
                  <a:pt x="1379" y="13"/>
                </a:cubicBezTo>
                <a:cubicBezTo>
                  <a:pt x="1374" y="13"/>
                  <a:pt x="1374" y="13"/>
                  <a:pt x="1374" y="13"/>
                </a:cubicBezTo>
                <a:cubicBezTo>
                  <a:pt x="1382" y="16"/>
                  <a:pt x="1382" y="16"/>
                  <a:pt x="1382" y="16"/>
                </a:cubicBezTo>
                <a:cubicBezTo>
                  <a:pt x="1377" y="15"/>
                  <a:pt x="1377" y="15"/>
                  <a:pt x="1377" y="15"/>
                </a:cubicBezTo>
                <a:cubicBezTo>
                  <a:pt x="1374" y="15"/>
                  <a:pt x="1374" y="15"/>
                  <a:pt x="1374" y="15"/>
                </a:cubicBezTo>
                <a:cubicBezTo>
                  <a:pt x="1364" y="13"/>
                  <a:pt x="1364" y="13"/>
                  <a:pt x="1364" y="13"/>
                </a:cubicBezTo>
                <a:cubicBezTo>
                  <a:pt x="1360" y="12"/>
                  <a:pt x="1360" y="12"/>
                  <a:pt x="1360" y="12"/>
                </a:cubicBezTo>
                <a:cubicBezTo>
                  <a:pt x="1357" y="15"/>
                  <a:pt x="1357" y="15"/>
                  <a:pt x="1357" y="15"/>
                </a:cubicBezTo>
                <a:cubicBezTo>
                  <a:pt x="1354" y="16"/>
                  <a:pt x="1354" y="16"/>
                  <a:pt x="1354" y="16"/>
                </a:cubicBezTo>
                <a:cubicBezTo>
                  <a:pt x="1350" y="16"/>
                  <a:pt x="1350" y="16"/>
                  <a:pt x="1350" y="16"/>
                </a:cubicBezTo>
                <a:cubicBezTo>
                  <a:pt x="1353" y="15"/>
                  <a:pt x="1353" y="15"/>
                  <a:pt x="1353" y="15"/>
                </a:cubicBezTo>
                <a:cubicBezTo>
                  <a:pt x="1356" y="12"/>
                  <a:pt x="1356" y="12"/>
                  <a:pt x="1356" y="12"/>
                </a:cubicBezTo>
                <a:cubicBezTo>
                  <a:pt x="1356" y="10"/>
                  <a:pt x="1356" y="10"/>
                  <a:pt x="1356" y="10"/>
                </a:cubicBezTo>
                <a:cubicBezTo>
                  <a:pt x="1354" y="10"/>
                  <a:pt x="1354" y="10"/>
                  <a:pt x="1354" y="10"/>
                </a:cubicBezTo>
                <a:cubicBezTo>
                  <a:pt x="1350" y="9"/>
                  <a:pt x="1350" y="9"/>
                  <a:pt x="1350" y="9"/>
                </a:cubicBezTo>
                <a:cubicBezTo>
                  <a:pt x="1344" y="10"/>
                  <a:pt x="1344" y="10"/>
                  <a:pt x="1344" y="10"/>
                </a:cubicBezTo>
                <a:cubicBezTo>
                  <a:pt x="1339" y="10"/>
                  <a:pt x="1339" y="10"/>
                  <a:pt x="1339" y="10"/>
                </a:cubicBezTo>
                <a:cubicBezTo>
                  <a:pt x="1331" y="10"/>
                  <a:pt x="1331" y="10"/>
                  <a:pt x="1331" y="10"/>
                </a:cubicBezTo>
                <a:cubicBezTo>
                  <a:pt x="1323" y="12"/>
                  <a:pt x="1323" y="12"/>
                  <a:pt x="1323" y="12"/>
                </a:cubicBezTo>
                <a:cubicBezTo>
                  <a:pt x="1313" y="12"/>
                  <a:pt x="1313" y="12"/>
                  <a:pt x="1313" y="12"/>
                </a:cubicBezTo>
                <a:cubicBezTo>
                  <a:pt x="1317" y="13"/>
                  <a:pt x="1317" y="13"/>
                  <a:pt x="1317" y="13"/>
                </a:cubicBezTo>
                <a:cubicBezTo>
                  <a:pt x="1320" y="15"/>
                  <a:pt x="1320" y="15"/>
                  <a:pt x="1320" y="15"/>
                </a:cubicBezTo>
                <a:cubicBezTo>
                  <a:pt x="1323" y="16"/>
                  <a:pt x="1323" y="16"/>
                  <a:pt x="1323" y="16"/>
                </a:cubicBezTo>
                <a:cubicBezTo>
                  <a:pt x="1319" y="16"/>
                  <a:pt x="1319" y="16"/>
                  <a:pt x="1319" y="16"/>
                </a:cubicBezTo>
                <a:cubicBezTo>
                  <a:pt x="1317" y="16"/>
                  <a:pt x="1317" y="16"/>
                  <a:pt x="1317" y="16"/>
                </a:cubicBezTo>
                <a:cubicBezTo>
                  <a:pt x="1316" y="15"/>
                  <a:pt x="1316" y="15"/>
                  <a:pt x="1316" y="15"/>
                </a:cubicBezTo>
                <a:cubicBezTo>
                  <a:pt x="1314" y="13"/>
                  <a:pt x="1314" y="13"/>
                  <a:pt x="1314" y="13"/>
                </a:cubicBezTo>
                <a:cubicBezTo>
                  <a:pt x="1311" y="13"/>
                  <a:pt x="1311" y="13"/>
                  <a:pt x="1311" y="13"/>
                </a:cubicBezTo>
                <a:cubicBezTo>
                  <a:pt x="1301" y="13"/>
                  <a:pt x="1301" y="13"/>
                  <a:pt x="1301" y="13"/>
                </a:cubicBezTo>
                <a:cubicBezTo>
                  <a:pt x="1297" y="15"/>
                  <a:pt x="1297" y="15"/>
                  <a:pt x="1297" y="15"/>
                </a:cubicBezTo>
                <a:cubicBezTo>
                  <a:pt x="1297" y="16"/>
                  <a:pt x="1297" y="16"/>
                  <a:pt x="1297" y="16"/>
                </a:cubicBezTo>
                <a:cubicBezTo>
                  <a:pt x="1298" y="16"/>
                  <a:pt x="1298" y="16"/>
                  <a:pt x="1298" y="16"/>
                </a:cubicBezTo>
                <a:cubicBezTo>
                  <a:pt x="1297" y="17"/>
                  <a:pt x="1297" y="17"/>
                  <a:pt x="1297" y="17"/>
                </a:cubicBezTo>
                <a:cubicBezTo>
                  <a:pt x="1294" y="19"/>
                  <a:pt x="1294" y="19"/>
                  <a:pt x="1294" y="19"/>
                </a:cubicBezTo>
                <a:cubicBezTo>
                  <a:pt x="1296" y="19"/>
                  <a:pt x="1296" y="19"/>
                  <a:pt x="1296" y="19"/>
                </a:cubicBezTo>
                <a:cubicBezTo>
                  <a:pt x="1290" y="20"/>
                  <a:pt x="1290" y="20"/>
                  <a:pt x="1290" y="20"/>
                </a:cubicBezTo>
                <a:cubicBezTo>
                  <a:pt x="1283" y="19"/>
                  <a:pt x="1283" y="19"/>
                  <a:pt x="1283" y="19"/>
                </a:cubicBezTo>
                <a:cubicBezTo>
                  <a:pt x="1280" y="19"/>
                  <a:pt x="1280" y="19"/>
                  <a:pt x="1280" y="19"/>
                </a:cubicBezTo>
                <a:cubicBezTo>
                  <a:pt x="1277" y="20"/>
                  <a:pt x="1277" y="20"/>
                  <a:pt x="1277" y="20"/>
                </a:cubicBezTo>
                <a:cubicBezTo>
                  <a:pt x="1277" y="22"/>
                  <a:pt x="1277" y="22"/>
                  <a:pt x="1277" y="22"/>
                </a:cubicBezTo>
                <a:cubicBezTo>
                  <a:pt x="1276" y="20"/>
                  <a:pt x="1276" y="20"/>
                  <a:pt x="1276" y="20"/>
                </a:cubicBezTo>
                <a:cubicBezTo>
                  <a:pt x="1273" y="20"/>
                  <a:pt x="1273" y="20"/>
                  <a:pt x="1273" y="20"/>
                </a:cubicBezTo>
                <a:cubicBezTo>
                  <a:pt x="1270" y="20"/>
                  <a:pt x="1270" y="20"/>
                  <a:pt x="1270" y="20"/>
                </a:cubicBezTo>
                <a:cubicBezTo>
                  <a:pt x="1257" y="23"/>
                  <a:pt x="1257" y="23"/>
                  <a:pt x="1257" y="23"/>
                </a:cubicBezTo>
                <a:cubicBezTo>
                  <a:pt x="1245" y="25"/>
                  <a:pt x="1245" y="25"/>
                  <a:pt x="1245" y="25"/>
                </a:cubicBezTo>
                <a:cubicBezTo>
                  <a:pt x="1241" y="26"/>
                  <a:pt x="1241" y="26"/>
                  <a:pt x="1241" y="26"/>
                </a:cubicBezTo>
                <a:cubicBezTo>
                  <a:pt x="1240" y="28"/>
                  <a:pt x="1240" y="28"/>
                  <a:pt x="1240" y="28"/>
                </a:cubicBezTo>
                <a:cubicBezTo>
                  <a:pt x="1238" y="28"/>
                  <a:pt x="1238" y="28"/>
                  <a:pt x="1238" y="28"/>
                </a:cubicBezTo>
                <a:cubicBezTo>
                  <a:pt x="1243" y="29"/>
                  <a:pt x="1243" y="29"/>
                  <a:pt x="1243" y="29"/>
                </a:cubicBezTo>
                <a:cubicBezTo>
                  <a:pt x="1250" y="29"/>
                  <a:pt x="1250" y="29"/>
                  <a:pt x="1250" y="29"/>
                </a:cubicBezTo>
                <a:cubicBezTo>
                  <a:pt x="1255" y="29"/>
                  <a:pt x="1255" y="29"/>
                  <a:pt x="1255" y="29"/>
                </a:cubicBezTo>
                <a:cubicBezTo>
                  <a:pt x="1253" y="30"/>
                  <a:pt x="1253" y="30"/>
                  <a:pt x="1253" y="30"/>
                </a:cubicBezTo>
                <a:cubicBezTo>
                  <a:pt x="1251" y="35"/>
                  <a:pt x="1251" y="35"/>
                  <a:pt x="1251" y="35"/>
                </a:cubicBezTo>
                <a:cubicBezTo>
                  <a:pt x="1248" y="36"/>
                  <a:pt x="1248" y="36"/>
                  <a:pt x="1248" y="36"/>
                </a:cubicBezTo>
                <a:cubicBezTo>
                  <a:pt x="1244" y="36"/>
                  <a:pt x="1244" y="36"/>
                  <a:pt x="1244" y="36"/>
                </a:cubicBezTo>
                <a:cubicBezTo>
                  <a:pt x="1238" y="38"/>
                  <a:pt x="1238" y="38"/>
                  <a:pt x="1238" y="38"/>
                </a:cubicBezTo>
                <a:cubicBezTo>
                  <a:pt x="1231" y="38"/>
                  <a:pt x="1231" y="38"/>
                  <a:pt x="1231" y="38"/>
                </a:cubicBezTo>
                <a:cubicBezTo>
                  <a:pt x="1223" y="39"/>
                  <a:pt x="1223" y="39"/>
                  <a:pt x="1223" y="39"/>
                </a:cubicBezTo>
                <a:cubicBezTo>
                  <a:pt x="1218" y="39"/>
                  <a:pt x="1218" y="39"/>
                  <a:pt x="1218" y="39"/>
                </a:cubicBezTo>
                <a:cubicBezTo>
                  <a:pt x="1212" y="40"/>
                  <a:pt x="1212" y="40"/>
                  <a:pt x="1212" y="40"/>
                </a:cubicBezTo>
                <a:cubicBezTo>
                  <a:pt x="1211" y="40"/>
                  <a:pt x="1211" y="40"/>
                  <a:pt x="1211" y="40"/>
                </a:cubicBezTo>
                <a:cubicBezTo>
                  <a:pt x="1205" y="42"/>
                  <a:pt x="1205" y="42"/>
                  <a:pt x="1205" y="42"/>
                </a:cubicBezTo>
                <a:cubicBezTo>
                  <a:pt x="1200" y="42"/>
                  <a:pt x="1200" y="42"/>
                  <a:pt x="1200" y="42"/>
                </a:cubicBezTo>
                <a:cubicBezTo>
                  <a:pt x="1195" y="43"/>
                  <a:pt x="1195" y="43"/>
                  <a:pt x="1195" y="43"/>
                </a:cubicBezTo>
                <a:cubicBezTo>
                  <a:pt x="1188" y="43"/>
                  <a:pt x="1188" y="43"/>
                  <a:pt x="1188" y="43"/>
                </a:cubicBezTo>
                <a:cubicBezTo>
                  <a:pt x="1182" y="45"/>
                  <a:pt x="1182" y="45"/>
                  <a:pt x="1182" y="45"/>
                </a:cubicBezTo>
                <a:cubicBezTo>
                  <a:pt x="1178" y="46"/>
                  <a:pt x="1178" y="46"/>
                  <a:pt x="1178" y="46"/>
                </a:cubicBezTo>
                <a:cubicBezTo>
                  <a:pt x="1180" y="46"/>
                  <a:pt x="1180" y="46"/>
                  <a:pt x="1180" y="46"/>
                </a:cubicBezTo>
                <a:cubicBezTo>
                  <a:pt x="1178" y="48"/>
                  <a:pt x="1178" y="48"/>
                  <a:pt x="1178" y="48"/>
                </a:cubicBezTo>
                <a:cubicBezTo>
                  <a:pt x="1174" y="48"/>
                  <a:pt x="1174" y="48"/>
                  <a:pt x="1174" y="48"/>
                </a:cubicBezTo>
                <a:cubicBezTo>
                  <a:pt x="1180" y="50"/>
                  <a:pt x="1180" y="50"/>
                  <a:pt x="1180" y="50"/>
                </a:cubicBezTo>
                <a:cubicBezTo>
                  <a:pt x="1185" y="50"/>
                  <a:pt x="1185" y="50"/>
                  <a:pt x="1185" y="50"/>
                </a:cubicBezTo>
                <a:cubicBezTo>
                  <a:pt x="1182" y="52"/>
                  <a:pt x="1182" y="52"/>
                  <a:pt x="1182" y="52"/>
                </a:cubicBezTo>
                <a:cubicBezTo>
                  <a:pt x="1188" y="52"/>
                  <a:pt x="1188" y="52"/>
                  <a:pt x="1188" y="52"/>
                </a:cubicBezTo>
                <a:cubicBezTo>
                  <a:pt x="1192" y="53"/>
                  <a:pt x="1192" y="53"/>
                  <a:pt x="1192" y="53"/>
                </a:cubicBezTo>
                <a:cubicBezTo>
                  <a:pt x="1197" y="52"/>
                  <a:pt x="1197" y="52"/>
                  <a:pt x="1197" y="52"/>
                </a:cubicBezTo>
                <a:cubicBezTo>
                  <a:pt x="1194" y="53"/>
                  <a:pt x="1194" y="53"/>
                  <a:pt x="1194" y="53"/>
                </a:cubicBezTo>
                <a:cubicBezTo>
                  <a:pt x="1192" y="53"/>
                  <a:pt x="1192" y="53"/>
                  <a:pt x="1192" y="53"/>
                </a:cubicBezTo>
                <a:cubicBezTo>
                  <a:pt x="1190" y="53"/>
                  <a:pt x="1190" y="53"/>
                  <a:pt x="1190" y="53"/>
                </a:cubicBezTo>
                <a:cubicBezTo>
                  <a:pt x="1195" y="55"/>
                  <a:pt x="1195" y="55"/>
                  <a:pt x="1195" y="55"/>
                </a:cubicBezTo>
                <a:cubicBezTo>
                  <a:pt x="1200" y="55"/>
                  <a:pt x="1200" y="55"/>
                  <a:pt x="1200" y="55"/>
                </a:cubicBezTo>
                <a:cubicBezTo>
                  <a:pt x="1201" y="55"/>
                  <a:pt x="1201" y="55"/>
                  <a:pt x="1201" y="55"/>
                </a:cubicBezTo>
                <a:cubicBezTo>
                  <a:pt x="1202" y="53"/>
                  <a:pt x="1202" y="53"/>
                  <a:pt x="1202" y="53"/>
                </a:cubicBezTo>
                <a:cubicBezTo>
                  <a:pt x="1204" y="53"/>
                  <a:pt x="1204" y="53"/>
                  <a:pt x="1204" y="53"/>
                </a:cubicBezTo>
                <a:cubicBezTo>
                  <a:pt x="1205" y="55"/>
                  <a:pt x="1205" y="55"/>
                  <a:pt x="1205" y="55"/>
                </a:cubicBezTo>
                <a:cubicBezTo>
                  <a:pt x="1211" y="55"/>
                  <a:pt x="1211" y="55"/>
                  <a:pt x="1211" y="55"/>
                </a:cubicBezTo>
                <a:cubicBezTo>
                  <a:pt x="1215" y="53"/>
                  <a:pt x="1215" y="53"/>
                  <a:pt x="1215" y="53"/>
                </a:cubicBezTo>
                <a:cubicBezTo>
                  <a:pt x="1220" y="52"/>
                  <a:pt x="1220" y="52"/>
                  <a:pt x="1220" y="52"/>
                </a:cubicBezTo>
                <a:cubicBezTo>
                  <a:pt x="1221" y="53"/>
                  <a:pt x="1221" y="53"/>
                  <a:pt x="1221" y="53"/>
                </a:cubicBezTo>
                <a:cubicBezTo>
                  <a:pt x="1223" y="55"/>
                  <a:pt x="1223" y="55"/>
                  <a:pt x="1223" y="55"/>
                </a:cubicBezTo>
                <a:cubicBezTo>
                  <a:pt x="1218" y="55"/>
                  <a:pt x="1218" y="55"/>
                  <a:pt x="1218" y="55"/>
                </a:cubicBezTo>
                <a:cubicBezTo>
                  <a:pt x="1217" y="56"/>
                  <a:pt x="1217" y="56"/>
                  <a:pt x="1217" y="56"/>
                </a:cubicBezTo>
                <a:cubicBezTo>
                  <a:pt x="1214" y="56"/>
                  <a:pt x="1214" y="56"/>
                  <a:pt x="1214" y="56"/>
                </a:cubicBezTo>
                <a:cubicBezTo>
                  <a:pt x="1210" y="56"/>
                  <a:pt x="1210" y="56"/>
                  <a:pt x="1210" y="56"/>
                </a:cubicBezTo>
                <a:cubicBezTo>
                  <a:pt x="1197" y="56"/>
                  <a:pt x="1197" y="56"/>
                  <a:pt x="1197" y="56"/>
                </a:cubicBezTo>
                <a:cubicBezTo>
                  <a:pt x="1201" y="58"/>
                  <a:pt x="1201" y="58"/>
                  <a:pt x="1201" y="58"/>
                </a:cubicBezTo>
                <a:cubicBezTo>
                  <a:pt x="1195" y="58"/>
                  <a:pt x="1195" y="58"/>
                  <a:pt x="1195" y="58"/>
                </a:cubicBezTo>
                <a:cubicBezTo>
                  <a:pt x="1182" y="58"/>
                  <a:pt x="1182" y="58"/>
                  <a:pt x="1182" y="58"/>
                </a:cubicBezTo>
                <a:cubicBezTo>
                  <a:pt x="1178" y="59"/>
                  <a:pt x="1178" y="59"/>
                  <a:pt x="1178" y="59"/>
                </a:cubicBezTo>
                <a:cubicBezTo>
                  <a:pt x="1177" y="61"/>
                  <a:pt x="1177" y="61"/>
                  <a:pt x="1177" y="61"/>
                </a:cubicBezTo>
                <a:cubicBezTo>
                  <a:pt x="1178" y="61"/>
                  <a:pt x="1178" y="61"/>
                  <a:pt x="1178" y="61"/>
                </a:cubicBezTo>
                <a:cubicBezTo>
                  <a:pt x="1181" y="62"/>
                  <a:pt x="1181" y="62"/>
                  <a:pt x="1181" y="62"/>
                </a:cubicBezTo>
                <a:cubicBezTo>
                  <a:pt x="1184" y="61"/>
                  <a:pt x="1184" y="61"/>
                  <a:pt x="1184" y="61"/>
                </a:cubicBezTo>
                <a:cubicBezTo>
                  <a:pt x="1187" y="59"/>
                  <a:pt x="1187" y="59"/>
                  <a:pt x="1187" y="59"/>
                </a:cubicBezTo>
                <a:cubicBezTo>
                  <a:pt x="1190" y="59"/>
                  <a:pt x="1190" y="59"/>
                  <a:pt x="1190" y="59"/>
                </a:cubicBezTo>
                <a:cubicBezTo>
                  <a:pt x="1187" y="61"/>
                  <a:pt x="1187" y="61"/>
                  <a:pt x="1187" y="61"/>
                </a:cubicBezTo>
                <a:cubicBezTo>
                  <a:pt x="1184" y="62"/>
                  <a:pt x="1184" y="62"/>
                  <a:pt x="1184" y="62"/>
                </a:cubicBezTo>
                <a:cubicBezTo>
                  <a:pt x="1191" y="63"/>
                  <a:pt x="1191" y="63"/>
                  <a:pt x="1191" y="63"/>
                </a:cubicBezTo>
                <a:cubicBezTo>
                  <a:pt x="1198" y="62"/>
                  <a:pt x="1198" y="62"/>
                  <a:pt x="1198" y="62"/>
                </a:cubicBezTo>
                <a:cubicBezTo>
                  <a:pt x="1198" y="63"/>
                  <a:pt x="1198" y="63"/>
                  <a:pt x="1198" y="63"/>
                </a:cubicBezTo>
                <a:cubicBezTo>
                  <a:pt x="1197" y="63"/>
                  <a:pt x="1197" y="63"/>
                  <a:pt x="1197" y="63"/>
                </a:cubicBezTo>
                <a:cubicBezTo>
                  <a:pt x="1192" y="63"/>
                  <a:pt x="1192" y="63"/>
                  <a:pt x="1192" y="63"/>
                </a:cubicBezTo>
                <a:cubicBezTo>
                  <a:pt x="1188" y="65"/>
                  <a:pt x="1188" y="65"/>
                  <a:pt x="1188" y="65"/>
                </a:cubicBezTo>
                <a:cubicBezTo>
                  <a:pt x="1184" y="66"/>
                  <a:pt x="1184" y="66"/>
                  <a:pt x="1184" y="66"/>
                </a:cubicBezTo>
                <a:cubicBezTo>
                  <a:pt x="1187" y="68"/>
                  <a:pt x="1187" y="68"/>
                  <a:pt x="1187" y="68"/>
                </a:cubicBezTo>
                <a:cubicBezTo>
                  <a:pt x="1191" y="68"/>
                  <a:pt x="1191" y="68"/>
                  <a:pt x="1191" y="68"/>
                </a:cubicBezTo>
                <a:cubicBezTo>
                  <a:pt x="1190" y="69"/>
                  <a:pt x="1190" y="69"/>
                  <a:pt x="1190" y="69"/>
                </a:cubicBezTo>
                <a:cubicBezTo>
                  <a:pt x="1191" y="69"/>
                  <a:pt x="1191" y="69"/>
                  <a:pt x="1191" y="69"/>
                </a:cubicBezTo>
                <a:cubicBezTo>
                  <a:pt x="1195" y="69"/>
                  <a:pt x="1195" y="69"/>
                  <a:pt x="1195" y="69"/>
                </a:cubicBezTo>
                <a:cubicBezTo>
                  <a:pt x="1200" y="71"/>
                  <a:pt x="1200" y="71"/>
                  <a:pt x="1200" y="71"/>
                </a:cubicBezTo>
                <a:cubicBezTo>
                  <a:pt x="1204" y="71"/>
                  <a:pt x="1204" y="71"/>
                  <a:pt x="1204" y="71"/>
                </a:cubicBezTo>
                <a:cubicBezTo>
                  <a:pt x="1201" y="69"/>
                  <a:pt x="1201" y="69"/>
                  <a:pt x="1201" y="69"/>
                </a:cubicBezTo>
                <a:cubicBezTo>
                  <a:pt x="1200" y="68"/>
                  <a:pt x="1200" y="68"/>
                  <a:pt x="1200" y="68"/>
                </a:cubicBezTo>
                <a:cubicBezTo>
                  <a:pt x="1202" y="68"/>
                  <a:pt x="1202" y="68"/>
                  <a:pt x="1202" y="68"/>
                </a:cubicBezTo>
                <a:cubicBezTo>
                  <a:pt x="1205" y="69"/>
                  <a:pt x="1205" y="69"/>
                  <a:pt x="1205" y="69"/>
                </a:cubicBezTo>
                <a:cubicBezTo>
                  <a:pt x="1207" y="69"/>
                  <a:pt x="1207" y="69"/>
                  <a:pt x="1207" y="69"/>
                </a:cubicBezTo>
                <a:cubicBezTo>
                  <a:pt x="1208" y="68"/>
                  <a:pt x="1208" y="68"/>
                  <a:pt x="1208" y="68"/>
                </a:cubicBezTo>
                <a:cubicBezTo>
                  <a:pt x="1211" y="68"/>
                  <a:pt x="1211" y="68"/>
                  <a:pt x="1211" y="68"/>
                </a:cubicBezTo>
                <a:cubicBezTo>
                  <a:pt x="1212" y="68"/>
                  <a:pt x="1212" y="68"/>
                  <a:pt x="1212" y="68"/>
                </a:cubicBezTo>
                <a:cubicBezTo>
                  <a:pt x="1211" y="69"/>
                  <a:pt x="1211" y="69"/>
                  <a:pt x="1211" y="69"/>
                </a:cubicBezTo>
                <a:cubicBezTo>
                  <a:pt x="1212" y="69"/>
                  <a:pt x="1212" y="69"/>
                  <a:pt x="1212" y="69"/>
                </a:cubicBezTo>
                <a:cubicBezTo>
                  <a:pt x="1215" y="68"/>
                  <a:pt x="1215" y="68"/>
                  <a:pt x="1215" y="68"/>
                </a:cubicBezTo>
                <a:cubicBezTo>
                  <a:pt x="1218" y="68"/>
                  <a:pt x="1218" y="68"/>
                  <a:pt x="1218" y="68"/>
                </a:cubicBezTo>
                <a:cubicBezTo>
                  <a:pt x="1220" y="68"/>
                  <a:pt x="1220" y="68"/>
                  <a:pt x="1220" y="68"/>
                </a:cubicBezTo>
                <a:cubicBezTo>
                  <a:pt x="1221" y="68"/>
                  <a:pt x="1221" y="68"/>
                  <a:pt x="1221" y="68"/>
                </a:cubicBezTo>
                <a:cubicBezTo>
                  <a:pt x="1224" y="66"/>
                  <a:pt x="1224" y="66"/>
                  <a:pt x="1224" y="66"/>
                </a:cubicBezTo>
                <a:cubicBezTo>
                  <a:pt x="1225" y="68"/>
                  <a:pt x="1225" y="68"/>
                  <a:pt x="1225" y="68"/>
                </a:cubicBezTo>
                <a:cubicBezTo>
                  <a:pt x="1231" y="66"/>
                  <a:pt x="1231" y="66"/>
                  <a:pt x="1231" y="66"/>
                </a:cubicBezTo>
                <a:cubicBezTo>
                  <a:pt x="1235" y="66"/>
                  <a:pt x="1235" y="66"/>
                  <a:pt x="1235" y="66"/>
                </a:cubicBezTo>
                <a:cubicBezTo>
                  <a:pt x="1235" y="68"/>
                  <a:pt x="1235" y="68"/>
                  <a:pt x="1235" y="68"/>
                </a:cubicBezTo>
                <a:cubicBezTo>
                  <a:pt x="1240" y="68"/>
                  <a:pt x="1240" y="68"/>
                  <a:pt x="1240" y="68"/>
                </a:cubicBezTo>
                <a:cubicBezTo>
                  <a:pt x="1243" y="68"/>
                  <a:pt x="1243" y="68"/>
                  <a:pt x="1243" y="68"/>
                </a:cubicBezTo>
                <a:cubicBezTo>
                  <a:pt x="1251" y="68"/>
                  <a:pt x="1251" y="68"/>
                  <a:pt x="1251" y="68"/>
                </a:cubicBezTo>
                <a:cubicBezTo>
                  <a:pt x="1250" y="69"/>
                  <a:pt x="1250" y="69"/>
                  <a:pt x="1250" y="69"/>
                </a:cubicBezTo>
                <a:cubicBezTo>
                  <a:pt x="1254" y="69"/>
                  <a:pt x="1254" y="69"/>
                  <a:pt x="1254" y="69"/>
                </a:cubicBezTo>
                <a:cubicBezTo>
                  <a:pt x="1255" y="69"/>
                  <a:pt x="1255" y="69"/>
                  <a:pt x="1255" y="69"/>
                </a:cubicBezTo>
                <a:cubicBezTo>
                  <a:pt x="1255" y="71"/>
                  <a:pt x="1255" y="71"/>
                  <a:pt x="1255" y="71"/>
                </a:cubicBezTo>
                <a:cubicBezTo>
                  <a:pt x="1257" y="71"/>
                  <a:pt x="1257" y="71"/>
                  <a:pt x="1257" y="71"/>
                </a:cubicBezTo>
                <a:cubicBezTo>
                  <a:pt x="1263" y="72"/>
                  <a:pt x="1263" y="72"/>
                  <a:pt x="1263" y="72"/>
                </a:cubicBezTo>
                <a:cubicBezTo>
                  <a:pt x="1261" y="72"/>
                  <a:pt x="1261" y="72"/>
                  <a:pt x="1261" y="72"/>
                </a:cubicBezTo>
                <a:cubicBezTo>
                  <a:pt x="1263" y="73"/>
                  <a:pt x="1263" y="73"/>
                  <a:pt x="1263" y="73"/>
                </a:cubicBezTo>
                <a:cubicBezTo>
                  <a:pt x="1267" y="72"/>
                  <a:pt x="1267" y="72"/>
                  <a:pt x="1267" y="72"/>
                </a:cubicBezTo>
                <a:cubicBezTo>
                  <a:pt x="1266" y="73"/>
                  <a:pt x="1266" y="73"/>
                  <a:pt x="1266" y="73"/>
                </a:cubicBezTo>
                <a:cubicBezTo>
                  <a:pt x="1267" y="73"/>
                  <a:pt x="1267" y="73"/>
                  <a:pt x="1267" y="73"/>
                </a:cubicBezTo>
                <a:cubicBezTo>
                  <a:pt x="1267" y="75"/>
                  <a:pt x="1267" y="75"/>
                  <a:pt x="1267" y="75"/>
                </a:cubicBezTo>
                <a:cubicBezTo>
                  <a:pt x="1264" y="76"/>
                  <a:pt x="1264" y="76"/>
                  <a:pt x="1264" y="76"/>
                </a:cubicBezTo>
                <a:cubicBezTo>
                  <a:pt x="1266" y="76"/>
                  <a:pt x="1266" y="76"/>
                  <a:pt x="1266" y="76"/>
                </a:cubicBezTo>
                <a:cubicBezTo>
                  <a:pt x="1264" y="78"/>
                  <a:pt x="1264" y="78"/>
                  <a:pt x="1264" y="78"/>
                </a:cubicBezTo>
                <a:cubicBezTo>
                  <a:pt x="1266" y="78"/>
                  <a:pt x="1266" y="78"/>
                  <a:pt x="1266" y="78"/>
                </a:cubicBezTo>
                <a:cubicBezTo>
                  <a:pt x="1264" y="79"/>
                  <a:pt x="1264" y="79"/>
                  <a:pt x="1264" y="79"/>
                </a:cubicBezTo>
                <a:cubicBezTo>
                  <a:pt x="1268" y="81"/>
                  <a:pt x="1268" y="81"/>
                  <a:pt x="1268" y="81"/>
                </a:cubicBezTo>
                <a:cubicBezTo>
                  <a:pt x="1271" y="81"/>
                  <a:pt x="1271" y="81"/>
                  <a:pt x="1271" y="81"/>
                </a:cubicBezTo>
                <a:cubicBezTo>
                  <a:pt x="1273" y="82"/>
                  <a:pt x="1273" y="82"/>
                  <a:pt x="1273" y="82"/>
                </a:cubicBezTo>
                <a:cubicBezTo>
                  <a:pt x="1271" y="82"/>
                  <a:pt x="1271" y="82"/>
                  <a:pt x="1271" y="82"/>
                </a:cubicBezTo>
                <a:cubicBezTo>
                  <a:pt x="1270" y="83"/>
                  <a:pt x="1270" y="83"/>
                  <a:pt x="1270" y="83"/>
                </a:cubicBezTo>
                <a:cubicBezTo>
                  <a:pt x="1271" y="83"/>
                  <a:pt x="1271" y="83"/>
                  <a:pt x="1271" y="83"/>
                </a:cubicBezTo>
                <a:cubicBezTo>
                  <a:pt x="1273" y="83"/>
                  <a:pt x="1273" y="83"/>
                  <a:pt x="1273" y="83"/>
                </a:cubicBezTo>
                <a:cubicBezTo>
                  <a:pt x="1276" y="85"/>
                  <a:pt x="1276" y="85"/>
                  <a:pt x="1276" y="85"/>
                </a:cubicBezTo>
                <a:cubicBezTo>
                  <a:pt x="1273" y="86"/>
                  <a:pt x="1273" y="86"/>
                  <a:pt x="1273" y="86"/>
                </a:cubicBezTo>
                <a:cubicBezTo>
                  <a:pt x="1274" y="86"/>
                  <a:pt x="1274" y="86"/>
                  <a:pt x="1274" y="86"/>
                </a:cubicBezTo>
                <a:cubicBezTo>
                  <a:pt x="1270" y="88"/>
                  <a:pt x="1270" y="88"/>
                  <a:pt x="1270" y="88"/>
                </a:cubicBezTo>
                <a:cubicBezTo>
                  <a:pt x="1273" y="88"/>
                  <a:pt x="1273" y="88"/>
                  <a:pt x="1273" y="88"/>
                </a:cubicBezTo>
                <a:cubicBezTo>
                  <a:pt x="1271" y="91"/>
                  <a:pt x="1271" y="91"/>
                  <a:pt x="1271" y="91"/>
                </a:cubicBezTo>
                <a:cubicBezTo>
                  <a:pt x="1273" y="91"/>
                  <a:pt x="1273" y="91"/>
                  <a:pt x="1273" y="91"/>
                </a:cubicBezTo>
                <a:cubicBezTo>
                  <a:pt x="1273" y="92"/>
                  <a:pt x="1273" y="92"/>
                  <a:pt x="1273" y="92"/>
                </a:cubicBezTo>
                <a:cubicBezTo>
                  <a:pt x="1274" y="92"/>
                  <a:pt x="1274" y="92"/>
                  <a:pt x="1274" y="92"/>
                </a:cubicBezTo>
                <a:cubicBezTo>
                  <a:pt x="1273" y="93"/>
                  <a:pt x="1273" y="93"/>
                  <a:pt x="1273" y="93"/>
                </a:cubicBezTo>
                <a:cubicBezTo>
                  <a:pt x="1271" y="93"/>
                  <a:pt x="1271" y="93"/>
                  <a:pt x="1271" y="93"/>
                </a:cubicBezTo>
                <a:cubicBezTo>
                  <a:pt x="1271" y="95"/>
                  <a:pt x="1271" y="95"/>
                  <a:pt x="1271" y="95"/>
                </a:cubicBezTo>
                <a:cubicBezTo>
                  <a:pt x="1273" y="96"/>
                  <a:pt x="1273" y="96"/>
                  <a:pt x="1273" y="96"/>
                </a:cubicBezTo>
                <a:cubicBezTo>
                  <a:pt x="1276" y="98"/>
                  <a:pt x="1276" y="98"/>
                  <a:pt x="1276" y="98"/>
                </a:cubicBezTo>
                <a:cubicBezTo>
                  <a:pt x="1273" y="98"/>
                  <a:pt x="1273" y="98"/>
                  <a:pt x="1273" y="98"/>
                </a:cubicBezTo>
                <a:cubicBezTo>
                  <a:pt x="1273" y="99"/>
                  <a:pt x="1273" y="99"/>
                  <a:pt x="1273" y="99"/>
                </a:cubicBezTo>
                <a:cubicBezTo>
                  <a:pt x="1274" y="99"/>
                  <a:pt x="1274" y="99"/>
                  <a:pt x="1274" y="99"/>
                </a:cubicBezTo>
                <a:cubicBezTo>
                  <a:pt x="1271" y="101"/>
                  <a:pt x="1271" y="101"/>
                  <a:pt x="1271" y="101"/>
                </a:cubicBezTo>
                <a:cubicBezTo>
                  <a:pt x="1273" y="101"/>
                  <a:pt x="1273" y="101"/>
                  <a:pt x="1273" y="101"/>
                </a:cubicBezTo>
                <a:cubicBezTo>
                  <a:pt x="1274" y="101"/>
                  <a:pt x="1274" y="101"/>
                  <a:pt x="1274" y="101"/>
                </a:cubicBezTo>
                <a:cubicBezTo>
                  <a:pt x="1276" y="102"/>
                  <a:pt x="1276" y="102"/>
                  <a:pt x="1276" y="102"/>
                </a:cubicBezTo>
                <a:cubicBezTo>
                  <a:pt x="1276" y="104"/>
                  <a:pt x="1276" y="104"/>
                  <a:pt x="1276" y="104"/>
                </a:cubicBezTo>
                <a:cubicBezTo>
                  <a:pt x="1271" y="106"/>
                  <a:pt x="1271" y="106"/>
                  <a:pt x="1271" y="106"/>
                </a:cubicBezTo>
                <a:cubicBezTo>
                  <a:pt x="1276" y="108"/>
                  <a:pt x="1276" y="108"/>
                  <a:pt x="1276" y="108"/>
                </a:cubicBezTo>
                <a:cubicBezTo>
                  <a:pt x="1270" y="108"/>
                  <a:pt x="1270" y="108"/>
                  <a:pt x="1270" y="108"/>
                </a:cubicBezTo>
                <a:cubicBezTo>
                  <a:pt x="1273" y="109"/>
                  <a:pt x="1273" y="109"/>
                  <a:pt x="1273" y="109"/>
                </a:cubicBezTo>
                <a:cubicBezTo>
                  <a:pt x="1270" y="109"/>
                  <a:pt x="1270" y="109"/>
                  <a:pt x="1270" y="109"/>
                </a:cubicBezTo>
                <a:cubicBezTo>
                  <a:pt x="1267" y="111"/>
                  <a:pt x="1267" y="111"/>
                  <a:pt x="1267" y="111"/>
                </a:cubicBezTo>
                <a:cubicBezTo>
                  <a:pt x="1266" y="112"/>
                  <a:pt x="1266" y="112"/>
                  <a:pt x="1266" y="112"/>
                </a:cubicBezTo>
                <a:cubicBezTo>
                  <a:pt x="1263" y="114"/>
                  <a:pt x="1263" y="114"/>
                  <a:pt x="1263" y="114"/>
                </a:cubicBezTo>
                <a:cubicBezTo>
                  <a:pt x="1264" y="114"/>
                  <a:pt x="1264" y="114"/>
                  <a:pt x="1264" y="114"/>
                </a:cubicBezTo>
                <a:cubicBezTo>
                  <a:pt x="1261" y="115"/>
                  <a:pt x="1261" y="115"/>
                  <a:pt x="1261" y="115"/>
                </a:cubicBezTo>
                <a:cubicBezTo>
                  <a:pt x="1257" y="116"/>
                  <a:pt x="1257" y="116"/>
                  <a:pt x="1257" y="116"/>
                </a:cubicBezTo>
                <a:cubicBezTo>
                  <a:pt x="1258" y="118"/>
                  <a:pt x="1258" y="118"/>
                  <a:pt x="1258" y="118"/>
                </a:cubicBezTo>
                <a:cubicBezTo>
                  <a:pt x="1260" y="119"/>
                  <a:pt x="1260" y="119"/>
                  <a:pt x="1260" y="119"/>
                </a:cubicBezTo>
                <a:cubicBezTo>
                  <a:pt x="1261" y="119"/>
                  <a:pt x="1261" y="119"/>
                  <a:pt x="1261" y="119"/>
                </a:cubicBezTo>
                <a:cubicBezTo>
                  <a:pt x="1264" y="121"/>
                  <a:pt x="1264" y="121"/>
                  <a:pt x="1264" y="121"/>
                </a:cubicBezTo>
                <a:cubicBezTo>
                  <a:pt x="1268" y="121"/>
                  <a:pt x="1268" y="121"/>
                  <a:pt x="1268" y="121"/>
                </a:cubicBezTo>
                <a:cubicBezTo>
                  <a:pt x="1271" y="119"/>
                  <a:pt x="1271" y="119"/>
                  <a:pt x="1271" y="119"/>
                </a:cubicBezTo>
                <a:cubicBezTo>
                  <a:pt x="1273" y="119"/>
                  <a:pt x="1273" y="119"/>
                  <a:pt x="1273" y="119"/>
                </a:cubicBezTo>
                <a:cubicBezTo>
                  <a:pt x="1273" y="118"/>
                  <a:pt x="1273" y="118"/>
                  <a:pt x="1273" y="118"/>
                </a:cubicBezTo>
                <a:cubicBezTo>
                  <a:pt x="1273" y="116"/>
                  <a:pt x="1273" y="116"/>
                  <a:pt x="1273" y="116"/>
                </a:cubicBezTo>
                <a:cubicBezTo>
                  <a:pt x="1276" y="116"/>
                  <a:pt x="1276" y="116"/>
                  <a:pt x="1276" y="116"/>
                </a:cubicBezTo>
                <a:cubicBezTo>
                  <a:pt x="1277" y="115"/>
                  <a:pt x="1277" y="115"/>
                  <a:pt x="1277" y="115"/>
                </a:cubicBezTo>
                <a:cubicBezTo>
                  <a:pt x="1278" y="115"/>
                  <a:pt x="1278" y="115"/>
                  <a:pt x="1278" y="115"/>
                </a:cubicBezTo>
                <a:cubicBezTo>
                  <a:pt x="1280" y="114"/>
                  <a:pt x="1280" y="114"/>
                  <a:pt x="1280" y="114"/>
                </a:cubicBezTo>
                <a:cubicBezTo>
                  <a:pt x="1278" y="112"/>
                  <a:pt x="1278" y="112"/>
                  <a:pt x="1278" y="112"/>
                </a:cubicBezTo>
                <a:cubicBezTo>
                  <a:pt x="1278" y="111"/>
                  <a:pt x="1278" y="111"/>
                  <a:pt x="1278" y="111"/>
                </a:cubicBezTo>
                <a:cubicBezTo>
                  <a:pt x="1280" y="109"/>
                  <a:pt x="1280" y="109"/>
                  <a:pt x="1280" y="109"/>
                </a:cubicBezTo>
                <a:cubicBezTo>
                  <a:pt x="1280" y="111"/>
                  <a:pt x="1280" y="111"/>
                  <a:pt x="1280" y="111"/>
                </a:cubicBezTo>
                <a:cubicBezTo>
                  <a:pt x="1280" y="114"/>
                  <a:pt x="1280" y="114"/>
                  <a:pt x="1280" y="114"/>
                </a:cubicBezTo>
                <a:cubicBezTo>
                  <a:pt x="1280" y="115"/>
                  <a:pt x="1280" y="115"/>
                  <a:pt x="1280" y="115"/>
                </a:cubicBezTo>
                <a:cubicBezTo>
                  <a:pt x="1286" y="114"/>
                  <a:pt x="1286" y="114"/>
                  <a:pt x="1286" y="114"/>
                </a:cubicBezTo>
                <a:cubicBezTo>
                  <a:pt x="1280" y="116"/>
                  <a:pt x="1280" y="116"/>
                  <a:pt x="1280" y="116"/>
                </a:cubicBezTo>
                <a:cubicBezTo>
                  <a:pt x="1287" y="118"/>
                  <a:pt x="1287" y="118"/>
                  <a:pt x="1287" y="118"/>
                </a:cubicBezTo>
                <a:cubicBezTo>
                  <a:pt x="1290" y="116"/>
                  <a:pt x="1290" y="116"/>
                  <a:pt x="1290" y="116"/>
                </a:cubicBezTo>
                <a:cubicBezTo>
                  <a:pt x="1293" y="116"/>
                  <a:pt x="1293" y="116"/>
                  <a:pt x="1293" y="116"/>
                </a:cubicBezTo>
                <a:cubicBezTo>
                  <a:pt x="1290" y="118"/>
                  <a:pt x="1290" y="118"/>
                  <a:pt x="1290" y="118"/>
                </a:cubicBezTo>
                <a:cubicBezTo>
                  <a:pt x="1287" y="118"/>
                  <a:pt x="1287" y="118"/>
                  <a:pt x="1287" y="118"/>
                </a:cubicBezTo>
                <a:cubicBezTo>
                  <a:pt x="1284" y="118"/>
                  <a:pt x="1284" y="118"/>
                  <a:pt x="1284" y="118"/>
                </a:cubicBezTo>
                <a:cubicBezTo>
                  <a:pt x="1280" y="119"/>
                  <a:pt x="1280" y="119"/>
                  <a:pt x="1280" y="119"/>
                </a:cubicBezTo>
                <a:cubicBezTo>
                  <a:pt x="1287" y="119"/>
                  <a:pt x="1287" y="119"/>
                  <a:pt x="1287" y="119"/>
                </a:cubicBezTo>
                <a:cubicBezTo>
                  <a:pt x="1291" y="118"/>
                  <a:pt x="1291" y="118"/>
                  <a:pt x="1291" y="118"/>
                </a:cubicBezTo>
                <a:cubicBezTo>
                  <a:pt x="1294" y="119"/>
                  <a:pt x="1294" y="119"/>
                  <a:pt x="1294" y="119"/>
                </a:cubicBezTo>
                <a:cubicBezTo>
                  <a:pt x="1291" y="119"/>
                  <a:pt x="1291" y="119"/>
                  <a:pt x="1291" y="119"/>
                </a:cubicBezTo>
                <a:cubicBezTo>
                  <a:pt x="1288" y="119"/>
                  <a:pt x="1288" y="119"/>
                  <a:pt x="1288" y="119"/>
                </a:cubicBezTo>
                <a:cubicBezTo>
                  <a:pt x="1283" y="122"/>
                  <a:pt x="1283" y="122"/>
                  <a:pt x="1283" y="122"/>
                </a:cubicBezTo>
                <a:cubicBezTo>
                  <a:pt x="1284" y="122"/>
                  <a:pt x="1284" y="122"/>
                  <a:pt x="1284" y="122"/>
                </a:cubicBezTo>
                <a:cubicBezTo>
                  <a:pt x="1286" y="122"/>
                  <a:pt x="1286" y="122"/>
                  <a:pt x="1286" y="122"/>
                </a:cubicBezTo>
                <a:cubicBezTo>
                  <a:pt x="1288" y="124"/>
                  <a:pt x="1288" y="124"/>
                  <a:pt x="1288" y="124"/>
                </a:cubicBezTo>
                <a:cubicBezTo>
                  <a:pt x="1293" y="122"/>
                  <a:pt x="1293" y="122"/>
                  <a:pt x="1293" y="122"/>
                </a:cubicBezTo>
                <a:cubicBezTo>
                  <a:pt x="1291" y="124"/>
                  <a:pt x="1291" y="124"/>
                  <a:pt x="1291" y="124"/>
                </a:cubicBezTo>
                <a:cubicBezTo>
                  <a:pt x="1293" y="124"/>
                  <a:pt x="1293" y="124"/>
                  <a:pt x="1293" y="124"/>
                </a:cubicBezTo>
                <a:cubicBezTo>
                  <a:pt x="1296" y="124"/>
                  <a:pt x="1296" y="124"/>
                  <a:pt x="1296" y="124"/>
                </a:cubicBezTo>
                <a:cubicBezTo>
                  <a:pt x="1293" y="125"/>
                  <a:pt x="1293" y="125"/>
                  <a:pt x="1293" y="125"/>
                </a:cubicBezTo>
                <a:cubicBezTo>
                  <a:pt x="1291" y="124"/>
                  <a:pt x="1291" y="124"/>
                  <a:pt x="1291" y="124"/>
                </a:cubicBezTo>
                <a:cubicBezTo>
                  <a:pt x="1288" y="124"/>
                  <a:pt x="1288" y="124"/>
                  <a:pt x="1288" y="124"/>
                </a:cubicBezTo>
                <a:cubicBezTo>
                  <a:pt x="1287" y="124"/>
                  <a:pt x="1287" y="124"/>
                  <a:pt x="1287" y="124"/>
                </a:cubicBezTo>
                <a:cubicBezTo>
                  <a:pt x="1291" y="125"/>
                  <a:pt x="1291" y="125"/>
                  <a:pt x="1291" y="125"/>
                </a:cubicBezTo>
                <a:cubicBezTo>
                  <a:pt x="1294" y="126"/>
                  <a:pt x="1294" y="126"/>
                  <a:pt x="1294" y="126"/>
                </a:cubicBezTo>
                <a:cubicBezTo>
                  <a:pt x="1291" y="126"/>
                  <a:pt x="1291" y="126"/>
                  <a:pt x="1291" y="126"/>
                </a:cubicBezTo>
                <a:cubicBezTo>
                  <a:pt x="1290" y="126"/>
                  <a:pt x="1290" y="126"/>
                  <a:pt x="1290" y="126"/>
                </a:cubicBezTo>
                <a:cubicBezTo>
                  <a:pt x="1291" y="128"/>
                  <a:pt x="1291" y="128"/>
                  <a:pt x="1291" y="128"/>
                </a:cubicBezTo>
                <a:cubicBezTo>
                  <a:pt x="1293" y="128"/>
                  <a:pt x="1293" y="128"/>
                  <a:pt x="1293" y="128"/>
                </a:cubicBezTo>
                <a:cubicBezTo>
                  <a:pt x="1294" y="129"/>
                  <a:pt x="1294" y="129"/>
                  <a:pt x="1294" y="129"/>
                </a:cubicBezTo>
                <a:cubicBezTo>
                  <a:pt x="1291" y="129"/>
                  <a:pt x="1291" y="129"/>
                  <a:pt x="1291" y="129"/>
                </a:cubicBezTo>
                <a:cubicBezTo>
                  <a:pt x="1291" y="131"/>
                  <a:pt x="1291" y="131"/>
                  <a:pt x="1291" y="131"/>
                </a:cubicBezTo>
                <a:cubicBezTo>
                  <a:pt x="1293" y="131"/>
                  <a:pt x="1293" y="131"/>
                  <a:pt x="1293" y="131"/>
                </a:cubicBezTo>
                <a:cubicBezTo>
                  <a:pt x="1296" y="129"/>
                  <a:pt x="1296" y="129"/>
                  <a:pt x="1296" y="129"/>
                </a:cubicBezTo>
                <a:cubicBezTo>
                  <a:pt x="1294" y="131"/>
                  <a:pt x="1294" y="131"/>
                  <a:pt x="1294" y="131"/>
                </a:cubicBezTo>
                <a:cubicBezTo>
                  <a:pt x="1291" y="132"/>
                  <a:pt x="1291" y="132"/>
                  <a:pt x="1291" y="132"/>
                </a:cubicBezTo>
                <a:cubicBezTo>
                  <a:pt x="1290" y="131"/>
                  <a:pt x="1290" y="131"/>
                  <a:pt x="1290" y="131"/>
                </a:cubicBezTo>
                <a:cubicBezTo>
                  <a:pt x="1280" y="128"/>
                  <a:pt x="1280" y="128"/>
                  <a:pt x="1280" y="128"/>
                </a:cubicBezTo>
                <a:cubicBezTo>
                  <a:pt x="1276" y="126"/>
                  <a:pt x="1276" y="126"/>
                  <a:pt x="1276" y="126"/>
                </a:cubicBezTo>
                <a:cubicBezTo>
                  <a:pt x="1271" y="126"/>
                  <a:pt x="1271" y="126"/>
                  <a:pt x="1271" y="126"/>
                </a:cubicBezTo>
                <a:cubicBezTo>
                  <a:pt x="1266" y="126"/>
                  <a:pt x="1266" y="126"/>
                  <a:pt x="1266" y="126"/>
                </a:cubicBezTo>
                <a:cubicBezTo>
                  <a:pt x="1261" y="128"/>
                  <a:pt x="1261" y="128"/>
                  <a:pt x="1261" y="128"/>
                </a:cubicBezTo>
                <a:cubicBezTo>
                  <a:pt x="1264" y="129"/>
                  <a:pt x="1264" y="129"/>
                  <a:pt x="1264" y="129"/>
                </a:cubicBezTo>
                <a:cubicBezTo>
                  <a:pt x="1267" y="131"/>
                  <a:pt x="1267" y="131"/>
                  <a:pt x="1267" y="131"/>
                </a:cubicBezTo>
                <a:cubicBezTo>
                  <a:pt x="1271" y="132"/>
                  <a:pt x="1271" y="132"/>
                  <a:pt x="1271" y="132"/>
                </a:cubicBezTo>
                <a:cubicBezTo>
                  <a:pt x="1273" y="132"/>
                  <a:pt x="1273" y="132"/>
                  <a:pt x="1273" y="132"/>
                </a:cubicBezTo>
                <a:cubicBezTo>
                  <a:pt x="1276" y="134"/>
                  <a:pt x="1276" y="134"/>
                  <a:pt x="1276" y="134"/>
                </a:cubicBezTo>
                <a:cubicBezTo>
                  <a:pt x="1278" y="135"/>
                  <a:pt x="1278" y="135"/>
                  <a:pt x="1278" y="135"/>
                </a:cubicBezTo>
                <a:cubicBezTo>
                  <a:pt x="1281" y="135"/>
                  <a:pt x="1281" y="135"/>
                  <a:pt x="1281" y="135"/>
                </a:cubicBezTo>
                <a:cubicBezTo>
                  <a:pt x="1284" y="136"/>
                  <a:pt x="1284" y="136"/>
                  <a:pt x="1284" y="136"/>
                </a:cubicBezTo>
                <a:cubicBezTo>
                  <a:pt x="1286" y="135"/>
                  <a:pt x="1286" y="135"/>
                  <a:pt x="1286" y="135"/>
                </a:cubicBezTo>
                <a:cubicBezTo>
                  <a:pt x="1288" y="135"/>
                  <a:pt x="1288" y="135"/>
                  <a:pt x="1288" y="135"/>
                </a:cubicBezTo>
                <a:cubicBezTo>
                  <a:pt x="1286" y="136"/>
                  <a:pt x="1286" y="136"/>
                  <a:pt x="1286" y="136"/>
                </a:cubicBezTo>
                <a:cubicBezTo>
                  <a:pt x="1290" y="135"/>
                  <a:pt x="1290" y="135"/>
                  <a:pt x="1290" y="135"/>
                </a:cubicBezTo>
                <a:cubicBezTo>
                  <a:pt x="1294" y="135"/>
                  <a:pt x="1294" y="135"/>
                  <a:pt x="1294" y="135"/>
                </a:cubicBezTo>
                <a:cubicBezTo>
                  <a:pt x="1291" y="136"/>
                  <a:pt x="1291" y="136"/>
                  <a:pt x="1291" y="136"/>
                </a:cubicBezTo>
                <a:cubicBezTo>
                  <a:pt x="1293" y="136"/>
                  <a:pt x="1293" y="136"/>
                  <a:pt x="1293" y="136"/>
                </a:cubicBezTo>
                <a:cubicBezTo>
                  <a:pt x="1293" y="138"/>
                  <a:pt x="1293" y="138"/>
                  <a:pt x="1293" y="138"/>
                </a:cubicBezTo>
                <a:cubicBezTo>
                  <a:pt x="1290" y="138"/>
                  <a:pt x="1290" y="138"/>
                  <a:pt x="1290" y="138"/>
                </a:cubicBezTo>
                <a:cubicBezTo>
                  <a:pt x="1288" y="139"/>
                  <a:pt x="1288" y="139"/>
                  <a:pt x="1288" y="139"/>
                </a:cubicBezTo>
                <a:cubicBezTo>
                  <a:pt x="1287" y="139"/>
                  <a:pt x="1287" y="139"/>
                  <a:pt x="1287" y="139"/>
                </a:cubicBezTo>
                <a:cubicBezTo>
                  <a:pt x="1287" y="141"/>
                  <a:pt x="1287" y="141"/>
                  <a:pt x="1287" y="141"/>
                </a:cubicBezTo>
                <a:cubicBezTo>
                  <a:pt x="1288" y="141"/>
                  <a:pt x="1288" y="141"/>
                  <a:pt x="1288" y="141"/>
                </a:cubicBezTo>
                <a:cubicBezTo>
                  <a:pt x="1291" y="141"/>
                  <a:pt x="1291" y="141"/>
                  <a:pt x="1291" y="141"/>
                </a:cubicBezTo>
                <a:cubicBezTo>
                  <a:pt x="1287" y="142"/>
                  <a:pt x="1287" y="142"/>
                  <a:pt x="1287" y="142"/>
                </a:cubicBezTo>
                <a:cubicBezTo>
                  <a:pt x="1283" y="145"/>
                  <a:pt x="1283" y="145"/>
                  <a:pt x="1283" y="145"/>
                </a:cubicBezTo>
                <a:cubicBezTo>
                  <a:pt x="1286" y="144"/>
                  <a:pt x="1286" y="144"/>
                  <a:pt x="1286" y="144"/>
                </a:cubicBezTo>
                <a:cubicBezTo>
                  <a:pt x="1287" y="144"/>
                  <a:pt x="1287" y="144"/>
                  <a:pt x="1287" y="144"/>
                </a:cubicBezTo>
                <a:cubicBezTo>
                  <a:pt x="1290" y="145"/>
                  <a:pt x="1290" y="145"/>
                  <a:pt x="1290" y="145"/>
                </a:cubicBezTo>
                <a:cubicBezTo>
                  <a:pt x="1288" y="145"/>
                  <a:pt x="1288" y="145"/>
                  <a:pt x="1288" y="145"/>
                </a:cubicBezTo>
                <a:cubicBezTo>
                  <a:pt x="1286" y="147"/>
                  <a:pt x="1286" y="147"/>
                  <a:pt x="1286" y="147"/>
                </a:cubicBezTo>
                <a:cubicBezTo>
                  <a:pt x="1288" y="147"/>
                  <a:pt x="1288" y="147"/>
                  <a:pt x="1288" y="147"/>
                </a:cubicBezTo>
                <a:cubicBezTo>
                  <a:pt x="1286" y="148"/>
                  <a:pt x="1286" y="148"/>
                  <a:pt x="1286" y="148"/>
                </a:cubicBezTo>
                <a:cubicBezTo>
                  <a:pt x="1286" y="147"/>
                  <a:pt x="1286" y="147"/>
                  <a:pt x="1286" y="147"/>
                </a:cubicBezTo>
                <a:cubicBezTo>
                  <a:pt x="1284" y="147"/>
                  <a:pt x="1284" y="147"/>
                  <a:pt x="1284" y="147"/>
                </a:cubicBezTo>
                <a:cubicBezTo>
                  <a:pt x="1283" y="147"/>
                  <a:pt x="1283" y="147"/>
                  <a:pt x="1283" y="147"/>
                </a:cubicBezTo>
                <a:cubicBezTo>
                  <a:pt x="1284" y="145"/>
                  <a:pt x="1284" y="145"/>
                  <a:pt x="1284" y="145"/>
                </a:cubicBezTo>
                <a:cubicBezTo>
                  <a:pt x="1281" y="147"/>
                  <a:pt x="1281" y="147"/>
                  <a:pt x="1281" y="147"/>
                </a:cubicBezTo>
                <a:cubicBezTo>
                  <a:pt x="1281" y="148"/>
                  <a:pt x="1281" y="148"/>
                  <a:pt x="1281" y="148"/>
                </a:cubicBezTo>
                <a:cubicBezTo>
                  <a:pt x="1280" y="149"/>
                  <a:pt x="1280" y="149"/>
                  <a:pt x="1280" y="149"/>
                </a:cubicBezTo>
                <a:cubicBezTo>
                  <a:pt x="1281" y="149"/>
                  <a:pt x="1281" y="149"/>
                  <a:pt x="1281" y="149"/>
                </a:cubicBezTo>
                <a:cubicBezTo>
                  <a:pt x="1280" y="151"/>
                  <a:pt x="1280" y="151"/>
                  <a:pt x="1280" y="151"/>
                </a:cubicBezTo>
                <a:cubicBezTo>
                  <a:pt x="1278" y="152"/>
                  <a:pt x="1278" y="152"/>
                  <a:pt x="1278" y="152"/>
                </a:cubicBezTo>
                <a:cubicBezTo>
                  <a:pt x="1276" y="152"/>
                  <a:pt x="1276" y="152"/>
                  <a:pt x="1276" y="152"/>
                </a:cubicBezTo>
                <a:cubicBezTo>
                  <a:pt x="1270" y="152"/>
                  <a:pt x="1270" y="152"/>
                  <a:pt x="1270" y="152"/>
                </a:cubicBezTo>
                <a:cubicBezTo>
                  <a:pt x="1271" y="151"/>
                  <a:pt x="1271" y="151"/>
                  <a:pt x="1271" y="151"/>
                </a:cubicBezTo>
                <a:cubicBezTo>
                  <a:pt x="1270" y="151"/>
                  <a:pt x="1270" y="151"/>
                  <a:pt x="1270" y="151"/>
                </a:cubicBezTo>
                <a:cubicBezTo>
                  <a:pt x="1267" y="152"/>
                  <a:pt x="1267" y="152"/>
                  <a:pt x="1267" y="152"/>
                </a:cubicBezTo>
                <a:cubicBezTo>
                  <a:pt x="1266" y="152"/>
                  <a:pt x="1266" y="152"/>
                  <a:pt x="1266" y="152"/>
                </a:cubicBezTo>
                <a:cubicBezTo>
                  <a:pt x="1266" y="154"/>
                  <a:pt x="1266" y="154"/>
                  <a:pt x="1266" y="154"/>
                </a:cubicBezTo>
                <a:cubicBezTo>
                  <a:pt x="1263" y="154"/>
                  <a:pt x="1263" y="154"/>
                  <a:pt x="1263" y="154"/>
                </a:cubicBezTo>
                <a:cubicBezTo>
                  <a:pt x="1257" y="155"/>
                  <a:pt x="1257" y="155"/>
                  <a:pt x="1257" y="155"/>
                </a:cubicBezTo>
                <a:cubicBezTo>
                  <a:pt x="1260" y="155"/>
                  <a:pt x="1260" y="155"/>
                  <a:pt x="1260" y="155"/>
                </a:cubicBezTo>
                <a:cubicBezTo>
                  <a:pt x="1263" y="155"/>
                  <a:pt x="1263" y="155"/>
                  <a:pt x="1263" y="155"/>
                </a:cubicBezTo>
                <a:cubicBezTo>
                  <a:pt x="1261" y="157"/>
                  <a:pt x="1261" y="157"/>
                  <a:pt x="1261" y="157"/>
                </a:cubicBezTo>
                <a:cubicBezTo>
                  <a:pt x="1264" y="155"/>
                  <a:pt x="1264" y="155"/>
                  <a:pt x="1264" y="155"/>
                </a:cubicBezTo>
                <a:cubicBezTo>
                  <a:pt x="1268" y="157"/>
                  <a:pt x="1268" y="157"/>
                  <a:pt x="1268" y="157"/>
                </a:cubicBezTo>
                <a:cubicBezTo>
                  <a:pt x="1271" y="155"/>
                  <a:pt x="1271" y="155"/>
                  <a:pt x="1271" y="155"/>
                </a:cubicBezTo>
                <a:cubicBezTo>
                  <a:pt x="1274" y="155"/>
                  <a:pt x="1274" y="155"/>
                  <a:pt x="1274" y="155"/>
                </a:cubicBezTo>
                <a:cubicBezTo>
                  <a:pt x="1277" y="157"/>
                  <a:pt x="1277" y="157"/>
                  <a:pt x="1277" y="157"/>
                </a:cubicBezTo>
                <a:cubicBezTo>
                  <a:pt x="1273" y="157"/>
                  <a:pt x="1273" y="157"/>
                  <a:pt x="1273" y="157"/>
                </a:cubicBezTo>
                <a:cubicBezTo>
                  <a:pt x="1278" y="158"/>
                  <a:pt x="1278" y="158"/>
                  <a:pt x="1278" y="158"/>
                </a:cubicBezTo>
                <a:cubicBezTo>
                  <a:pt x="1283" y="159"/>
                  <a:pt x="1283" y="159"/>
                  <a:pt x="1283" y="159"/>
                </a:cubicBezTo>
                <a:cubicBezTo>
                  <a:pt x="1277" y="159"/>
                  <a:pt x="1277" y="159"/>
                  <a:pt x="1277" y="159"/>
                </a:cubicBezTo>
                <a:cubicBezTo>
                  <a:pt x="1281" y="161"/>
                  <a:pt x="1281" y="161"/>
                  <a:pt x="1281" y="161"/>
                </a:cubicBezTo>
                <a:cubicBezTo>
                  <a:pt x="1271" y="162"/>
                  <a:pt x="1271" y="162"/>
                  <a:pt x="1271" y="162"/>
                </a:cubicBezTo>
                <a:cubicBezTo>
                  <a:pt x="1273" y="162"/>
                  <a:pt x="1273" y="162"/>
                  <a:pt x="1273" y="162"/>
                </a:cubicBezTo>
                <a:cubicBezTo>
                  <a:pt x="1276" y="162"/>
                  <a:pt x="1276" y="162"/>
                  <a:pt x="1276" y="162"/>
                </a:cubicBezTo>
                <a:cubicBezTo>
                  <a:pt x="1280" y="162"/>
                  <a:pt x="1280" y="162"/>
                  <a:pt x="1280" y="162"/>
                </a:cubicBezTo>
                <a:cubicBezTo>
                  <a:pt x="1275" y="164"/>
                  <a:pt x="1275" y="164"/>
                  <a:pt x="1275" y="164"/>
                </a:cubicBezTo>
                <a:cubicBezTo>
                  <a:pt x="1270" y="162"/>
                  <a:pt x="1270" y="162"/>
                  <a:pt x="1270" y="162"/>
                </a:cubicBezTo>
                <a:cubicBezTo>
                  <a:pt x="1269" y="162"/>
                  <a:pt x="1269" y="162"/>
                  <a:pt x="1269" y="162"/>
                </a:cubicBezTo>
                <a:cubicBezTo>
                  <a:pt x="1271" y="161"/>
                  <a:pt x="1271" y="161"/>
                  <a:pt x="1271" y="161"/>
                </a:cubicBezTo>
                <a:cubicBezTo>
                  <a:pt x="1270" y="159"/>
                  <a:pt x="1270" y="159"/>
                  <a:pt x="1270" y="159"/>
                </a:cubicBezTo>
                <a:cubicBezTo>
                  <a:pt x="1271" y="159"/>
                  <a:pt x="1271" y="159"/>
                  <a:pt x="1271" y="159"/>
                </a:cubicBezTo>
                <a:cubicBezTo>
                  <a:pt x="1273" y="161"/>
                  <a:pt x="1273" y="161"/>
                  <a:pt x="1273" y="161"/>
                </a:cubicBezTo>
                <a:cubicBezTo>
                  <a:pt x="1274" y="161"/>
                  <a:pt x="1274" y="161"/>
                  <a:pt x="1274" y="161"/>
                </a:cubicBezTo>
                <a:cubicBezTo>
                  <a:pt x="1276" y="161"/>
                  <a:pt x="1276" y="161"/>
                  <a:pt x="1276" y="161"/>
                </a:cubicBezTo>
                <a:cubicBezTo>
                  <a:pt x="1276" y="159"/>
                  <a:pt x="1276" y="159"/>
                  <a:pt x="1276" y="159"/>
                </a:cubicBezTo>
                <a:cubicBezTo>
                  <a:pt x="1277" y="159"/>
                  <a:pt x="1277" y="159"/>
                  <a:pt x="1277" y="159"/>
                </a:cubicBezTo>
                <a:cubicBezTo>
                  <a:pt x="1273" y="158"/>
                  <a:pt x="1273" y="158"/>
                  <a:pt x="1273" y="158"/>
                </a:cubicBezTo>
                <a:cubicBezTo>
                  <a:pt x="1267" y="158"/>
                  <a:pt x="1267" y="158"/>
                  <a:pt x="1267" y="158"/>
                </a:cubicBezTo>
                <a:cubicBezTo>
                  <a:pt x="1264" y="157"/>
                  <a:pt x="1264" y="157"/>
                  <a:pt x="1264" y="157"/>
                </a:cubicBezTo>
                <a:cubicBezTo>
                  <a:pt x="1261" y="157"/>
                  <a:pt x="1261" y="157"/>
                  <a:pt x="1261" y="157"/>
                </a:cubicBezTo>
                <a:cubicBezTo>
                  <a:pt x="1264" y="158"/>
                  <a:pt x="1264" y="158"/>
                  <a:pt x="1264" y="158"/>
                </a:cubicBezTo>
                <a:cubicBezTo>
                  <a:pt x="1260" y="157"/>
                  <a:pt x="1260" y="157"/>
                  <a:pt x="1260" y="157"/>
                </a:cubicBezTo>
                <a:cubicBezTo>
                  <a:pt x="1257" y="157"/>
                  <a:pt x="1257" y="157"/>
                  <a:pt x="1257" y="157"/>
                </a:cubicBezTo>
                <a:cubicBezTo>
                  <a:pt x="1258" y="158"/>
                  <a:pt x="1258" y="158"/>
                  <a:pt x="1258" y="158"/>
                </a:cubicBezTo>
                <a:cubicBezTo>
                  <a:pt x="1261" y="159"/>
                  <a:pt x="1261" y="159"/>
                  <a:pt x="1261" y="159"/>
                </a:cubicBezTo>
                <a:cubicBezTo>
                  <a:pt x="1260" y="159"/>
                  <a:pt x="1260" y="159"/>
                  <a:pt x="1260" y="159"/>
                </a:cubicBezTo>
                <a:cubicBezTo>
                  <a:pt x="1257" y="158"/>
                  <a:pt x="1257" y="158"/>
                  <a:pt x="1257" y="158"/>
                </a:cubicBezTo>
                <a:cubicBezTo>
                  <a:pt x="1254" y="159"/>
                  <a:pt x="1254" y="159"/>
                  <a:pt x="1254" y="159"/>
                </a:cubicBezTo>
                <a:cubicBezTo>
                  <a:pt x="1254" y="161"/>
                  <a:pt x="1254" y="161"/>
                  <a:pt x="1254" y="161"/>
                </a:cubicBezTo>
                <a:cubicBezTo>
                  <a:pt x="1253" y="161"/>
                  <a:pt x="1253" y="161"/>
                  <a:pt x="1253" y="161"/>
                </a:cubicBezTo>
                <a:cubicBezTo>
                  <a:pt x="1251" y="161"/>
                  <a:pt x="1251" y="161"/>
                  <a:pt x="1251" y="161"/>
                </a:cubicBezTo>
                <a:cubicBezTo>
                  <a:pt x="1251" y="162"/>
                  <a:pt x="1251" y="162"/>
                  <a:pt x="1251" y="162"/>
                </a:cubicBezTo>
                <a:cubicBezTo>
                  <a:pt x="1250" y="162"/>
                  <a:pt x="1250" y="162"/>
                  <a:pt x="1250" y="162"/>
                </a:cubicBezTo>
                <a:cubicBezTo>
                  <a:pt x="1248" y="164"/>
                  <a:pt x="1248" y="164"/>
                  <a:pt x="1248" y="164"/>
                </a:cubicBezTo>
                <a:cubicBezTo>
                  <a:pt x="1253" y="162"/>
                  <a:pt x="1253" y="162"/>
                  <a:pt x="1253" y="162"/>
                </a:cubicBezTo>
                <a:cubicBezTo>
                  <a:pt x="1258" y="161"/>
                  <a:pt x="1258" y="161"/>
                  <a:pt x="1258" y="161"/>
                </a:cubicBezTo>
                <a:cubicBezTo>
                  <a:pt x="1265" y="160"/>
                  <a:pt x="1265" y="160"/>
                  <a:pt x="1265" y="160"/>
                </a:cubicBezTo>
                <a:cubicBezTo>
                  <a:pt x="1263" y="161"/>
                  <a:pt x="1263" y="161"/>
                  <a:pt x="1263" y="161"/>
                </a:cubicBezTo>
                <a:cubicBezTo>
                  <a:pt x="1266" y="161"/>
                  <a:pt x="1266" y="161"/>
                  <a:pt x="1266" y="161"/>
                </a:cubicBezTo>
                <a:cubicBezTo>
                  <a:pt x="1267" y="161"/>
                  <a:pt x="1267" y="161"/>
                  <a:pt x="1267" y="161"/>
                </a:cubicBezTo>
                <a:cubicBezTo>
                  <a:pt x="1268" y="162"/>
                  <a:pt x="1268" y="162"/>
                  <a:pt x="1268" y="162"/>
                </a:cubicBezTo>
                <a:cubicBezTo>
                  <a:pt x="1260" y="161"/>
                  <a:pt x="1260" y="161"/>
                  <a:pt x="1260" y="161"/>
                </a:cubicBezTo>
                <a:cubicBezTo>
                  <a:pt x="1258" y="162"/>
                  <a:pt x="1258" y="162"/>
                  <a:pt x="1258" y="162"/>
                </a:cubicBezTo>
                <a:cubicBezTo>
                  <a:pt x="1255" y="162"/>
                  <a:pt x="1255" y="162"/>
                  <a:pt x="1255" y="162"/>
                </a:cubicBezTo>
                <a:cubicBezTo>
                  <a:pt x="1254" y="162"/>
                  <a:pt x="1254" y="162"/>
                  <a:pt x="1254" y="162"/>
                </a:cubicBezTo>
                <a:cubicBezTo>
                  <a:pt x="1250" y="164"/>
                  <a:pt x="1250" y="164"/>
                  <a:pt x="1250" y="164"/>
                </a:cubicBezTo>
                <a:cubicBezTo>
                  <a:pt x="1247" y="165"/>
                  <a:pt x="1247" y="165"/>
                  <a:pt x="1247" y="165"/>
                </a:cubicBezTo>
                <a:cubicBezTo>
                  <a:pt x="1245" y="167"/>
                  <a:pt x="1245" y="167"/>
                  <a:pt x="1245" y="167"/>
                </a:cubicBezTo>
                <a:cubicBezTo>
                  <a:pt x="1245" y="168"/>
                  <a:pt x="1245" y="168"/>
                  <a:pt x="1245" y="168"/>
                </a:cubicBezTo>
                <a:cubicBezTo>
                  <a:pt x="1251" y="167"/>
                  <a:pt x="1251" y="167"/>
                  <a:pt x="1251" y="167"/>
                </a:cubicBezTo>
                <a:cubicBezTo>
                  <a:pt x="1248" y="168"/>
                  <a:pt x="1248" y="168"/>
                  <a:pt x="1248" y="168"/>
                </a:cubicBezTo>
                <a:cubicBezTo>
                  <a:pt x="1247" y="168"/>
                  <a:pt x="1247" y="168"/>
                  <a:pt x="1247" y="168"/>
                </a:cubicBezTo>
                <a:cubicBezTo>
                  <a:pt x="1244" y="169"/>
                  <a:pt x="1244" y="169"/>
                  <a:pt x="1244" y="169"/>
                </a:cubicBezTo>
                <a:cubicBezTo>
                  <a:pt x="1245" y="169"/>
                  <a:pt x="1245" y="169"/>
                  <a:pt x="1245" y="169"/>
                </a:cubicBezTo>
                <a:cubicBezTo>
                  <a:pt x="1247" y="169"/>
                  <a:pt x="1247" y="169"/>
                  <a:pt x="1247" y="169"/>
                </a:cubicBezTo>
                <a:cubicBezTo>
                  <a:pt x="1248" y="171"/>
                  <a:pt x="1248" y="171"/>
                  <a:pt x="1248" y="171"/>
                </a:cubicBezTo>
                <a:cubicBezTo>
                  <a:pt x="1245" y="172"/>
                  <a:pt x="1245" y="172"/>
                  <a:pt x="1245" y="172"/>
                </a:cubicBezTo>
                <a:cubicBezTo>
                  <a:pt x="1251" y="171"/>
                  <a:pt x="1251" y="171"/>
                  <a:pt x="1251" y="171"/>
                </a:cubicBezTo>
                <a:cubicBezTo>
                  <a:pt x="1253" y="171"/>
                  <a:pt x="1253" y="171"/>
                  <a:pt x="1253" y="171"/>
                </a:cubicBezTo>
                <a:cubicBezTo>
                  <a:pt x="1255" y="171"/>
                  <a:pt x="1255" y="171"/>
                  <a:pt x="1255" y="171"/>
                </a:cubicBezTo>
                <a:cubicBezTo>
                  <a:pt x="1257" y="171"/>
                  <a:pt x="1257" y="171"/>
                  <a:pt x="1257" y="171"/>
                </a:cubicBezTo>
                <a:cubicBezTo>
                  <a:pt x="1255" y="172"/>
                  <a:pt x="1255" y="172"/>
                  <a:pt x="1255" y="172"/>
                </a:cubicBezTo>
                <a:cubicBezTo>
                  <a:pt x="1254" y="172"/>
                  <a:pt x="1254" y="172"/>
                  <a:pt x="1254" y="172"/>
                </a:cubicBezTo>
                <a:cubicBezTo>
                  <a:pt x="1253" y="172"/>
                  <a:pt x="1253" y="172"/>
                  <a:pt x="1253" y="172"/>
                </a:cubicBezTo>
                <a:cubicBezTo>
                  <a:pt x="1251" y="174"/>
                  <a:pt x="1251" y="174"/>
                  <a:pt x="1251" y="174"/>
                </a:cubicBezTo>
                <a:cubicBezTo>
                  <a:pt x="1250" y="174"/>
                  <a:pt x="1250" y="174"/>
                  <a:pt x="1250" y="174"/>
                </a:cubicBezTo>
                <a:cubicBezTo>
                  <a:pt x="1245" y="174"/>
                  <a:pt x="1245" y="174"/>
                  <a:pt x="1245" y="174"/>
                </a:cubicBezTo>
                <a:cubicBezTo>
                  <a:pt x="1247" y="175"/>
                  <a:pt x="1247" y="175"/>
                  <a:pt x="1247" y="175"/>
                </a:cubicBezTo>
                <a:cubicBezTo>
                  <a:pt x="1250" y="175"/>
                  <a:pt x="1250" y="175"/>
                  <a:pt x="1250" y="175"/>
                </a:cubicBezTo>
                <a:cubicBezTo>
                  <a:pt x="1254" y="175"/>
                  <a:pt x="1254" y="175"/>
                  <a:pt x="1254" y="175"/>
                </a:cubicBezTo>
                <a:cubicBezTo>
                  <a:pt x="1245" y="177"/>
                  <a:pt x="1245" y="177"/>
                  <a:pt x="1245" y="177"/>
                </a:cubicBezTo>
                <a:cubicBezTo>
                  <a:pt x="1244" y="175"/>
                  <a:pt x="1244" y="175"/>
                  <a:pt x="1244" y="175"/>
                </a:cubicBezTo>
                <a:cubicBezTo>
                  <a:pt x="1241" y="178"/>
                  <a:pt x="1241" y="178"/>
                  <a:pt x="1241" y="178"/>
                </a:cubicBezTo>
                <a:cubicBezTo>
                  <a:pt x="1243" y="179"/>
                  <a:pt x="1243" y="179"/>
                  <a:pt x="1243" y="179"/>
                </a:cubicBezTo>
                <a:cubicBezTo>
                  <a:pt x="1241" y="181"/>
                  <a:pt x="1241" y="181"/>
                  <a:pt x="1241" y="181"/>
                </a:cubicBezTo>
                <a:cubicBezTo>
                  <a:pt x="1244" y="182"/>
                  <a:pt x="1244" y="182"/>
                  <a:pt x="1244" y="182"/>
                </a:cubicBezTo>
                <a:cubicBezTo>
                  <a:pt x="1243" y="182"/>
                  <a:pt x="1243" y="182"/>
                  <a:pt x="1243" y="182"/>
                </a:cubicBezTo>
                <a:cubicBezTo>
                  <a:pt x="1244" y="184"/>
                  <a:pt x="1244" y="184"/>
                  <a:pt x="1244" y="184"/>
                </a:cubicBezTo>
                <a:cubicBezTo>
                  <a:pt x="1246" y="184"/>
                  <a:pt x="1246" y="184"/>
                  <a:pt x="1246" y="184"/>
                </a:cubicBezTo>
                <a:cubicBezTo>
                  <a:pt x="1247" y="184"/>
                  <a:pt x="1247" y="184"/>
                  <a:pt x="1247" y="184"/>
                </a:cubicBezTo>
                <a:cubicBezTo>
                  <a:pt x="1250" y="182"/>
                  <a:pt x="1250" y="182"/>
                  <a:pt x="1250" y="182"/>
                </a:cubicBezTo>
                <a:cubicBezTo>
                  <a:pt x="1251" y="182"/>
                  <a:pt x="1251" y="182"/>
                  <a:pt x="1251" y="182"/>
                </a:cubicBezTo>
                <a:cubicBezTo>
                  <a:pt x="1253" y="182"/>
                  <a:pt x="1253" y="182"/>
                  <a:pt x="1253" y="182"/>
                </a:cubicBezTo>
                <a:cubicBezTo>
                  <a:pt x="1257" y="181"/>
                  <a:pt x="1257" y="181"/>
                  <a:pt x="1257" y="181"/>
                </a:cubicBezTo>
                <a:cubicBezTo>
                  <a:pt x="1255" y="182"/>
                  <a:pt x="1255" y="182"/>
                  <a:pt x="1255" y="182"/>
                </a:cubicBezTo>
                <a:cubicBezTo>
                  <a:pt x="1254" y="182"/>
                  <a:pt x="1254" y="182"/>
                  <a:pt x="1254" y="182"/>
                </a:cubicBezTo>
                <a:cubicBezTo>
                  <a:pt x="1251" y="184"/>
                  <a:pt x="1251" y="184"/>
                  <a:pt x="1251" y="184"/>
                </a:cubicBezTo>
                <a:cubicBezTo>
                  <a:pt x="1248" y="184"/>
                  <a:pt x="1248" y="184"/>
                  <a:pt x="1248" y="184"/>
                </a:cubicBezTo>
                <a:cubicBezTo>
                  <a:pt x="1247" y="184"/>
                  <a:pt x="1247" y="184"/>
                  <a:pt x="1247" y="184"/>
                </a:cubicBezTo>
                <a:cubicBezTo>
                  <a:pt x="1247" y="185"/>
                  <a:pt x="1247" y="185"/>
                  <a:pt x="1247" y="185"/>
                </a:cubicBezTo>
                <a:cubicBezTo>
                  <a:pt x="1245" y="187"/>
                  <a:pt x="1245" y="187"/>
                  <a:pt x="1245" y="187"/>
                </a:cubicBezTo>
                <a:cubicBezTo>
                  <a:pt x="1247" y="187"/>
                  <a:pt x="1247" y="187"/>
                  <a:pt x="1247" y="187"/>
                </a:cubicBezTo>
                <a:cubicBezTo>
                  <a:pt x="1248" y="187"/>
                  <a:pt x="1248" y="187"/>
                  <a:pt x="1248" y="187"/>
                </a:cubicBezTo>
                <a:cubicBezTo>
                  <a:pt x="1245" y="188"/>
                  <a:pt x="1245" y="188"/>
                  <a:pt x="1245" y="188"/>
                </a:cubicBezTo>
                <a:cubicBezTo>
                  <a:pt x="1247" y="188"/>
                  <a:pt x="1247" y="188"/>
                  <a:pt x="1247" y="188"/>
                </a:cubicBezTo>
                <a:cubicBezTo>
                  <a:pt x="1247" y="190"/>
                  <a:pt x="1247" y="190"/>
                  <a:pt x="1247" y="190"/>
                </a:cubicBezTo>
                <a:cubicBezTo>
                  <a:pt x="1248" y="188"/>
                  <a:pt x="1248" y="188"/>
                  <a:pt x="1248" y="188"/>
                </a:cubicBezTo>
                <a:cubicBezTo>
                  <a:pt x="1253" y="187"/>
                  <a:pt x="1253" y="187"/>
                  <a:pt x="1253" y="187"/>
                </a:cubicBezTo>
                <a:cubicBezTo>
                  <a:pt x="1255" y="186"/>
                  <a:pt x="1255" y="186"/>
                  <a:pt x="1255" y="186"/>
                </a:cubicBezTo>
                <a:cubicBezTo>
                  <a:pt x="1254" y="187"/>
                  <a:pt x="1254" y="187"/>
                  <a:pt x="1254" y="187"/>
                </a:cubicBezTo>
                <a:cubicBezTo>
                  <a:pt x="1250" y="188"/>
                  <a:pt x="1250" y="188"/>
                  <a:pt x="1250" y="188"/>
                </a:cubicBezTo>
                <a:cubicBezTo>
                  <a:pt x="1247" y="190"/>
                  <a:pt x="1247" y="190"/>
                  <a:pt x="1247" y="190"/>
                </a:cubicBezTo>
                <a:cubicBezTo>
                  <a:pt x="1245" y="192"/>
                  <a:pt x="1245" y="192"/>
                  <a:pt x="1245" y="192"/>
                </a:cubicBezTo>
                <a:cubicBezTo>
                  <a:pt x="1247" y="191"/>
                  <a:pt x="1247" y="191"/>
                  <a:pt x="1247" y="191"/>
                </a:cubicBezTo>
                <a:cubicBezTo>
                  <a:pt x="1248" y="191"/>
                  <a:pt x="1248" y="191"/>
                  <a:pt x="1248" y="191"/>
                </a:cubicBezTo>
                <a:cubicBezTo>
                  <a:pt x="1250" y="191"/>
                  <a:pt x="1250" y="191"/>
                  <a:pt x="1250" y="191"/>
                </a:cubicBezTo>
                <a:cubicBezTo>
                  <a:pt x="1248" y="192"/>
                  <a:pt x="1248" y="192"/>
                  <a:pt x="1248" y="192"/>
                </a:cubicBezTo>
                <a:cubicBezTo>
                  <a:pt x="1248" y="195"/>
                  <a:pt x="1248" y="195"/>
                  <a:pt x="1248" y="195"/>
                </a:cubicBezTo>
                <a:cubicBezTo>
                  <a:pt x="1247" y="195"/>
                  <a:pt x="1247" y="195"/>
                  <a:pt x="1247" y="195"/>
                </a:cubicBezTo>
                <a:cubicBezTo>
                  <a:pt x="1247" y="197"/>
                  <a:pt x="1247" y="197"/>
                  <a:pt x="1247" y="197"/>
                </a:cubicBezTo>
                <a:cubicBezTo>
                  <a:pt x="1245" y="198"/>
                  <a:pt x="1245" y="198"/>
                  <a:pt x="1245" y="198"/>
                </a:cubicBezTo>
                <a:cubicBezTo>
                  <a:pt x="1244" y="204"/>
                  <a:pt x="1244" y="204"/>
                  <a:pt x="1244" y="204"/>
                </a:cubicBezTo>
                <a:cubicBezTo>
                  <a:pt x="1247" y="202"/>
                  <a:pt x="1247" y="202"/>
                  <a:pt x="1247" y="202"/>
                </a:cubicBezTo>
                <a:cubicBezTo>
                  <a:pt x="1250" y="200"/>
                  <a:pt x="1250" y="200"/>
                  <a:pt x="1250" y="200"/>
                </a:cubicBezTo>
                <a:cubicBezTo>
                  <a:pt x="1253" y="197"/>
                  <a:pt x="1253" y="197"/>
                  <a:pt x="1253" y="197"/>
                </a:cubicBezTo>
                <a:cubicBezTo>
                  <a:pt x="1255" y="197"/>
                  <a:pt x="1255" y="197"/>
                  <a:pt x="1255" y="197"/>
                </a:cubicBezTo>
                <a:cubicBezTo>
                  <a:pt x="1254" y="198"/>
                  <a:pt x="1254" y="198"/>
                  <a:pt x="1254" y="198"/>
                </a:cubicBezTo>
                <a:cubicBezTo>
                  <a:pt x="1257" y="198"/>
                  <a:pt x="1257" y="198"/>
                  <a:pt x="1257" y="198"/>
                </a:cubicBezTo>
                <a:cubicBezTo>
                  <a:pt x="1258" y="197"/>
                  <a:pt x="1258" y="197"/>
                  <a:pt x="1258" y="197"/>
                </a:cubicBezTo>
                <a:cubicBezTo>
                  <a:pt x="1260" y="195"/>
                  <a:pt x="1260" y="195"/>
                  <a:pt x="1260" y="195"/>
                </a:cubicBezTo>
                <a:cubicBezTo>
                  <a:pt x="1261" y="197"/>
                  <a:pt x="1261" y="197"/>
                  <a:pt x="1261" y="197"/>
                </a:cubicBezTo>
                <a:cubicBezTo>
                  <a:pt x="1263" y="197"/>
                  <a:pt x="1263" y="197"/>
                  <a:pt x="1263" y="197"/>
                </a:cubicBezTo>
                <a:cubicBezTo>
                  <a:pt x="1266" y="195"/>
                  <a:pt x="1266" y="195"/>
                  <a:pt x="1266" y="195"/>
                </a:cubicBezTo>
                <a:cubicBezTo>
                  <a:pt x="1264" y="197"/>
                  <a:pt x="1264" y="197"/>
                  <a:pt x="1264" y="197"/>
                </a:cubicBezTo>
                <a:cubicBezTo>
                  <a:pt x="1264" y="198"/>
                  <a:pt x="1264" y="198"/>
                  <a:pt x="1264" y="198"/>
                </a:cubicBezTo>
                <a:cubicBezTo>
                  <a:pt x="1266" y="198"/>
                  <a:pt x="1266" y="198"/>
                  <a:pt x="1266" y="198"/>
                </a:cubicBezTo>
                <a:cubicBezTo>
                  <a:pt x="1264" y="200"/>
                  <a:pt x="1264" y="200"/>
                  <a:pt x="1264" y="200"/>
                </a:cubicBezTo>
                <a:cubicBezTo>
                  <a:pt x="1266" y="201"/>
                  <a:pt x="1266" y="201"/>
                  <a:pt x="1266" y="201"/>
                </a:cubicBezTo>
                <a:cubicBezTo>
                  <a:pt x="1267" y="202"/>
                  <a:pt x="1267" y="202"/>
                  <a:pt x="1267" y="202"/>
                </a:cubicBezTo>
                <a:cubicBezTo>
                  <a:pt x="1264" y="201"/>
                  <a:pt x="1264" y="201"/>
                  <a:pt x="1264" y="201"/>
                </a:cubicBezTo>
                <a:cubicBezTo>
                  <a:pt x="1263" y="200"/>
                  <a:pt x="1263" y="200"/>
                  <a:pt x="1263" y="200"/>
                </a:cubicBezTo>
                <a:cubicBezTo>
                  <a:pt x="1261" y="198"/>
                  <a:pt x="1261" y="198"/>
                  <a:pt x="1261" y="198"/>
                </a:cubicBezTo>
                <a:cubicBezTo>
                  <a:pt x="1260" y="198"/>
                  <a:pt x="1260" y="198"/>
                  <a:pt x="1260" y="198"/>
                </a:cubicBezTo>
                <a:cubicBezTo>
                  <a:pt x="1257" y="198"/>
                  <a:pt x="1257" y="198"/>
                  <a:pt x="1257" y="198"/>
                </a:cubicBezTo>
                <a:cubicBezTo>
                  <a:pt x="1260" y="200"/>
                  <a:pt x="1260" y="200"/>
                  <a:pt x="1260" y="200"/>
                </a:cubicBezTo>
                <a:cubicBezTo>
                  <a:pt x="1258" y="200"/>
                  <a:pt x="1258" y="200"/>
                  <a:pt x="1258" y="200"/>
                </a:cubicBezTo>
                <a:cubicBezTo>
                  <a:pt x="1260" y="201"/>
                  <a:pt x="1260" y="201"/>
                  <a:pt x="1260" y="201"/>
                </a:cubicBezTo>
                <a:cubicBezTo>
                  <a:pt x="1257" y="201"/>
                  <a:pt x="1257" y="201"/>
                  <a:pt x="1257" y="201"/>
                </a:cubicBezTo>
                <a:cubicBezTo>
                  <a:pt x="1254" y="202"/>
                  <a:pt x="1254" y="202"/>
                  <a:pt x="1254" y="202"/>
                </a:cubicBezTo>
                <a:cubicBezTo>
                  <a:pt x="1253" y="204"/>
                  <a:pt x="1253" y="204"/>
                  <a:pt x="1253" y="204"/>
                </a:cubicBezTo>
                <a:cubicBezTo>
                  <a:pt x="1251" y="204"/>
                  <a:pt x="1251" y="204"/>
                  <a:pt x="1251" y="204"/>
                </a:cubicBezTo>
                <a:cubicBezTo>
                  <a:pt x="1248" y="204"/>
                  <a:pt x="1248" y="204"/>
                  <a:pt x="1248" y="204"/>
                </a:cubicBezTo>
                <a:cubicBezTo>
                  <a:pt x="1247" y="205"/>
                  <a:pt x="1247" y="205"/>
                  <a:pt x="1247" y="205"/>
                </a:cubicBezTo>
                <a:cubicBezTo>
                  <a:pt x="1248" y="207"/>
                  <a:pt x="1248" y="207"/>
                  <a:pt x="1248" y="207"/>
                </a:cubicBezTo>
                <a:cubicBezTo>
                  <a:pt x="1247" y="208"/>
                  <a:pt x="1247" y="208"/>
                  <a:pt x="1247" y="208"/>
                </a:cubicBezTo>
                <a:cubicBezTo>
                  <a:pt x="1248" y="208"/>
                  <a:pt x="1248" y="208"/>
                  <a:pt x="1248" y="208"/>
                </a:cubicBezTo>
                <a:cubicBezTo>
                  <a:pt x="1245" y="210"/>
                  <a:pt x="1245" y="210"/>
                  <a:pt x="1245" y="210"/>
                </a:cubicBezTo>
                <a:cubicBezTo>
                  <a:pt x="1245" y="211"/>
                  <a:pt x="1245" y="211"/>
                  <a:pt x="1245" y="211"/>
                </a:cubicBezTo>
                <a:cubicBezTo>
                  <a:pt x="1247" y="212"/>
                  <a:pt x="1247" y="212"/>
                  <a:pt x="1247" y="212"/>
                </a:cubicBezTo>
                <a:cubicBezTo>
                  <a:pt x="1248" y="211"/>
                  <a:pt x="1248" y="211"/>
                  <a:pt x="1248" y="211"/>
                </a:cubicBezTo>
                <a:cubicBezTo>
                  <a:pt x="1250" y="210"/>
                  <a:pt x="1250" y="210"/>
                  <a:pt x="1250" y="210"/>
                </a:cubicBezTo>
                <a:cubicBezTo>
                  <a:pt x="1254" y="210"/>
                  <a:pt x="1254" y="210"/>
                  <a:pt x="1254" y="210"/>
                </a:cubicBezTo>
                <a:cubicBezTo>
                  <a:pt x="1251" y="211"/>
                  <a:pt x="1251" y="211"/>
                  <a:pt x="1251" y="211"/>
                </a:cubicBezTo>
                <a:cubicBezTo>
                  <a:pt x="1248" y="211"/>
                  <a:pt x="1248" y="211"/>
                  <a:pt x="1248" y="211"/>
                </a:cubicBezTo>
                <a:cubicBezTo>
                  <a:pt x="1248" y="212"/>
                  <a:pt x="1248" y="212"/>
                  <a:pt x="1248" y="212"/>
                </a:cubicBezTo>
                <a:cubicBezTo>
                  <a:pt x="1247" y="212"/>
                  <a:pt x="1247" y="212"/>
                  <a:pt x="1247" y="212"/>
                </a:cubicBezTo>
                <a:cubicBezTo>
                  <a:pt x="1250" y="214"/>
                  <a:pt x="1250" y="214"/>
                  <a:pt x="1250" y="214"/>
                </a:cubicBezTo>
                <a:cubicBezTo>
                  <a:pt x="1247" y="214"/>
                  <a:pt x="1247" y="214"/>
                  <a:pt x="1247" y="214"/>
                </a:cubicBezTo>
                <a:cubicBezTo>
                  <a:pt x="1247" y="215"/>
                  <a:pt x="1247" y="215"/>
                  <a:pt x="1247" y="215"/>
                </a:cubicBezTo>
                <a:cubicBezTo>
                  <a:pt x="1248" y="215"/>
                  <a:pt x="1248" y="215"/>
                  <a:pt x="1248" y="215"/>
                </a:cubicBezTo>
                <a:cubicBezTo>
                  <a:pt x="1248" y="217"/>
                  <a:pt x="1248" y="217"/>
                  <a:pt x="1248" y="217"/>
                </a:cubicBezTo>
                <a:cubicBezTo>
                  <a:pt x="1251" y="215"/>
                  <a:pt x="1251" y="215"/>
                  <a:pt x="1251" y="215"/>
                </a:cubicBezTo>
                <a:cubicBezTo>
                  <a:pt x="1255" y="215"/>
                  <a:pt x="1255" y="215"/>
                  <a:pt x="1255" y="215"/>
                </a:cubicBezTo>
                <a:cubicBezTo>
                  <a:pt x="1253" y="217"/>
                  <a:pt x="1253" y="217"/>
                  <a:pt x="1253" y="217"/>
                </a:cubicBezTo>
                <a:cubicBezTo>
                  <a:pt x="1251" y="217"/>
                  <a:pt x="1251" y="217"/>
                  <a:pt x="1251" y="217"/>
                </a:cubicBezTo>
                <a:cubicBezTo>
                  <a:pt x="1250" y="218"/>
                  <a:pt x="1250" y="218"/>
                  <a:pt x="1250" y="218"/>
                </a:cubicBezTo>
                <a:cubicBezTo>
                  <a:pt x="1251" y="218"/>
                  <a:pt x="1251" y="218"/>
                  <a:pt x="1251" y="218"/>
                </a:cubicBezTo>
                <a:cubicBezTo>
                  <a:pt x="1253" y="218"/>
                  <a:pt x="1253" y="218"/>
                  <a:pt x="1253" y="218"/>
                </a:cubicBezTo>
                <a:cubicBezTo>
                  <a:pt x="1251" y="221"/>
                  <a:pt x="1251" y="221"/>
                  <a:pt x="1251" y="221"/>
                </a:cubicBezTo>
                <a:cubicBezTo>
                  <a:pt x="1253" y="221"/>
                  <a:pt x="1253" y="221"/>
                  <a:pt x="1253" y="221"/>
                </a:cubicBezTo>
                <a:cubicBezTo>
                  <a:pt x="1250" y="224"/>
                  <a:pt x="1250" y="224"/>
                  <a:pt x="1250" y="224"/>
                </a:cubicBezTo>
                <a:cubicBezTo>
                  <a:pt x="1250" y="225"/>
                  <a:pt x="1250" y="225"/>
                  <a:pt x="1250" y="225"/>
                </a:cubicBezTo>
                <a:cubicBezTo>
                  <a:pt x="1253" y="227"/>
                  <a:pt x="1253" y="227"/>
                  <a:pt x="1253" y="227"/>
                </a:cubicBezTo>
                <a:cubicBezTo>
                  <a:pt x="1257" y="228"/>
                  <a:pt x="1257" y="228"/>
                  <a:pt x="1257" y="228"/>
                </a:cubicBezTo>
                <a:cubicBezTo>
                  <a:pt x="1254" y="228"/>
                  <a:pt x="1254" y="228"/>
                  <a:pt x="1254" y="228"/>
                </a:cubicBezTo>
                <a:cubicBezTo>
                  <a:pt x="1257" y="230"/>
                  <a:pt x="1257" y="230"/>
                  <a:pt x="1257" y="230"/>
                </a:cubicBezTo>
                <a:cubicBezTo>
                  <a:pt x="1255" y="230"/>
                  <a:pt x="1255" y="230"/>
                  <a:pt x="1255" y="230"/>
                </a:cubicBezTo>
                <a:cubicBezTo>
                  <a:pt x="1254" y="230"/>
                  <a:pt x="1254" y="230"/>
                  <a:pt x="1254" y="230"/>
                </a:cubicBezTo>
                <a:cubicBezTo>
                  <a:pt x="1253" y="231"/>
                  <a:pt x="1253" y="231"/>
                  <a:pt x="1253" y="231"/>
                </a:cubicBezTo>
                <a:cubicBezTo>
                  <a:pt x="1257" y="231"/>
                  <a:pt x="1257" y="231"/>
                  <a:pt x="1257" y="231"/>
                </a:cubicBezTo>
                <a:cubicBezTo>
                  <a:pt x="1260" y="228"/>
                  <a:pt x="1260" y="228"/>
                  <a:pt x="1260" y="228"/>
                </a:cubicBezTo>
                <a:cubicBezTo>
                  <a:pt x="1260" y="230"/>
                  <a:pt x="1260" y="230"/>
                  <a:pt x="1260" y="230"/>
                </a:cubicBezTo>
                <a:cubicBezTo>
                  <a:pt x="1261" y="230"/>
                  <a:pt x="1261" y="230"/>
                  <a:pt x="1261" y="230"/>
                </a:cubicBezTo>
                <a:cubicBezTo>
                  <a:pt x="1257" y="231"/>
                  <a:pt x="1257" y="231"/>
                  <a:pt x="1257" y="231"/>
                </a:cubicBezTo>
                <a:cubicBezTo>
                  <a:pt x="1255" y="233"/>
                  <a:pt x="1255" y="233"/>
                  <a:pt x="1255" y="233"/>
                </a:cubicBezTo>
                <a:cubicBezTo>
                  <a:pt x="1255" y="234"/>
                  <a:pt x="1255" y="234"/>
                  <a:pt x="1255" y="234"/>
                </a:cubicBezTo>
                <a:cubicBezTo>
                  <a:pt x="1258" y="233"/>
                  <a:pt x="1258" y="233"/>
                  <a:pt x="1258" y="233"/>
                </a:cubicBezTo>
                <a:cubicBezTo>
                  <a:pt x="1258" y="231"/>
                  <a:pt x="1258" y="231"/>
                  <a:pt x="1258" y="231"/>
                </a:cubicBezTo>
                <a:cubicBezTo>
                  <a:pt x="1261" y="231"/>
                  <a:pt x="1261" y="231"/>
                  <a:pt x="1261" y="231"/>
                </a:cubicBezTo>
                <a:cubicBezTo>
                  <a:pt x="1258" y="233"/>
                  <a:pt x="1258" y="233"/>
                  <a:pt x="1258" y="233"/>
                </a:cubicBezTo>
                <a:cubicBezTo>
                  <a:pt x="1257" y="234"/>
                  <a:pt x="1257" y="234"/>
                  <a:pt x="1257" y="234"/>
                </a:cubicBezTo>
                <a:cubicBezTo>
                  <a:pt x="1258" y="234"/>
                  <a:pt x="1258" y="234"/>
                  <a:pt x="1258" y="234"/>
                </a:cubicBezTo>
                <a:cubicBezTo>
                  <a:pt x="1257" y="235"/>
                  <a:pt x="1257" y="235"/>
                  <a:pt x="1257" y="235"/>
                </a:cubicBezTo>
                <a:cubicBezTo>
                  <a:pt x="1254" y="237"/>
                  <a:pt x="1254" y="237"/>
                  <a:pt x="1254" y="237"/>
                </a:cubicBezTo>
                <a:cubicBezTo>
                  <a:pt x="1257" y="237"/>
                  <a:pt x="1257" y="237"/>
                  <a:pt x="1257" y="237"/>
                </a:cubicBezTo>
                <a:cubicBezTo>
                  <a:pt x="1258" y="237"/>
                  <a:pt x="1258" y="237"/>
                  <a:pt x="1258" y="237"/>
                </a:cubicBezTo>
                <a:cubicBezTo>
                  <a:pt x="1263" y="235"/>
                  <a:pt x="1263" y="235"/>
                  <a:pt x="1263" y="235"/>
                </a:cubicBezTo>
                <a:cubicBezTo>
                  <a:pt x="1261" y="237"/>
                  <a:pt x="1261" y="237"/>
                  <a:pt x="1261" y="237"/>
                </a:cubicBezTo>
                <a:cubicBezTo>
                  <a:pt x="1260" y="237"/>
                  <a:pt x="1260" y="237"/>
                  <a:pt x="1260" y="237"/>
                </a:cubicBezTo>
                <a:cubicBezTo>
                  <a:pt x="1255" y="238"/>
                  <a:pt x="1255" y="238"/>
                  <a:pt x="1255" y="238"/>
                </a:cubicBezTo>
                <a:cubicBezTo>
                  <a:pt x="1258" y="238"/>
                  <a:pt x="1258" y="238"/>
                  <a:pt x="1258" y="238"/>
                </a:cubicBezTo>
                <a:cubicBezTo>
                  <a:pt x="1261" y="238"/>
                  <a:pt x="1261" y="238"/>
                  <a:pt x="1261" y="238"/>
                </a:cubicBezTo>
                <a:cubicBezTo>
                  <a:pt x="1260" y="240"/>
                  <a:pt x="1260" y="240"/>
                  <a:pt x="1260" y="240"/>
                </a:cubicBezTo>
                <a:cubicBezTo>
                  <a:pt x="1260" y="241"/>
                  <a:pt x="1260" y="241"/>
                  <a:pt x="1260" y="241"/>
                </a:cubicBezTo>
                <a:cubicBezTo>
                  <a:pt x="1261" y="240"/>
                  <a:pt x="1261" y="240"/>
                  <a:pt x="1261" y="240"/>
                </a:cubicBezTo>
                <a:cubicBezTo>
                  <a:pt x="1261" y="241"/>
                  <a:pt x="1261" y="241"/>
                  <a:pt x="1261" y="241"/>
                </a:cubicBezTo>
                <a:cubicBezTo>
                  <a:pt x="1263" y="240"/>
                  <a:pt x="1263" y="240"/>
                  <a:pt x="1263" y="240"/>
                </a:cubicBezTo>
                <a:cubicBezTo>
                  <a:pt x="1264" y="240"/>
                  <a:pt x="1264" y="240"/>
                  <a:pt x="1264" y="240"/>
                </a:cubicBezTo>
                <a:cubicBezTo>
                  <a:pt x="1263" y="241"/>
                  <a:pt x="1263" y="241"/>
                  <a:pt x="1263" y="241"/>
                </a:cubicBezTo>
                <a:cubicBezTo>
                  <a:pt x="1264" y="241"/>
                  <a:pt x="1264" y="241"/>
                  <a:pt x="1264" y="241"/>
                </a:cubicBezTo>
                <a:cubicBezTo>
                  <a:pt x="1266" y="241"/>
                  <a:pt x="1266" y="241"/>
                  <a:pt x="1266" y="241"/>
                </a:cubicBezTo>
                <a:cubicBezTo>
                  <a:pt x="1264" y="243"/>
                  <a:pt x="1264" y="243"/>
                  <a:pt x="1264" y="243"/>
                </a:cubicBezTo>
                <a:cubicBezTo>
                  <a:pt x="1266" y="243"/>
                  <a:pt x="1266" y="243"/>
                  <a:pt x="1266" y="243"/>
                </a:cubicBezTo>
                <a:cubicBezTo>
                  <a:pt x="1260" y="245"/>
                  <a:pt x="1260" y="245"/>
                  <a:pt x="1260" y="245"/>
                </a:cubicBezTo>
                <a:cubicBezTo>
                  <a:pt x="1264" y="245"/>
                  <a:pt x="1264" y="245"/>
                  <a:pt x="1264" y="245"/>
                </a:cubicBezTo>
                <a:cubicBezTo>
                  <a:pt x="1268" y="244"/>
                  <a:pt x="1268" y="244"/>
                  <a:pt x="1268" y="244"/>
                </a:cubicBezTo>
                <a:cubicBezTo>
                  <a:pt x="1273" y="244"/>
                  <a:pt x="1273" y="244"/>
                  <a:pt x="1273" y="244"/>
                </a:cubicBezTo>
                <a:cubicBezTo>
                  <a:pt x="1271" y="245"/>
                  <a:pt x="1271" y="245"/>
                  <a:pt x="1271" y="245"/>
                </a:cubicBezTo>
                <a:cubicBezTo>
                  <a:pt x="1274" y="245"/>
                  <a:pt x="1274" y="245"/>
                  <a:pt x="1274" y="245"/>
                </a:cubicBezTo>
                <a:cubicBezTo>
                  <a:pt x="1274" y="244"/>
                  <a:pt x="1274" y="244"/>
                  <a:pt x="1274" y="244"/>
                </a:cubicBezTo>
                <a:cubicBezTo>
                  <a:pt x="1277" y="243"/>
                  <a:pt x="1277" y="243"/>
                  <a:pt x="1277" y="243"/>
                </a:cubicBezTo>
                <a:cubicBezTo>
                  <a:pt x="1278" y="243"/>
                  <a:pt x="1278" y="243"/>
                  <a:pt x="1278" y="243"/>
                </a:cubicBezTo>
                <a:cubicBezTo>
                  <a:pt x="1280" y="244"/>
                  <a:pt x="1280" y="244"/>
                  <a:pt x="1280" y="244"/>
                </a:cubicBezTo>
                <a:cubicBezTo>
                  <a:pt x="1281" y="243"/>
                  <a:pt x="1281" y="243"/>
                  <a:pt x="1281" y="243"/>
                </a:cubicBezTo>
                <a:cubicBezTo>
                  <a:pt x="1280" y="243"/>
                  <a:pt x="1280" y="243"/>
                  <a:pt x="1280" y="243"/>
                </a:cubicBezTo>
                <a:cubicBezTo>
                  <a:pt x="1283" y="241"/>
                  <a:pt x="1283" y="241"/>
                  <a:pt x="1283" y="241"/>
                </a:cubicBezTo>
                <a:cubicBezTo>
                  <a:pt x="1284" y="241"/>
                  <a:pt x="1284" y="241"/>
                  <a:pt x="1284" y="241"/>
                </a:cubicBezTo>
                <a:cubicBezTo>
                  <a:pt x="1283" y="240"/>
                  <a:pt x="1283" y="240"/>
                  <a:pt x="1283" y="240"/>
                </a:cubicBezTo>
                <a:cubicBezTo>
                  <a:pt x="1284" y="240"/>
                  <a:pt x="1284" y="240"/>
                  <a:pt x="1284" y="240"/>
                </a:cubicBezTo>
                <a:cubicBezTo>
                  <a:pt x="1286" y="240"/>
                  <a:pt x="1286" y="240"/>
                  <a:pt x="1286" y="240"/>
                </a:cubicBezTo>
                <a:cubicBezTo>
                  <a:pt x="1286" y="241"/>
                  <a:pt x="1286" y="241"/>
                  <a:pt x="1286" y="241"/>
                </a:cubicBezTo>
                <a:cubicBezTo>
                  <a:pt x="1284" y="243"/>
                  <a:pt x="1284" y="243"/>
                  <a:pt x="1284" y="243"/>
                </a:cubicBezTo>
                <a:cubicBezTo>
                  <a:pt x="1283" y="243"/>
                  <a:pt x="1283" y="243"/>
                  <a:pt x="1283" y="243"/>
                </a:cubicBezTo>
                <a:cubicBezTo>
                  <a:pt x="1281" y="244"/>
                  <a:pt x="1281" y="244"/>
                  <a:pt x="1281" y="244"/>
                </a:cubicBezTo>
                <a:cubicBezTo>
                  <a:pt x="1286" y="243"/>
                  <a:pt x="1286" y="243"/>
                  <a:pt x="1286" y="243"/>
                </a:cubicBezTo>
                <a:cubicBezTo>
                  <a:pt x="1283" y="244"/>
                  <a:pt x="1283" y="244"/>
                  <a:pt x="1283" y="244"/>
                </a:cubicBezTo>
                <a:cubicBezTo>
                  <a:pt x="1281" y="245"/>
                  <a:pt x="1281" y="245"/>
                  <a:pt x="1281" y="245"/>
                </a:cubicBezTo>
                <a:cubicBezTo>
                  <a:pt x="1283" y="245"/>
                  <a:pt x="1283" y="245"/>
                  <a:pt x="1283" y="245"/>
                </a:cubicBezTo>
                <a:cubicBezTo>
                  <a:pt x="1284" y="245"/>
                  <a:pt x="1284" y="245"/>
                  <a:pt x="1284" y="245"/>
                </a:cubicBezTo>
                <a:cubicBezTo>
                  <a:pt x="1283" y="247"/>
                  <a:pt x="1283" y="247"/>
                  <a:pt x="1283" y="247"/>
                </a:cubicBezTo>
                <a:cubicBezTo>
                  <a:pt x="1284" y="247"/>
                  <a:pt x="1284" y="247"/>
                  <a:pt x="1284" y="247"/>
                </a:cubicBezTo>
                <a:cubicBezTo>
                  <a:pt x="1280" y="248"/>
                  <a:pt x="1280" y="248"/>
                  <a:pt x="1280" y="248"/>
                </a:cubicBezTo>
                <a:cubicBezTo>
                  <a:pt x="1283" y="248"/>
                  <a:pt x="1283" y="248"/>
                  <a:pt x="1283" y="248"/>
                </a:cubicBezTo>
                <a:cubicBezTo>
                  <a:pt x="1284" y="248"/>
                  <a:pt x="1284" y="248"/>
                  <a:pt x="1284" y="248"/>
                </a:cubicBezTo>
                <a:cubicBezTo>
                  <a:pt x="1284" y="250"/>
                  <a:pt x="1284" y="250"/>
                  <a:pt x="1284" y="250"/>
                </a:cubicBezTo>
                <a:cubicBezTo>
                  <a:pt x="1286" y="248"/>
                  <a:pt x="1286" y="248"/>
                  <a:pt x="1286" y="248"/>
                </a:cubicBezTo>
                <a:cubicBezTo>
                  <a:pt x="1288" y="247"/>
                  <a:pt x="1288" y="247"/>
                  <a:pt x="1288" y="247"/>
                </a:cubicBezTo>
                <a:cubicBezTo>
                  <a:pt x="1286" y="250"/>
                  <a:pt x="1286" y="250"/>
                  <a:pt x="1286" y="250"/>
                </a:cubicBezTo>
                <a:cubicBezTo>
                  <a:pt x="1288" y="248"/>
                  <a:pt x="1288" y="248"/>
                  <a:pt x="1288" y="248"/>
                </a:cubicBezTo>
                <a:cubicBezTo>
                  <a:pt x="1287" y="250"/>
                  <a:pt x="1287" y="250"/>
                  <a:pt x="1287" y="250"/>
                </a:cubicBezTo>
                <a:cubicBezTo>
                  <a:pt x="1290" y="248"/>
                  <a:pt x="1290" y="248"/>
                  <a:pt x="1290" y="248"/>
                </a:cubicBezTo>
                <a:cubicBezTo>
                  <a:pt x="1293" y="247"/>
                  <a:pt x="1293" y="247"/>
                  <a:pt x="1293" y="247"/>
                </a:cubicBezTo>
                <a:cubicBezTo>
                  <a:pt x="1290" y="250"/>
                  <a:pt x="1290" y="250"/>
                  <a:pt x="1290" y="250"/>
                </a:cubicBezTo>
                <a:cubicBezTo>
                  <a:pt x="1288" y="251"/>
                  <a:pt x="1288" y="251"/>
                  <a:pt x="1288" y="251"/>
                </a:cubicBezTo>
                <a:cubicBezTo>
                  <a:pt x="1288" y="253"/>
                  <a:pt x="1288" y="253"/>
                  <a:pt x="1288" y="253"/>
                </a:cubicBezTo>
                <a:cubicBezTo>
                  <a:pt x="1286" y="254"/>
                  <a:pt x="1286" y="254"/>
                  <a:pt x="1286" y="254"/>
                </a:cubicBezTo>
                <a:cubicBezTo>
                  <a:pt x="1287" y="255"/>
                  <a:pt x="1287" y="255"/>
                  <a:pt x="1287" y="255"/>
                </a:cubicBezTo>
                <a:cubicBezTo>
                  <a:pt x="1288" y="254"/>
                  <a:pt x="1288" y="254"/>
                  <a:pt x="1288" y="254"/>
                </a:cubicBezTo>
                <a:cubicBezTo>
                  <a:pt x="1290" y="255"/>
                  <a:pt x="1290" y="255"/>
                  <a:pt x="1290" y="255"/>
                </a:cubicBezTo>
                <a:cubicBezTo>
                  <a:pt x="1291" y="255"/>
                  <a:pt x="1291" y="255"/>
                  <a:pt x="1291" y="255"/>
                </a:cubicBezTo>
                <a:cubicBezTo>
                  <a:pt x="1293" y="254"/>
                  <a:pt x="1293" y="254"/>
                  <a:pt x="1293" y="254"/>
                </a:cubicBezTo>
                <a:cubicBezTo>
                  <a:pt x="1294" y="253"/>
                  <a:pt x="1294" y="253"/>
                  <a:pt x="1294" y="253"/>
                </a:cubicBezTo>
                <a:cubicBezTo>
                  <a:pt x="1296" y="251"/>
                  <a:pt x="1296" y="251"/>
                  <a:pt x="1296" y="251"/>
                </a:cubicBezTo>
                <a:cubicBezTo>
                  <a:pt x="1297" y="251"/>
                  <a:pt x="1297" y="251"/>
                  <a:pt x="1297" y="251"/>
                </a:cubicBezTo>
                <a:cubicBezTo>
                  <a:pt x="1297" y="253"/>
                  <a:pt x="1297" y="253"/>
                  <a:pt x="1297" y="253"/>
                </a:cubicBezTo>
                <a:cubicBezTo>
                  <a:pt x="1298" y="254"/>
                  <a:pt x="1298" y="254"/>
                  <a:pt x="1298" y="254"/>
                </a:cubicBezTo>
                <a:cubicBezTo>
                  <a:pt x="1296" y="254"/>
                  <a:pt x="1296" y="254"/>
                  <a:pt x="1296" y="254"/>
                </a:cubicBezTo>
                <a:cubicBezTo>
                  <a:pt x="1298" y="255"/>
                  <a:pt x="1298" y="255"/>
                  <a:pt x="1298" y="255"/>
                </a:cubicBezTo>
                <a:cubicBezTo>
                  <a:pt x="1300" y="255"/>
                  <a:pt x="1300" y="255"/>
                  <a:pt x="1300" y="255"/>
                </a:cubicBezTo>
                <a:cubicBezTo>
                  <a:pt x="1301" y="255"/>
                  <a:pt x="1301" y="255"/>
                  <a:pt x="1301" y="255"/>
                </a:cubicBezTo>
                <a:cubicBezTo>
                  <a:pt x="1301" y="254"/>
                  <a:pt x="1301" y="254"/>
                  <a:pt x="1301" y="254"/>
                </a:cubicBezTo>
                <a:cubicBezTo>
                  <a:pt x="1304" y="255"/>
                  <a:pt x="1304" y="255"/>
                  <a:pt x="1304" y="255"/>
                </a:cubicBezTo>
                <a:cubicBezTo>
                  <a:pt x="1304" y="254"/>
                  <a:pt x="1304" y="254"/>
                  <a:pt x="1304" y="254"/>
                </a:cubicBezTo>
                <a:cubicBezTo>
                  <a:pt x="1306" y="254"/>
                  <a:pt x="1306" y="254"/>
                  <a:pt x="1306" y="254"/>
                </a:cubicBezTo>
                <a:cubicBezTo>
                  <a:pt x="1306" y="253"/>
                  <a:pt x="1306" y="253"/>
                  <a:pt x="1306" y="253"/>
                </a:cubicBezTo>
                <a:cubicBezTo>
                  <a:pt x="1307" y="253"/>
                  <a:pt x="1307" y="253"/>
                  <a:pt x="1307" y="253"/>
                </a:cubicBezTo>
                <a:cubicBezTo>
                  <a:pt x="1306" y="251"/>
                  <a:pt x="1306" y="251"/>
                  <a:pt x="1306" y="251"/>
                </a:cubicBezTo>
                <a:cubicBezTo>
                  <a:pt x="1304" y="251"/>
                  <a:pt x="1304" y="251"/>
                  <a:pt x="1304" y="251"/>
                </a:cubicBezTo>
                <a:cubicBezTo>
                  <a:pt x="1306" y="250"/>
                  <a:pt x="1306" y="250"/>
                  <a:pt x="1306" y="250"/>
                </a:cubicBezTo>
                <a:cubicBezTo>
                  <a:pt x="1303" y="251"/>
                  <a:pt x="1303" y="251"/>
                  <a:pt x="1303" y="251"/>
                </a:cubicBezTo>
                <a:cubicBezTo>
                  <a:pt x="1304" y="250"/>
                  <a:pt x="1304" y="250"/>
                  <a:pt x="1304" y="250"/>
                </a:cubicBezTo>
                <a:cubicBezTo>
                  <a:pt x="1301" y="248"/>
                  <a:pt x="1301" y="248"/>
                  <a:pt x="1301" y="248"/>
                </a:cubicBezTo>
                <a:cubicBezTo>
                  <a:pt x="1303" y="247"/>
                  <a:pt x="1303" y="247"/>
                  <a:pt x="1303" y="247"/>
                </a:cubicBezTo>
                <a:cubicBezTo>
                  <a:pt x="1304" y="248"/>
                  <a:pt x="1304" y="248"/>
                  <a:pt x="1304" y="248"/>
                </a:cubicBezTo>
                <a:cubicBezTo>
                  <a:pt x="1306" y="250"/>
                  <a:pt x="1306" y="250"/>
                  <a:pt x="1306" y="250"/>
                </a:cubicBezTo>
                <a:cubicBezTo>
                  <a:pt x="1307" y="250"/>
                  <a:pt x="1307" y="250"/>
                  <a:pt x="1307" y="250"/>
                </a:cubicBezTo>
                <a:cubicBezTo>
                  <a:pt x="1306" y="248"/>
                  <a:pt x="1306" y="248"/>
                  <a:pt x="1306" y="248"/>
                </a:cubicBezTo>
                <a:cubicBezTo>
                  <a:pt x="1309" y="248"/>
                  <a:pt x="1309" y="248"/>
                  <a:pt x="1309" y="248"/>
                </a:cubicBezTo>
                <a:cubicBezTo>
                  <a:pt x="1310" y="248"/>
                  <a:pt x="1310" y="248"/>
                  <a:pt x="1310" y="248"/>
                </a:cubicBezTo>
                <a:cubicBezTo>
                  <a:pt x="1311" y="247"/>
                  <a:pt x="1311" y="247"/>
                  <a:pt x="1311" y="247"/>
                </a:cubicBezTo>
                <a:cubicBezTo>
                  <a:pt x="1310" y="247"/>
                  <a:pt x="1310" y="247"/>
                  <a:pt x="1310" y="247"/>
                </a:cubicBezTo>
                <a:cubicBezTo>
                  <a:pt x="1311" y="245"/>
                  <a:pt x="1311" y="245"/>
                  <a:pt x="1311" y="245"/>
                </a:cubicBezTo>
                <a:cubicBezTo>
                  <a:pt x="1313" y="245"/>
                  <a:pt x="1313" y="245"/>
                  <a:pt x="1313" y="245"/>
                </a:cubicBezTo>
                <a:cubicBezTo>
                  <a:pt x="1306" y="244"/>
                  <a:pt x="1306" y="244"/>
                  <a:pt x="1306" y="244"/>
                </a:cubicBezTo>
                <a:cubicBezTo>
                  <a:pt x="1311" y="244"/>
                  <a:pt x="1311" y="244"/>
                  <a:pt x="1311" y="244"/>
                </a:cubicBezTo>
                <a:cubicBezTo>
                  <a:pt x="1313" y="244"/>
                  <a:pt x="1313" y="244"/>
                  <a:pt x="1313" y="244"/>
                </a:cubicBezTo>
                <a:cubicBezTo>
                  <a:pt x="1314" y="243"/>
                  <a:pt x="1314" y="243"/>
                  <a:pt x="1314" y="243"/>
                </a:cubicBezTo>
                <a:cubicBezTo>
                  <a:pt x="1310" y="243"/>
                  <a:pt x="1310" y="243"/>
                  <a:pt x="1310" y="243"/>
                </a:cubicBezTo>
                <a:cubicBezTo>
                  <a:pt x="1306" y="241"/>
                  <a:pt x="1306" y="241"/>
                  <a:pt x="1306" y="241"/>
                </a:cubicBezTo>
                <a:cubicBezTo>
                  <a:pt x="1310" y="241"/>
                  <a:pt x="1310" y="241"/>
                  <a:pt x="1310" y="241"/>
                </a:cubicBezTo>
                <a:cubicBezTo>
                  <a:pt x="1313" y="241"/>
                  <a:pt x="1313" y="241"/>
                  <a:pt x="1313" y="241"/>
                </a:cubicBezTo>
                <a:cubicBezTo>
                  <a:pt x="1316" y="240"/>
                  <a:pt x="1316" y="240"/>
                  <a:pt x="1316" y="240"/>
                </a:cubicBezTo>
                <a:cubicBezTo>
                  <a:pt x="1314" y="240"/>
                  <a:pt x="1314" y="240"/>
                  <a:pt x="1314" y="240"/>
                </a:cubicBezTo>
                <a:cubicBezTo>
                  <a:pt x="1313" y="240"/>
                  <a:pt x="1313" y="240"/>
                  <a:pt x="1313" y="240"/>
                </a:cubicBezTo>
                <a:cubicBezTo>
                  <a:pt x="1311" y="238"/>
                  <a:pt x="1311" y="238"/>
                  <a:pt x="1311" y="238"/>
                </a:cubicBezTo>
                <a:cubicBezTo>
                  <a:pt x="1316" y="238"/>
                  <a:pt x="1316" y="238"/>
                  <a:pt x="1316" y="238"/>
                </a:cubicBezTo>
                <a:cubicBezTo>
                  <a:pt x="1317" y="238"/>
                  <a:pt x="1317" y="238"/>
                  <a:pt x="1317" y="238"/>
                </a:cubicBezTo>
                <a:cubicBezTo>
                  <a:pt x="1317" y="237"/>
                  <a:pt x="1317" y="237"/>
                  <a:pt x="1317" y="237"/>
                </a:cubicBezTo>
                <a:cubicBezTo>
                  <a:pt x="1316" y="237"/>
                  <a:pt x="1316" y="237"/>
                  <a:pt x="1316" y="237"/>
                </a:cubicBezTo>
                <a:cubicBezTo>
                  <a:pt x="1313" y="235"/>
                  <a:pt x="1313" y="235"/>
                  <a:pt x="1313" y="235"/>
                </a:cubicBezTo>
                <a:cubicBezTo>
                  <a:pt x="1319" y="235"/>
                  <a:pt x="1319" y="235"/>
                  <a:pt x="1319" y="235"/>
                </a:cubicBezTo>
                <a:cubicBezTo>
                  <a:pt x="1321" y="234"/>
                  <a:pt x="1321" y="234"/>
                  <a:pt x="1321" y="234"/>
                </a:cubicBezTo>
                <a:cubicBezTo>
                  <a:pt x="1320" y="234"/>
                  <a:pt x="1320" y="234"/>
                  <a:pt x="1320" y="234"/>
                </a:cubicBezTo>
                <a:cubicBezTo>
                  <a:pt x="1319" y="234"/>
                  <a:pt x="1319" y="234"/>
                  <a:pt x="1319" y="234"/>
                </a:cubicBezTo>
                <a:cubicBezTo>
                  <a:pt x="1317" y="233"/>
                  <a:pt x="1317" y="233"/>
                  <a:pt x="1317" y="233"/>
                </a:cubicBezTo>
                <a:cubicBezTo>
                  <a:pt x="1320" y="234"/>
                  <a:pt x="1320" y="234"/>
                  <a:pt x="1320" y="234"/>
                </a:cubicBezTo>
                <a:cubicBezTo>
                  <a:pt x="1323" y="233"/>
                  <a:pt x="1323" y="233"/>
                  <a:pt x="1323" y="233"/>
                </a:cubicBezTo>
                <a:cubicBezTo>
                  <a:pt x="1321" y="231"/>
                  <a:pt x="1321" y="231"/>
                  <a:pt x="1321" y="231"/>
                </a:cubicBezTo>
                <a:cubicBezTo>
                  <a:pt x="1323" y="231"/>
                  <a:pt x="1323" y="231"/>
                  <a:pt x="1323" y="231"/>
                </a:cubicBezTo>
                <a:cubicBezTo>
                  <a:pt x="1323" y="230"/>
                  <a:pt x="1323" y="230"/>
                  <a:pt x="1323" y="230"/>
                </a:cubicBezTo>
                <a:cubicBezTo>
                  <a:pt x="1324" y="228"/>
                  <a:pt x="1324" y="228"/>
                  <a:pt x="1324" y="228"/>
                </a:cubicBezTo>
                <a:cubicBezTo>
                  <a:pt x="1324" y="227"/>
                  <a:pt x="1324" y="227"/>
                  <a:pt x="1324" y="227"/>
                </a:cubicBezTo>
                <a:cubicBezTo>
                  <a:pt x="1321" y="225"/>
                  <a:pt x="1321" y="225"/>
                  <a:pt x="1321" y="225"/>
                </a:cubicBezTo>
                <a:cubicBezTo>
                  <a:pt x="1326" y="225"/>
                  <a:pt x="1326" y="225"/>
                  <a:pt x="1326" y="225"/>
                </a:cubicBezTo>
                <a:cubicBezTo>
                  <a:pt x="1323" y="224"/>
                  <a:pt x="1323" y="224"/>
                  <a:pt x="1323" y="224"/>
                </a:cubicBezTo>
                <a:cubicBezTo>
                  <a:pt x="1320" y="222"/>
                  <a:pt x="1320" y="222"/>
                  <a:pt x="1320" y="222"/>
                </a:cubicBezTo>
                <a:cubicBezTo>
                  <a:pt x="1319" y="221"/>
                  <a:pt x="1319" y="221"/>
                  <a:pt x="1319" y="221"/>
                </a:cubicBezTo>
                <a:cubicBezTo>
                  <a:pt x="1323" y="222"/>
                  <a:pt x="1323" y="222"/>
                  <a:pt x="1323" y="222"/>
                </a:cubicBezTo>
                <a:cubicBezTo>
                  <a:pt x="1324" y="221"/>
                  <a:pt x="1324" y="221"/>
                  <a:pt x="1324" y="221"/>
                </a:cubicBezTo>
                <a:cubicBezTo>
                  <a:pt x="1326" y="221"/>
                  <a:pt x="1326" y="221"/>
                  <a:pt x="1326" y="221"/>
                </a:cubicBezTo>
                <a:cubicBezTo>
                  <a:pt x="1324" y="220"/>
                  <a:pt x="1324" y="220"/>
                  <a:pt x="1324" y="220"/>
                </a:cubicBezTo>
                <a:cubicBezTo>
                  <a:pt x="1326" y="220"/>
                  <a:pt x="1326" y="220"/>
                  <a:pt x="1326" y="220"/>
                </a:cubicBezTo>
                <a:cubicBezTo>
                  <a:pt x="1329" y="221"/>
                  <a:pt x="1329" y="221"/>
                  <a:pt x="1329" y="221"/>
                </a:cubicBezTo>
                <a:cubicBezTo>
                  <a:pt x="1330" y="221"/>
                  <a:pt x="1330" y="221"/>
                  <a:pt x="1330" y="221"/>
                </a:cubicBezTo>
                <a:cubicBezTo>
                  <a:pt x="1333" y="220"/>
                  <a:pt x="1333" y="220"/>
                  <a:pt x="1333" y="220"/>
                </a:cubicBezTo>
                <a:cubicBezTo>
                  <a:pt x="1333" y="218"/>
                  <a:pt x="1333" y="218"/>
                  <a:pt x="1333" y="218"/>
                </a:cubicBezTo>
                <a:cubicBezTo>
                  <a:pt x="1334" y="218"/>
                  <a:pt x="1334" y="218"/>
                  <a:pt x="1334" y="218"/>
                </a:cubicBezTo>
                <a:cubicBezTo>
                  <a:pt x="1333" y="215"/>
                  <a:pt x="1333" y="215"/>
                  <a:pt x="1333" y="215"/>
                </a:cubicBezTo>
                <a:cubicBezTo>
                  <a:pt x="1334" y="217"/>
                  <a:pt x="1334" y="217"/>
                  <a:pt x="1334" y="217"/>
                </a:cubicBezTo>
                <a:cubicBezTo>
                  <a:pt x="1336" y="217"/>
                  <a:pt x="1336" y="217"/>
                  <a:pt x="1336" y="217"/>
                </a:cubicBezTo>
                <a:cubicBezTo>
                  <a:pt x="1336" y="215"/>
                  <a:pt x="1336" y="215"/>
                  <a:pt x="1336" y="215"/>
                </a:cubicBezTo>
                <a:cubicBezTo>
                  <a:pt x="1334" y="215"/>
                  <a:pt x="1334" y="215"/>
                  <a:pt x="1334" y="215"/>
                </a:cubicBezTo>
                <a:cubicBezTo>
                  <a:pt x="1334" y="214"/>
                  <a:pt x="1334" y="214"/>
                  <a:pt x="1334" y="214"/>
                </a:cubicBezTo>
                <a:cubicBezTo>
                  <a:pt x="1334" y="212"/>
                  <a:pt x="1334" y="212"/>
                  <a:pt x="1334" y="212"/>
                </a:cubicBezTo>
                <a:cubicBezTo>
                  <a:pt x="1337" y="215"/>
                  <a:pt x="1337" y="215"/>
                  <a:pt x="1337" y="215"/>
                </a:cubicBezTo>
                <a:cubicBezTo>
                  <a:pt x="1339" y="215"/>
                  <a:pt x="1339" y="215"/>
                  <a:pt x="1339" y="215"/>
                </a:cubicBezTo>
                <a:cubicBezTo>
                  <a:pt x="1340" y="215"/>
                  <a:pt x="1340" y="215"/>
                  <a:pt x="1340" y="215"/>
                </a:cubicBezTo>
                <a:cubicBezTo>
                  <a:pt x="1336" y="212"/>
                  <a:pt x="1336" y="212"/>
                  <a:pt x="1336" y="212"/>
                </a:cubicBezTo>
                <a:cubicBezTo>
                  <a:pt x="1338" y="213"/>
                  <a:pt x="1338" y="213"/>
                  <a:pt x="1338" y="213"/>
                </a:cubicBezTo>
                <a:cubicBezTo>
                  <a:pt x="1339" y="214"/>
                  <a:pt x="1339" y="214"/>
                  <a:pt x="1339" y="214"/>
                </a:cubicBezTo>
                <a:cubicBezTo>
                  <a:pt x="1339" y="213"/>
                  <a:pt x="1339" y="213"/>
                  <a:pt x="1339" y="213"/>
                </a:cubicBezTo>
                <a:cubicBezTo>
                  <a:pt x="1339" y="212"/>
                  <a:pt x="1339" y="212"/>
                  <a:pt x="1339" y="212"/>
                </a:cubicBezTo>
                <a:cubicBezTo>
                  <a:pt x="1340" y="214"/>
                  <a:pt x="1340" y="214"/>
                  <a:pt x="1340" y="214"/>
                </a:cubicBezTo>
                <a:cubicBezTo>
                  <a:pt x="1341" y="214"/>
                  <a:pt x="1341" y="214"/>
                  <a:pt x="1341" y="214"/>
                </a:cubicBezTo>
                <a:cubicBezTo>
                  <a:pt x="1340" y="212"/>
                  <a:pt x="1340" y="212"/>
                  <a:pt x="1340" y="212"/>
                </a:cubicBezTo>
                <a:cubicBezTo>
                  <a:pt x="1341" y="212"/>
                  <a:pt x="1341" y="212"/>
                  <a:pt x="1341" y="212"/>
                </a:cubicBezTo>
                <a:cubicBezTo>
                  <a:pt x="1344" y="212"/>
                  <a:pt x="1344" y="212"/>
                  <a:pt x="1344" y="212"/>
                </a:cubicBezTo>
                <a:cubicBezTo>
                  <a:pt x="1343" y="211"/>
                  <a:pt x="1343" y="211"/>
                  <a:pt x="1343" y="211"/>
                </a:cubicBezTo>
                <a:cubicBezTo>
                  <a:pt x="1341" y="210"/>
                  <a:pt x="1341" y="210"/>
                  <a:pt x="1341" y="210"/>
                </a:cubicBezTo>
                <a:cubicBezTo>
                  <a:pt x="1337" y="210"/>
                  <a:pt x="1337" y="210"/>
                  <a:pt x="1337" y="210"/>
                </a:cubicBezTo>
                <a:cubicBezTo>
                  <a:pt x="1340" y="208"/>
                  <a:pt x="1340" y="208"/>
                  <a:pt x="1340" y="208"/>
                </a:cubicBezTo>
                <a:cubicBezTo>
                  <a:pt x="1341" y="210"/>
                  <a:pt x="1341" y="210"/>
                  <a:pt x="1341" y="210"/>
                </a:cubicBezTo>
                <a:cubicBezTo>
                  <a:pt x="1347" y="210"/>
                  <a:pt x="1347" y="210"/>
                  <a:pt x="1347" y="210"/>
                </a:cubicBezTo>
                <a:cubicBezTo>
                  <a:pt x="1347" y="208"/>
                  <a:pt x="1347" y="208"/>
                  <a:pt x="1347" y="208"/>
                </a:cubicBezTo>
                <a:cubicBezTo>
                  <a:pt x="1346" y="207"/>
                  <a:pt x="1346" y="207"/>
                  <a:pt x="1346" y="207"/>
                </a:cubicBezTo>
                <a:cubicBezTo>
                  <a:pt x="1349" y="205"/>
                  <a:pt x="1349" y="205"/>
                  <a:pt x="1349" y="205"/>
                </a:cubicBezTo>
                <a:cubicBezTo>
                  <a:pt x="1347" y="204"/>
                  <a:pt x="1347" y="204"/>
                  <a:pt x="1347" y="204"/>
                </a:cubicBezTo>
                <a:cubicBezTo>
                  <a:pt x="1344" y="204"/>
                  <a:pt x="1344" y="204"/>
                  <a:pt x="1344" y="204"/>
                </a:cubicBezTo>
                <a:cubicBezTo>
                  <a:pt x="1341" y="202"/>
                  <a:pt x="1341" y="202"/>
                  <a:pt x="1341" y="202"/>
                </a:cubicBezTo>
                <a:cubicBezTo>
                  <a:pt x="1344" y="202"/>
                  <a:pt x="1344" y="202"/>
                  <a:pt x="1344" y="202"/>
                </a:cubicBezTo>
                <a:cubicBezTo>
                  <a:pt x="1347" y="202"/>
                  <a:pt x="1347" y="202"/>
                  <a:pt x="1347" y="202"/>
                </a:cubicBezTo>
                <a:cubicBezTo>
                  <a:pt x="1349" y="202"/>
                  <a:pt x="1349" y="202"/>
                  <a:pt x="1349" y="202"/>
                </a:cubicBezTo>
                <a:cubicBezTo>
                  <a:pt x="1352" y="202"/>
                  <a:pt x="1352" y="202"/>
                  <a:pt x="1352" y="202"/>
                </a:cubicBezTo>
                <a:cubicBezTo>
                  <a:pt x="1352" y="201"/>
                  <a:pt x="1352" y="201"/>
                  <a:pt x="1352" y="201"/>
                </a:cubicBezTo>
                <a:cubicBezTo>
                  <a:pt x="1350" y="201"/>
                  <a:pt x="1350" y="201"/>
                  <a:pt x="1350" y="201"/>
                </a:cubicBezTo>
                <a:cubicBezTo>
                  <a:pt x="1352" y="200"/>
                  <a:pt x="1352" y="200"/>
                  <a:pt x="1352" y="200"/>
                </a:cubicBezTo>
                <a:cubicBezTo>
                  <a:pt x="1350" y="198"/>
                  <a:pt x="1350" y="198"/>
                  <a:pt x="1350" y="198"/>
                </a:cubicBezTo>
                <a:cubicBezTo>
                  <a:pt x="1349" y="195"/>
                  <a:pt x="1349" y="195"/>
                  <a:pt x="1349" y="195"/>
                </a:cubicBezTo>
                <a:cubicBezTo>
                  <a:pt x="1349" y="194"/>
                  <a:pt x="1349" y="194"/>
                  <a:pt x="1349" y="194"/>
                </a:cubicBezTo>
                <a:cubicBezTo>
                  <a:pt x="1352" y="192"/>
                  <a:pt x="1352" y="192"/>
                  <a:pt x="1352" y="192"/>
                </a:cubicBezTo>
                <a:cubicBezTo>
                  <a:pt x="1353" y="192"/>
                  <a:pt x="1353" y="192"/>
                  <a:pt x="1353" y="192"/>
                </a:cubicBezTo>
                <a:cubicBezTo>
                  <a:pt x="1356" y="194"/>
                  <a:pt x="1356" y="194"/>
                  <a:pt x="1356" y="194"/>
                </a:cubicBezTo>
                <a:cubicBezTo>
                  <a:pt x="1357" y="194"/>
                  <a:pt x="1357" y="194"/>
                  <a:pt x="1357" y="194"/>
                </a:cubicBezTo>
                <a:cubicBezTo>
                  <a:pt x="1359" y="194"/>
                  <a:pt x="1359" y="194"/>
                  <a:pt x="1359" y="194"/>
                </a:cubicBezTo>
                <a:cubicBezTo>
                  <a:pt x="1359" y="192"/>
                  <a:pt x="1359" y="192"/>
                  <a:pt x="1359" y="192"/>
                </a:cubicBezTo>
                <a:cubicBezTo>
                  <a:pt x="1360" y="191"/>
                  <a:pt x="1360" y="191"/>
                  <a:pt x="1360" y="191"/>
                </a:cubicBezTo>
                <a:cubicBezTo>
                  <a:pt x="1362" y="191"/>
                  <a:pt x="1362" y="191"/>
                  <a:pt x="1362" y="191"/>
                </a:cubicBezTo>
                <a:cubicBezTo>
                  <a:pt x="1362" y="190"/>
                  <a:pt x="1362" y="190"/>
                  <a:pt x="1362" y="190"/>
                </a:cubicBezTo>
                <a:cubicBezTo>
                  <a:pt x="1360" y="188"/>
                  <a:pt x="1360" y="188"/>
                  <a:pt x="1360" y="188"/>
                </a:cubicBezTo>
                <a:cubicBezTo>
                  <a:pt x="1363" y="188"/>
                  <a:pt x="1363" y="188"/>
                  <a:pt x="1363" y="188"/>
                </a:cubicBezTo>
                <a:cubicBezTo>
                  <a:pt x="1363" y="187"/>
                  <a:pt x="1363" y="187"/>
                  <a:pt x="1363" y="187"/>
                </a:cubicBezTo>
                <a:cubicBezTo>
                  <a:pt x="1364" y="187"/>
                  <a:pt x="1364" y="187"/>
                  <a:pt x="1364" y="187"/>
                </a:cubicBezTo>
                <a:cubicBezTo>
                  <a:pt x="1366" y="187"/>
                  <a:pt x="1366" y="187"/>
                  <a:pt x="1366" y="187"/>
                </a:cubicBezTo>
                <a:cubicBezTo>
                  <a:pt x="1366" y="188"/>
                  <a:pt x="1366" y="188"/>
                  <a:pt x="1366" y="188"/>
                </a:cubicBezTo>
                <a:cubicBezTo>
                  <a:pt x="1367" y="187"/>
                  <a:pt x="1367" y="187"/>
                  <a:pt x="1367" y="187"/>
                </a:cubicBezTo>
                <a:cubicBezTo>
                  <a:pt x="1369" y="185"/>
                  <a:pt x="1369" y="185"/>
                  <a:pt x="1369" y="185"/>
                </a:cubicBezTo>
                <a:cubicBezTo>
                  <a:pt x="1372" y="187"/>
                  <a:pt x="1372" y="187"/>
                  <a:pt x="1372" y="187"/>
                </a:cubicBezTo>
                <a:cubicBezTo>
                  <a:pt x="1374" y="187"/>
                  <a:pt x="1374" y="187"/>
                  <a:pt x="1374" y="187"/>
                </a:cubicBezTo>
                <a:cubicBezTo>
                  <a:pt x="1373" y="185"/>
                  <a:pt x="1373" y="185"/>
                  <a:pt x="1373" y="185"/>
                </a:cubicBezTo>
                <a:cubicBezTo>
                  <a:pt x="1374" y="185"/>
                  <a:pt x="1374" y="185"/>
                  <a:pt x="1374" y="185"/>
                </a:cubicBezTo>
                <a:cubicBezTo>
                  <a:pt x="1374" y="187"/>
                  <a:pt x="1374" y="187"/>
                  <a:pt x="1374" y="187"/>
                </a:cubicBezTo>
                <a:cubicBezTo>
                  <a:pt x="1377" y="187"/>
                  <a:pt x="1377" y="187"/>
                  <a:pt x="1377" y="187"/>
                </a:cubicBezTo>
                <a:cubicBezTo>
                  <a:pt x="1379" y="185"/>
                  <a:pt x="1379" y="185"/>
                  <a:pt x="1379" y="185"/>
                </a:cubicBezTo>
                <a:cubicBezTo>
                  <a:pt x="1379" y="184"/>
                  <a:pt x="1379" y="184"/>
                  <a:pt x="1379" y="184"/>
                </a:cubicBezTo>
                <a:cubicBezTo>
                  <a:pt x="1377" y="184"/>
                  <a:pt x="1377" y="184"/>
                  <a:pt x="1377" y="184"/>
                </a:cubicBezTo>
                <a:cubicBezTo>
                  <a:pt x="1377" y="182"/>
                  <a:pt x="1377" y="182"/>
                  <a:pt x="1377" y="182"/>
                </a:cubicBezTo>
                <a:cubicBezTo>
                  <a:pt x="1379" y="182"/>
                  <a:pt x="1379" y="182"/>
                  <a:pt x="1379" y="182"/>
                </a:cubicBezTo>
                <a:cubicBezTo>
                  <a:pt x="1379" y="184"/>
                  <a:pt x="1379" y="184"/>
                  <a:pt x="1379" y="184"/>
                </a:cubicBezTo>
                <a:cubicBezTo>
                  <a:pt x="1382" y="182"/>
                  <a:pt x="1382" y="182"/>
                  <a:pt x="1382" y="182"/>
                </a:cubicBezTo>
                <a:cubicBezTo>
                  <a:pt x="1382" y="181"/>
                  <a:pt x="1382" y="181"/>
                  <a:pt x="1382" y="181"/>
                </a:cubicBezTo>
                <a:cubicBezTo>
                  <a:pt x="1383" y="179"/>
                  <a:pt x="1383" y="179"/>
                  <a:pt x="1383" y="179"/>
                </a:cubicBezTo>
                <a:cubicBezTo>
                  <a:pt x="1384" y="178"/>
                  <a:pt x="1384" y="178"/>
                  <a:pt x="1384" y="178"/>
                </a:cubicBezTo>
                <a:cubicBezTo>
                  <a:pt x="1390" y="178"/>
                  <a:pt x="1390" y="178"/>
                  <a:pt x="1390" y="178"/>
                </a:cubicBezTo>
                <a:cubicBezTo>
                  <a:pt x="1386" y="179"/>
                  <a:pt x="1386" y="179"/>
                  <a:pt x="1386" y="179"/>
                </a:cubicBezTo>
                <a:cubicBezTo>
                  <a:pt x="1384" y="181"/>
                  <a:pt x="1384" y="181"/>
                  <a:pt x="1384" y="181"/>
                </a:cubicBezTo>
                <a:cubicBezTo>
                  <a:pt x="1383" y="184"/>
                  <a:pt x="1383" y="184"/>
                  <a:pt x="1383" y="184"/>
                </a:cubicBezTo>
                <a:cubicBezTo>
                  <a:pt x="1386" y="184"/>
                  <a:pt x="1386" y="184"/>
                  <a:pt x="1386" y="184"/>
                </a:cubicBezTo>
                <a:cubicBezTo>
                  <a:pt x="1387" y="184"/>
                  <a:pt x="1387" y="184"/>
                  <a:pt x="1387" y="184"/>
                </a:cubicBezTo>
                <a:cubicBezTo>
                  <a:pt x="1389" y="184"/>
                  <a:pt x="1389" y="184"/>
                  <a:pt x="1389" y="184"/>
                </a:cubicBezTo>
                <a:cubicBezTo>
                  <a:pt x="1389" y="182"/>
                  <a:pt x="1389" y="182"/>
                  <a:pt x="1389" y="182"/>
                </a:cubicBezTo>
                <a:cubicBezTo>
                  <a:pt x="1390" y="182"/>
                  <a:pt x="1390" y="182"/>
                  <a:pt x="1390" y="182"/>
                </a:cubicBezTo>
                <a:cubicBezTo>
                  <a:pt x="1390" y="184"/>
                  <a:pt x="1390" y="184"/>
                  <a:pt x="1390" y="184"/>
                </a:cubicBezTo>
                <a:cubicBezTo>
                  <a:pt x="1392" y="184"/>
                  <a:pt x="1392" y="184"/>
                  <a:pt x="1392" y="184"/>
                </a:cubicBezTo>
                <a:cubicBezTo>
                  <a:pt x="1393" y="182"/>
                  <a:pt x="1393" y="182"/>
                  <a:pt x="1393" y="182"/>
                </a:cubicBezTo>
                <a:cubicBezTo>
                  <a:pt x="1395" y="182"/>
                  <a:pt x="1395" y="182"/>
                  <a:pt x="1395" y="182"/>
                </a:cubicBezTo>
                <a:cubicBezTo>
                  <a:pt x="1395" y="181"/>
                  <a:pt x="1395" y="181"/>
                  <a:pt x="1395" y="181"/>
                </a:cubicBezTo>
                <a:cubicBezTo>
                  <a:pt x="1396" y="182"/>
                  <a:pt x="1396" y="182"/>
                  <a:pt x="1396" y="182"/>
                </a:cubicBezTo>
                <a:cubicBezTo>
                  <a:pt x="1396" y="184"/>
                  <a:pt x="1396" y="184"/>
                  <a:pt x="1396" y="184"/>
                </a:cubicBezTo>
                <a:cubicBezTo>
                  <a:pt x="1397" y="182"/>
                  <a:pt x="1397" y="182"/>
                  <a:pt x="1397" y="182"/>
                </a:cubicBezTo>
                <a:cubicBezTo>
                  <a:pt x="1400" y="182"/>
                  <a:pt x="1400" y="182"/>
                  <a:pt x="1400" y="182"/>
                </a:cubicBezTo>
                <a:cubicBezTo>
                  <a:pt x="1402" y="181"/>
                  <a:pt x="1402" y="181"/>
                  <a:pt x="1402" y="181"/>
                </a:cubicBezTo>
                <a:cubicBezTo>
                  <a:pt x="1405" y="181"/>
                  <a:pt x="1405" y="181"/>
                  <a:pt x="1405" y="181"/>
                </a:cubicBezTo>
                <a:cubicBezTo>
                  <a:pt x="1403" y="178"/>
                  <a:pt x="1403" y="178"/>
                  <a:pt x="1403" y="178"/>
                </a:cubicBezTo>
                <a:cubicBezTo>
                  <a:pt x="1405" y="178"/>
                  <a:pt x="1405" y="178"/>
                  <a:pt x="1405" y="178"/>
                </a:cubicBezTo>
                <a:cubicBezTo>
                  <a:pt x="1406" y="178"/>
                  <a:pt x="1406" y="178"/>
                  <a:pt x="1406" y="178"/>
                </a:cubicBezTo>
                <a:cubicBezTo>
                  <a:pt x="1409" y="179"/>
                  <a:pt x="1409" y="179"/>
                  <a:pt x="1409" y="179"/>
                </a:cubicBezTo>
                <a:cubicBezTo>
                  <a:pt x="1409" y="178"/>
                  <a:pt x="1409" y="178"/>
                  <a:pt x="1409" y="178"/>
                </a:cubicBezTo>
                <a:cubicBezTo>
                  <a:pt x="1409" y="177"/>
                  <a:pt x="1409" y="177"/>
                  <a:pt x="1409" y="177"/>
                </a:cubicBezTo>
                <a:cubicBezTo>
                  <a:pt x="1410" y="178"/>
                  <a:pt x="1410" y="178"/>
                  <a:pt x="1410" y="178"/>
                </a:cubicBezTo>
                <a:cubicBezTo>
                  <a:pt x="1412" y="178"/>
                  <a:pt x="1412" y="178"/>
                  <a:pt x="1412" y="178"/>
                </a:cubicBezTo>
                <a:cubicBezTo>
                  <a:pt x="1416" y="175"/>
                  <a:pt x="1416" y="175"/>
                  <a:pt x="1416" y="175"/>
                </a:cubicBezTo>
                <a:cubicBezTo>
                  <a:pt x="1416" y="174"/>
                  <a:pt x="1416" y="174"/>
                  <a:pt x="1416" y="174"/>
                </a:cubicBezTo>
                <a:cubicBezTo>
                  <a:pt x="1417" y="174"/>
                  <a:pt x="1417" y="174"/>
                  <a:pt x="1417" y="174"/>
                </a:cubicBezTo>
                <a:cubicBezTo>
                  <a:pt x="1417" y="175"/>
                  <a:pt x="1417" y="175"/>
                  <a:pt x="1417" y="175"/>
                </a:cubicBezTo>
                <a:cubicBezTo>
                  <a:pt x="1419" y="174"/>
                  <a:pt x="1419" y="174"/>
                  <a:pt x="1419" y="174"/>
                </a:cubicBezTo>
                <a:cubicBezTo>
                  <a:pt x="1420" y="172"/>
                  <a:pt x="1420" y="172"/>
                  <a:pt x="1420" y="172"/>
                </a:cubicBezTo>
                <a:cubicBezTo>
                  <a:pt x="1422" y="174"/>
                  <a:pt x="1422" y="174"/>
                  <a:pt x="1422" y="174"/>
                </a:cubicBezTo>
                <a:cubicBezTo>
                  <a:pt x="1422" y="171"/>
                  <a:pt x="1422" y="171"/>
                  <a:pt x="1422" y="171"/>
                </a:cubicBezTo>
                <a:cubicBezTo>
                  <a:pt x="1423" y="171"/>
                  <a:pt x="1423" y="171"/>
                  <a:pt x="1423" y="171"/>
                </a:cubicBezTo>
                <a:cubicBezTo>
                  <a:pt x="1423" y="169"/>
                  <a:pt x="1423" y="169"/>
                  <a:pt x="1423" y="169"/>
                </a:cubicBezTo>
                <a:cubicBezTo>
                  <a:pt x="1425" y="169"/>
                  <a:pt x="1425" y="169"/>
                  <a:pt x="1425" y="169"/>
                </a:cubicBezTo>
                <a:cubicBezTo>
                  <a:pt x="1426" y="169"/>
                  <a:pt x="1426" y="169"/>
                  <a:pt x="1426" y="169"/>
                </a:cubicBezTo>
                <a:cubicBezTo>
                  <a:pt x="1427" y="168"/>
                  <a:pt x="1427" y="168"/>
                  <a:pt x="1427" y="168"/>
                </a:cubicBezTo>
                <a:cubicBezTo>
                  <a:pt x="1427" y="167"/>
                  <a:pt x="1427" y="167"/>
                  <a:pt x="1427" y="167"/>
                </a:cubicBezTo>
                <a:cubicBezTo>
                  <a:pt x="1430" y="165"/>
                  <a:pt x="1430" y="165"/>
                  <a:pt x="1430" y="165"/>
                </a:cubicBezTo>
                <a:cubicBezTo>
                  <a:pt x="1430" y="164"/>
                  <a:pt x="1430" y="164"/>
                  <a:pt x="1430" y="164"/>
                </a:cubicBezTo>
                <a:cubicBezTo>
                  <a:pt x="1432" y="164"/>
                  <a:pt x="1432" y="164"/>
                  <a:pt x="1432" y="164"/>
                </a:cubicBezTo>
                <a:cubicBezTo>
                  <a:pt x="1433" y="162"/>
                  <a:pt x="1433" y="162"/>
                  <a:pt x="1433" y="162"/>
                </a:cubicBezTo>
                <a:cubicBezTo>
                  <a:pt x="1439" y="161"/>
                  <a:pt x="1439" y="161"/>
                  <a:pt x="1439" y="161"/>
                </a:cubicBezTo>
                <a:cubicBezTo>
                  <a:pt x="1440" y="161"/>
                  <a:pt x="1440" y="161"/>
                  <a:pt x="1440" y="161"/>
                </a:cubicBezTo>
                <a:cubicBezTo>
                  <a:pt x="1443" y="159"/>
                  <a:pt x="1443" y="159"/>
                  <a:pt x="1443" y="159"/>
                </a:cubicBezTo>
                <a:cubicBezTo>
                  <a:pt x="1443" y="158"/>
                  <a:pt x="1443" y="158"/>
                  <a:pt x="1443" y="158"/>
                </a:cubicBezTo>
                <a:cubicBezTo>
                  <a:pt x="1445" y="158"/>
                  <a:pt x="1445" y="158"/>
                  <a:pt x="1445" y="158"/>
                </a:cubicBezTo>
                <a:cubicBezTo>
                  <a:pt x="1443" y="157"/>
                  <a:pt x="1443" y="157"/>
                  <a:pt x="1443" y="157"/>
                </a:cubicBezTo>
                <a:cubicBezTo>
                  <a:pt x="1442" y="157"/>
                  <a:pt x="1442" y="157"/>
                  <a:pt x="1442" y="157"/>
                </a:cubicBezTo>
                <a:cubicBezTo>
                  <a:pt x="1443" y="155"/>
                  <a:pt x="1443" y="155"/>
                  <a:pt x="1443" y="155"/>
                </a:cubicBezTo>
                <a:cubicBezTo>
                  <a:pt x="1442" y="154"/>
                  <a:pt x="1442" y="154"/>
                  <a:pt x="1442" y="154"/>
                </a:cubicBezTo>
                <a:cubicBezTo>
                  <a:pt x="1442" y="152"/>
                  <a:pt x="1442" y="152"/>
                  <a:pt x="1442" y="152"/>
                </a:cubicBezTo>
                <a:cubicBezTo>
                  <a:pt x="1443" y="151"/>
                  <a:pt x="1443" y="151"/>
                  <a:pt x="1443" y="151"/>
                </a:cubicBezTo>
                <a:cubicBezTo>
                  <a:pt x="1443" y="154"/>
                  <a:pt x="1443" y="154"/>
                  <a:pt x="1443" y="154"/>
                </a:cubicBezTo>
                <a:cubicBezTo>
                  <a:pt x="1445" y="154"/>
                  <a:pt x="1445" y="154"/>
                  <a:pt x="1445" y="154"/>
                </a:cubicBezTo>
                <a:cubicBezTo>
                  <a:pt x="1445" y="155"/>
                  <a:pt x="1445" y="155"/>
                  <a:pt x="1445" y="155"/>
                </a:cubicBezTo>
                <a:cubicBezTo>
                  <a:pt x="1446" y="155"/>
                  <a:pt x="1446" y="155"/>
                  <a:pt x="1446" y="155"/>
                </a:cubicBezTo>
                <a:cubicBezTo>
                  <a:pt x="1449" y="157"/>
                  <a:pt x="1449" y="157"/>
                  <a:pt x="1449" y="157"/>
                </a:cubicBezTo>
                <a:cubicBezTo>
                  <a:pt x="1448" y="157"/>
                  <a:pt x="1448" y="157"/>
                  <a:pt x="1448" y="157"/>
                </a:cubicBezTo>
                <a:cubicBezTo>
                  <a:pt x="1450" y="158"/>
                  <a:pt x="1450" y="158"/>
                  <a:pt x="1450" y="158"/>
                </a:cubicBezTo>
                <a:cubicBezTo>
                  <a:pt x="1459" y="158"/>
                  <a:pt x="1459" y="158"/>
                  <a:pt x="1459" y="158"/>
                </a:cubicBezTo>
                <a:cubicBezTo>
                  <a:pt x="1456" y="155"/>
                  <a:pt x="1456" y="155"/>
                  <a:pt x="1456" y="155"/>
                </a:cubicBezTo>
                <a:cubicBezTo>
                  <a:pt x="1459" y="157"/>
                  <a:pt x="1459" y="157"/>
                  <a:pt x="1459" y="157"/>
                </a:cubicBezTo>
                <a:cubicBezTo>
                  <a:pt x="1462" y="157"/>
                  <a:pt x="1462" y="157"/>
                  <a:pt x="1462" y="157"/>
                </a:cubicBezTo>
                <a:cubicBezTo>
                  <a:pt x="1460" y="155"/>
                  <a:pt x="1460" y="155"/>
                  <a:pt x="1460" y="155"/>
                </a:cubicBezTo>
                <a:cubicBezTo>
                  <a:pt x="1462" y="155"/>
                  <a:pt x="1462" y="155"/>
                  <a:pt x="1462" y="155"/>
                </a:cubicBezTo>
                <a:cubicBezTo>
                  <a:pt x="1463" y="155"/>
                  <a:pt x="1463" y="155"/>
                  <a:pt x="1463" y="155"/>
                </a:cubicBezTo>
                <a:cubicBezTo>
                  <a:pt x="1463" y="154"/>
                  <a:pt x="1463" y="154"/>
                  <a:pt x="1463" y="154"/>
                </a:cubicBezTo>
                <a:cubicBezTo>
                  <a:pt x="1465" y="155"/>
                  <a:pt x="1465" y="155"/>
                  <a:pt x="1465" y="155"/>
                </a:cubicBezTo>
                <a:cubicBezTo>
                  <a:pt x="1466" y="155"/>
                  <a:pt x="1466" y="155"/>
                  <a:pt x="1466" y="155"/>
                </a:cubicBezTo>
                <a:cubicBezTo>
                  <a:pt x="1469" y="155"/>
                  <a:pt x="1469" y="155"/>
                  <a:pt x="1469" y="155"/>
                </a:cubicBezTo>
                <a:cubicBezTo>
                  <a:pt x="1471" y="155"/>
                  <a:pt x="1471" y="155"/>
                  <a:pt x="1471" y="155"/>
                </a:cubicBezTo>
                <a:cubicBezTo>
                  <a:pt x="1471" y="154"/>
                  <a:pt x="1471" y="154"/>
                  <a:pt x="1471" y="154"/>
                </a:cubicBezTo>
                <a:cubicBezTo>
                  <a:pt x="1473" y="155"/>
                  <a:pt x="1473" y="155"/>
                  <a:pt x="1473" y="155"/>
                </a:cubicBezTo>
                <a:cubicBezTo>
                  <a:pt x="1478" y="154"/>
                  <a:pt x="1478" y="154"/>
                  <a:pt x="1478" y="154"/>
                </a:cubicBezTo>
                <a:cubicBezTo>
                  <a:pt x="1479" y="154"/>
                  <a:pt x="1479" y="154"/>
                  <a:pt x="1479" y="154"/>
                </a:cubicBezTo>
                <a:cubicBezTo>
                  <a:pt x="1481" y="154"/>
                  <a:pt x="1481" y="154"/>
                  <a:pt x="1481" y="154"/>
                </a:cubicBezTo>
                <a:cubicBezTo>
                  <a:pt x="1482" y="152"/>
                  <a:pt x="1482" y="152"/>
                  <a:pt x="1482" y="152"/>
                </a:cubicBezTo>
                <a:cubicBezTo>
                  <a:pt x="1485" y="152"/>
                  <a:pt x="1485" y="152"/>
                  <a:pt x="1485" y="152"/>
                </a:cubicBezTo>
                <a:cubicBezTo>
                  <a:pt x="1486" y="152"/>
                  <a:pt x="1486" y="152"/>
                  <a:pt x="1486" y="152"/>
                </a:cubicBezTo>
                <a:cubicBezTo>
                  <a:pt x="1492" y="151"/>
                  <a:pt x="1492" y="151"/>
                  <a:pt x="1492" y="151"/>
                </a:cubicBezTo>
                <a:lnTo>
                  <a:pt x="1496" y="151"/>
                </a:lnTo>
                <a:close/>
                <a:moveTo>
                  <a:pt x="1519" y="108"/>
                </a:moveTo>
                <a:cubicBezTo>
                  <a:pt x="1521" y="108"/>
                  <a:pt x="1521" y="108"/>
                  <a:pt x="1521" y="108"/>
                </a:cubicBezTo>
                <a:cubicBezTo>
                  <a:pt x="1524" y="108"/>
                  <a:pt x="1524" y="108"/>
                  <a:pt x="1524" y="108"/>
                </a:cubicBezTo>
                <a:cubicBezTo>
                  <a:pt x="1521" y="109"/>
                  <a:pt x="1521" y="109"/>
                  <a:pt x="1521" y="109"/>
                </a:cubicBezTo>
                <a:cubicBezTo>
                  <a:pt x="1518" y="111"/>
                  <a:pt x="1518" y="111"/>
                  <a:pt x="1518" y="111"/>
                </a:cubicBezTo>
                <a:lnTo>
                  <a:pt x="1519" y="108"/>
                </a:lnTo>
                <a:close/>
                <a:moveTo>
                  <a:pt x="1558" y="79"/>
                </a:moveTo>
                <a:cubicBezTo>
                  <a:pt x="1561" y="81"/>
                  <a:pt x="1561" y="81"/>
                  <a:pt x="1561" y="81"/>
                </a:cubicBezTo>
                <a:cubicBezTo>
                  <a:pt x="1558" y="81"/>
                  <a:pt x="1558" y="81"/>
                  <a:pt x="1558" y="81"/>
                </a:cubicBezTo>
                <a:cubicBezTo>
                  <a:pt x="1555" y="79"/>
                  <a:pt x="1555" y="79"/>
                  <a:pt x="1555" y="79"/>
                </a:cubicBezTo>
                <a:lnTo>
                  <a:pt x="1558" y="79"/>
                </a:lnTo>
                <a:close/>
                <a:moveTo>
                  <a:pt x="1270" y="114"/>
                </a:moveTo>
                <a:cubicBezTo>
                  <a:pt x="1268" y="114"/>
                  <a:pt x="1268" y="114"/>
                  <a:pt x="1268" y="114"/>
                </a:cubicBezTo>
                <a:cubicBezTo>
                  <a:pt x="1273" y="111"/>
                  <a:pt x="1273" y="111"/>
                  <a:pt x="1273" y="111"/>
                </a:cubicBezTo>
                <a:lnTo>
                  <a:pt x="1270" y="114"/>
                </a:lnTo>
                <a:close/>
                <a:moveTo>
                  <a:pt x="1276" y="155"/>
                </a:moveTo>
                <a:cubicBezTo>
                  <a:pt x="1273" y="154"/>
                  <a:pt x="1273" y="154"/>
                  <a:pt x="1273" y="154"/>
                </a:cubicBezTo>
                <a:cubicBezTo>
                  <a:pt x="1277" y="154"/>
                  <a:pt x="1277" y="154"/>
                  <a:pt x="1277" y="154"/>
                </a:cubicBezTo>
                <a:lnTo>
                  <a:pt x="1276" y="155"/>
                </a:lnTo>
                <a:close/>
                <a:moveTo>
                  <a:pt x="1252" y="195"/>
                </a:moveTo>
                <a:cubicBezTo>
                  <a:pt x="1250" y="195"/>
                  <a:pt x="1250" y="195"/>
                  <a:pt x="1250" y="195"/>
                </a:cubicBezTo>
                <a:cubicBezTo>
                  <a:pt x="1251" y="194"/>
                  <a:pt x="1251" y="194"/>
                  <a:pt x="1251" y="194"/>
                </a:cubicBezTo>
                <a:cubicBezTo>
                  <a:pt x="1253" y="194"/>
                  <a:pt x="1253" y="194"/>
                  <a:pt x="1253" y="194"/>
                </a:cubicBezTo>
                <a:lnTo>
                  <a:pt x="1252" y="195"/>
                </a:lnTo>
                <a:close/>
                <a:moveTo>
                  <a:pt x="1257" y="204"/>
                </a:moveTo>
                <a:cubicBezTo>
                  <a:pt x="1256" y="204"/>
                  <a:pt x="1256" y="204"/>
                  <a:pt x="1256" y="204"/>
                </a:cubicBezTo>
                <a:cubicBezTo>
                  <a:pt x="1260" y="202"/>
                  <a:pt x="1260" y="202"/>
                  <a:pt x="1260" y="202"/>
                </a:cubicBezTo>
                <a:lnTo>
                  <a:pt x="1257" y="204"/>
                </a:lnTo>
                <a:close/>
                <a:moveTo>
                  <a:pt x="1260" y="194"/>
                </a:moveTo>
                <a:cubicBezTo>
                  <a:pt x="1258" y="192"/>
                  <a:pt x="1258" y="192"/>
                  <a:pt x="1258" y="192"/>
                </a:cubicBezTo>
                <a:cubicBezTo>
                  <a:pt x="1260" y="191"/>
                  <a:pt x="1260" y="191"/>
                  <a:pt x="1260" y="191"/>
                </a:cubicBezTo>
                <a:cubicBezTo>
                  <a:pt x="1261" y="192"/>
                  <a:pt x="1261" y="192"/>
                  <a:pt x="1261" y="192"/>
                </a:cubicBezTo>
                <a:lnTo>
                  <a:pt x="1260" y="194"/>
                </a:lnTo>
                <a:close/>
                <a:moveTo>
                  <a:pt x="1258" y="175"/>
                </a:moveTo>
                <a:cubicBezTo>
                  <a:pt x="1254" y="177"/>
                  <a:pt x="1254" y="177"/>
                  <a:pt x="1254" y="177"/>
                </a:cubicBezTo>
                <a:cubicBezTo>
                  <a:pt x="1250" y="178"/>
                  <a:pt x="1250" y="178"/>
                  <a:pt x="1250" y="178"/>
                </a:cubicBezTo>
                <a:cubicBezTo>
                  <a:pt x="1245" y="181"/>
                  <a:pt x="1245" y="181"/>
                  <a:pt x="1245" y="181"/>
                </a:cubicBezTo>
                <a:cubicBezTo>
                  <a:pt x="1248" y="178"/>
                  <a:pt x="1248" y="178"/>
                  <a:pt x="1248" y="178"/>
                </a:cubicBezTo>
                <a:cubicBezTo>
                  <a:pt x="1253" y="177"/>
                  <a:pt x="1253" y="177"/>
                  <a:pt x="1253" y="177"/>
                </a:cubicBezTo>
                <a:cubicBezTo>
                  <a:pt x="1257" y="175"/>
                  <a:pt x="1257" y="175"/>
                  <a:pt x="1257" y="175"/>
                </a:cubicBezTo>
                <a:cubicBezTo>
                  <a:pt x="1261" y="174"/>
                  <a:pt x="1261" y="174"/>
                  <a:pt x="1261" y="174"/>
                </a:cubicBezTo>
                <a:lnTo>
                  <a:pt x="1258" y="175"/>
                </a:lnTo>
                <a:close/>
                <a:moveTo>
                  <a:pt x="1264" y="167"/>
                </a:moveTo>
                <a:cubicBezTo>
                  <a:pt x="1257" y="167"/>
                  <a:pt x="1257" y="167"/>
                  <a:pt x="1257" y="167"/>
                </a:cubicBezTo>
                <a:cubicBezTo>
                  <a:pt x="1264" y="165"/>
                  <a:pt x="1264" y="165"/>
                  <a:pt x="1264" y="165"/>
                </a:cubicBezTo>
                <a:cubicBezTo>
                  <a:pt x="1271" y="165"/>
                  <a:pt x="1271" y="165"/>
                  <a:pt x="1271" y="165"/>
                </a:cubicBezTo>
                <a:cubicBezTo>
                  <a:pt x="1267" y="167"/>
                  <a:pt x="1267" y="167"/>
                  <a:pt x="1267" y="167"/>
                </a:cubicBezTo>
                <a:lnTo>
                  <a:pt x="1264" y="167"/>
                </a:lnTo>
                <a:close/>
                <a:moveTo>
                  <a:pt x="1271" y="168"/>
                </a:moveTo>
                <a:cubicBezTo>
                  <a:pt x="1270" y="169"/>
                  <a:pt x="1270" y="169"/>
                  <a:pt x="1270" y="169"/>
                </a:cubicBezTo>
                <a:cubicBezTo>
                  <a:pt x="1268" y="168"/>
                  <a:pt x="1268" y="168"/>
                  <a:pt x="1268" y="168"/>
                </a:cubicBezTo>
                <a:lnTo>
                  <a:pt x="1271" y="168"/>
                </a:lnTo>
                <a:close/>
                <a:moveTo>
                  <a:pt x="1270" y="172"/>
                </a:moveTo>
                <a:cubicBezTo>
                  <a:pt x="1266" y="172"/>
                  <a:pt x="1266" y="172"/>
                  <a:pt x="1266" y="17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71" y="172"/>
                  <a:pt x="1271" y="172"/>
                  <a:pt x="1271" y="172"/>
                </a:cubicBezTo>
                <a:lnTo>
                  <a:pt x="1270" y="172"/>
                </a:lnTo>
                <a:close/>
                <a:moveTo>
                  <a:pt x="1274" y="171"/>
                </a:moveTo>
                <a:cubicBezTo>
                  <a:pt x="1271" y="171"/>
                  <a:pt x="1271" y="171"/>
                  <a:pt x="1271" y="171"/>
                </a:cubicBezTo>
                <a:cubicBezTo>
                  <a:pt x="1275" y="170"/>
                  <a:pt x="1275" y="170"/>
                  <a:pt x="1275" y="170"/>
                </a:cubicBezTo>
                <a:cubicBezTo>
                  <a:pt x="1277" y="171"/>
                  <a:pt x="1277" y="171"/>
                  <a:pt x="1277" y="171"/>
                </a:cubicBezTo>
                <a:lnTo>
                  <a:pt x="1274" y="171"/>
                </a:lnTo>
                <a:close/>
                <a:moveTo>
                  <a:pt x="1277" y="165"/>
                </a:moveTo>
                <a:cubicBezTo>
                  <a:pt x="1276" y="164"/>
                  <a:pt x="1276" y="164"/>
                  <a:pt x="1276" y="164"/>
                </a:cubicBezTo>
                <a:cubicBezTo>
                  <a:pt x="1277" y="164"/>
                  <a:pt x="1277" y="164"/>
                  <a:pt x="1277" y="164"/>
                </a:cubicBezTo>
                <a:cubicBezTo>
                  <a:pt x="1280" y="164"/>
                  <a:pt x="1280" y="164"/>
                  <a:pt x="1280" y="164"/>
                </a:cubicBezTo>
                <a:lnTo>
                  <a:pt x="1277" y="165"/>
                </a:lnTo>
                <a:close/>
                <a:moveTo>
                  <a:pt x="1288" y="243"/>
                </a:moveTo>
                <a:cubicBezTo>
                  <a:pt x="1288" y="244"/>
                  <a:pt x="1288" y="244"/>
                  <a:pt x="1288" y="244"/>
                </a:cubicBezTo>
                <a:cubicBezTo>
                  <a:pt x="1286" y="245"/>
                  <a:pt x="1286" y="245"/>
                  <a:pt x="1286" y="245"/>
                </a:cubicBezTo>
                <a:cubicBezTo>
                  <a:pt x="1288" y="243"/>
                  <a:pt x="1288" y="243"/>
                  <a:pt x="1288" y="243"/>
                </a:cubicBezTo>
                <a:cubicBezTo>
                  <a:pt x="1287" y="243"/>
                  <a:pt x="1287" y="243"/>
                  <a:pt x="1287" y="243"/>
                </a:cubicBezTo>
                <a:cubicBezTo>
                  <a:pt x="1288" y="240"/>
                  <a:pt x="1288" y="240"/>
                  <a:pt x="1288" y="240"/>
                </a:cubicBezTo>
                <a:cubicBezTo>
                  <a:pt x="1290" y="241"/>
                  <a:pt x="1290" y="241"/>
                  <a:pt x="1290" y="241"/>
                </a:cubicBezTo>
                <a:cubicBezTo>
                  <a:pt x="1291" y="241"/>
                  <a:pt x="1291" y="241"/>
                  <a:pt x="1291" y="241"/>
                </a:cubicBezTo>
                <a:lnTo>
                  <a:pt x="1288" y="243"/>
                </a:lnTo>
                <a:close/>
                <a:moveTo>
                  <a:pt x="1330" y="217"/>
                </a:moveTo>
                <a:cubicBezTo>
                  <a:pt x="1330" y="215"/>
                  <a:pt x="1330" y="215"/>
                  <a:pt x="1330" y="215"/>
                </a:cubicBezTo>
                <a:cubicBezTo>
                  <a:pt x="1331" y="218"/>
                  <a:pt x="1331" y="218"/>
                  <a:pt x="1331" y="218"/>
                </a:cubicBezTo>
                <a:lnTo>
                  <a:pt x="1330" y="217"/>
                </a:lnTo>
                <a:close/>
                <a:moveTo>
                  <a:pt x="1458" y="9"/>
                </a:moveTo>
                <a:cubicBezTo>
                  <a:pt x="1453" y="7"/>
                  <a:pt x="1453" y="7"/>
                  <a:pt x="1453" y="7"/>
                </a:cubicBezTo>
                <a:cubicBezTo>
                  <a:pt x="1449" y="6"/>
                  <a:pt x="1449" y="6"/>
                  <a:pt x="1449" y="6"/>
                </a:cubicBezTo>
                <a:cubicBezTo>
                  <a:pt x="1452" y="6"/>
                  <a:pt x="1452" y="6"/>
                  <a:pt x="1452" y="6"/>
                </a:cubicBezTo>
                <a:cubicBezTo>
                  <a:pt x="1456" y="6"/>
                  <a:pt x="1456" y="6"/>
                  <a:pt x="1456" y="6"/>
                </a:cubicBezTo>
                <a:cubicBezTo>
                  <a:pt x="1458" y="7"/>
                  <a:pt x="1458" y="7"/>
                  <a:pt x="1458" y="7"/>
                </a:cubicBezTo>
                <a:cubicBezTo>
                  <a:pt x="1459" y="9"/>
                  <a:pt x="1459" y="9"/>
                  <a:pt x="1459" y="9"/>
                </a:cubicBezTo>
                <a:lnTo>
                  <a:pt x="1458" y="9"/>
                </a:lnTo>
                <a:close/>
                <a:moveTo>
                  <a:pt x="1505" y="102"/>
                </a:moveTo>
                <a:cubicBezTo>
                  <a:pt x="1503" y="102"/>
                  <a:pt x="1503" y="102"/>
                  <a:pt x="1503" y="102"/>
                </a:cubicBezTo>
                <a:cubicBezTo>
                  <a:pt x="1505" y="101"/>
                  <a:pt x="1505" y="101"/>
                  <a:pt x="1505" y="101"/>
                </a:cubicBezTo>
                <a:cubicBezTo>
                  <a:pt x="1506" y="101"/>
                  <a:pt x="1506" y="101"/>
                  <a:pt x="1506" y="101"/>
                </a:cubicBezTo>
                <a:lnTo>
                  <a:pt x="1505" y="102"/>
                </a:lnTo>
                <a:close/>
                <a:moveTo>
                  <a:pt x="1520" y="13"/>
                </a:moveTo>
                <a:cubicBezTo>
                  <a:pt x="1526" y="12"/>
                  <a:pt x="1526" y="12"/>
                  <a:pt x="1526" y="12"/>
                </a:cubicBezTo>
                <a:cubicBezTo>
                  <a:pt x="1525" y="10"/>
                  <a:pt x="1525" y="10"/>
                  <a:pt x="1525" y="10"/>
                </a:cubicBezTo>
                <a:cubicBezTo>
                  <a:pt x="1534" y="12"/>
                  <a:pt x="1534" y="12"/>
                  <a:pt x="1534" y="12"/>
                </a:cubicBezTo>
                <a:lnTo>
                  <a:pt x="1520" y="13"/>
                </a:lnTo>
                <a:close/>
                <a:moveTo>
                  <a:pt x="1515" y="3"/>
                </a:moveTo>
                <a:cubicBezTo>
                  <a:pt x="1521" y="3"/>
                  <a:pt x="1521" y="3"/>
                  <a:pt x="1521" y="3"/>
                </a:cubicBezTo>
                <a:cubicBezTo>
                  <a:pt x="1528" y="3"/>
                  <a:pt x="1528" y="3"/>
                  <a:pt x="1528" y="3"/>
                </a:cubicBezTo>
                <a:cubicBezTo>
                  <a:pt x="1513" y="4"/>
                  <a:pt x="1513" y="4"/>
                  <a:pt x="1513" y="4"/>
                </a:cubicBezTo>
                <a:cubicBezTo>
                  <a:pt x="1511" y="3"/>
                  <a:pt x="1511" y="3"/>
                  <a:pt x="1511" y="3"/>
                </a:cubicBezTo>
                <a:lnTo>
                  <a:pt x="1515" y="3"/>
                </a:lnTo>
                <a:close/>
                <a:moveTo>
                  <a:pt x="1506" y="13"/>
                </a:moveTo>
                <a:cubicBezTo>
                  <a:pt x="1512" y="13"/>
                  <a:pt x="1512" y="13"/>
                  <a:pt x="1512" y="13"/>
                </a:cubicBezTo>
                <a:cubicBezTo>
                  <a:pt x="1519" y="13"/>
                  <a:pt x="1519" y="13"/>
                  <a:pt x="1519" y="13"/>
                </a:cubicBezTo>
                <a:cubicBezTo>
                  <a:pt x="1503" y="15"/>
                  <a:pt x="1503" y="15"/>
                  <a:pt x="1503" y="15"/>
                </a:cubicBezTo>
                <a:cubicBezTo>
                  <a:pt x="1505" y="13"/>
                  <a:pt x="1505" y="13"/>
                  <a:pt x="1505" y="13"/>
                </a:cubicBezTo>
                <a:lnTo>
                  <a:pt x="1506" y="13"/>
                </a:lnTo>
                <a:close/>
                <a:moveTo>
                  <a:pt x="1501" y="5"/>
                </a:moveTo>
                <a:cubicBezTo>
                  <a:pt x="1505" y="5"/>
                  <a:pt x="1505" y="5"/>
                  <a:pt x="1505" y="5"/>
                </a:cubicBezTo>
                <a:cubicBezTo>
                  <a:pt x="1503" y="6"/>
                  <a:pt x="1503" y="6"/>
                  <a:pt x="1503" y="6"/>
                </a:cubicBezTo>
                <a:cubicBezTo>
                  <a:pt x="1501" y="5"/>
                  <a:pt x="1501" y="5"/>
                  <a:pt x="1501" y="5"/>
                </a:cubicBezTo>
                <a:cubicBezTo>
                  <a:pt x="1493" y="6"/>
                  <a:pt x="1493" y="6"/>
                  <a:pt x="1493" y="6"/>
                </a:cubicBezTo>
                <a:cubicBezTo>
                  <a:pt x="1492" y="5"/>
                  <a:pt x="1492" y="5"/>
                  <a:pt x="1492" y="5"/>
                </a:cubicBezTo>
                <a:lnTo>
                  <a:pt x="1501" y="5"/>
                </a:lnTo>
                <a:close/>
                <a:moveTo>
                  <a:pt x="1492" y="113"/>
                </a:moveTo>
                <a:cubicBezTo>
                  <a:pt x="1494" y="114"/>
                  <a:pt x="1494" y="114"/>
                  <a:pt x="1494" y="114"/>
                </a:cubicBezTo>
                <a:cubicBezTo>
                  <a:pt x="1492" y="114"/>
                  <a:pt x="1492" y="114"/>
                  <a:pt x="1492" y="114"/>
                </a:cubicBezTo>
                <a:lnTo>
                  <a:pt x="1492" y="113"/>
                </a:lnTo>
                <a:close/>
                <a:moveTo>
                  <a:pt x="1485" y="130"/>
                </a:moveTo>
                <a:cubicBezTo>
                  <a:pt x="1486" y="129"/>
                  <a:pt x="1486" y="129"/>
                  <a:pt x="1486" y="129"/>
                </a:cubicBezTo>
                <a:cubicBezTo>
                  <a:pt x="1491" y="126"/>
                  <a:pt x="1491" y="126"/>
                  <a:pt x="1491" y="126"/>
                </a:cubicBezTo>
                <a:cubicBezTo>
                  <a:pt x="1491" y="125"/>
                  <a:pt x="1491" y="125"/>
                  <a:pt x="1491" y="125"/>
                </a:cubicBezTo>
                <a:cubicBezTo>
                  <a:pt x="1495" y="125"/>
                  <a:pt x="1495" y="125"/>
                  <a:pt x="1495" y="125"/>
                </a:cubicBezTo>
                <a:cubicBezTo>
                  <a:pt x="1492" y="122"/>
                  <a:pt x="1492" y="122"/>
                  <a:pt x="1492" y="122"/>
                </a:cubicBezTo>
                <a:cubicBezTo>
                  <a:pt x="1495" y="124"/>
                  <a:pt x="1495" y="124"/>
                  <a:pt x="1495" y="124"/>
                </a:cubicBezTo>
                <a:cubicBezTo>
                  <a:pt x="1498" y="125"/>
                  <a:pt x="1498" y="125"/>
                  <a:pt x="1498" y="125"/>
                </a:cubicBezTo>
                <a:cubicBezTo>
                  <a:pt x="1499" y="125"/>
                  <a:pt x="1499" y="125"/>
                  <a:pt x="1499" y="125"/>
                </a:cubicBezTo>
                <a:cubicBezTo>
                  <a:pt x="1493" y="128"/>
                  <a:pt x="1493" y="128"/>
                  <a:pt x="1493" y="128"/>
                </a:cubicBezTo>
                <a:cubicBezTo>
                  <a:pt x="1491" y="128"/>
                  <a:pt x="1491" y="128"/>
                  <a:pt x="1491" y="128"/>
                </a:cubicBezTo>
                <a:cubicBezTo>
                  <a:pt x="1488" y="131"/>
                  <a:pt x="1488" y="131"/>
                  <a:pt x="1488" y="131"/>
                </a:cubicBezTo>
                <a:cubicBezTo>
                  <a:pt x="1486" y="131"/>
                  <a:pt x="1486" y="131"/>
                  <a:pt x="1486" y="131"/>
                </a:cubicBezTo>
                <a:lnTo>
                  <a:pt x="1485" y="130"/>
                </a:lnTo>
                <a:close/>
                <a:moveTo>
                  <a:pt x="1488" y="135"/>
                </a:moveTo>
                <a:cubicBezTo>
                  <a:pt x="1492" y="134"/>
                  <a:pt x="1492" y="134"/>
                  <a:pt x="1492" y="134"/>
                </a:cubicBezTo>
                <a:cubicBezTo>
                  <a:pt x="1498" y="132"/>
                  <a:pt x="1498" y="132"/>
                  <a:pt x="1498" y="132"/>
                </a:cubicBezTo>
                <a:cubicBezTo>
                  <a:pt x="1499" y="132"/>
                  <a:pt x="1499" y="132"/>
                  <a:pt x="1499" y="132"/>
                </a:cubicBezTo>
                <a:cubicBezTo>
                  <a:pt x="1498" y="134"/>
                  <a:pt x="1498" y="134"/>
                  <a:pt x="1498" y="134"/>
                </a:cubicBezTo>
                <a:cubicBezTo>
                  <a:pt x="1495" y="134"/>
                  <a:pt x="1495" y="134"/>
                  <a:pt x="1495" y="134"/>
                </a:cubicBezTo>
                <a:cubicBezTo>
                  <a:pt x="1493" y="135"/>
                  <a:pt x="1493" y="135"/>
                  <a:pt x="1493" y="135"/>
                </a:cubicBezTo>
                <a:cubicBezTo>
                  <a:pt x="1491" y="135"/>
                  <a:pt x="1491" y="135"/>
                  <a:pt x="1491" y="135"/>
                </a:cubicBezTo>
                <a:lnTo>
                  <a:pt x="1488" y="135"/>
                </a:lnTo>
                <a:close/>
                <a:moveTo>
                  <a:pt x="1268" y="108"/>
                </a:moveTo>
                <a:cubicBezTo>
                  <a:pt x="1267" y="108"/>
                  <a:pt x="1267" y="108"/>
                  <a:pt x="1267" y="108"/>
                </a:cubicBezTo>
                <a:cubicBezTo>
                  <a:pt x="1266" y="108"/>
                  <a:pt x="1266" y="108"/>
                  <a:pt x="1266" y="108"/>
                </a:cubicBezTo>
                <a:cubicBezTo>
                  <a:pt x="1267" y="109"/>
                  <a:pt x="1267" y="109"/>
                  <a:pt x="1267" y="109"/>
                </a:cubicBezTo>
                <a:lnTo>
                  <a:pt x="1268" y="108"/>
                </a:lnTo>
                <a:close/>
                <a:moveTo>
                  <a:pt x="1185" y="56"/>
                </a:moveTo>
                <a:cubicBezTo>
                  <a:pt x="1190" y="55"/>
                  <a:pt x="1190" y="55"/>
                  <a:pt x="1190" y="55"/>
                </a:cubicBezTo>
                <a:cubicBezTo>
                  <a:pt x="1185" y="55"/>
                  <a:pt x="1185" y="55"/>
                  <a:pt x="1185" y="55"/>
                </a:cubicBezTo>
                <a:cubicBezTo>
                  <a:pt x="1181" y="55"/>
                  <a:pt x="1181" y="55"/>
                  <a:pt x="1181" y="55"/>
                </a:cubicBezTo>
                <a:cubicBezTo>
                  <a:pt x="1182" y="56"/>
                  <a:pt x="1182" y="56"/>
                  <a:pt x="1182" y="56"/>
                </a:cubicBezTo>
                <a:lnTo>
                  <a:pt x="1185" y="56"/>
                </a:lnTo>
                <a:close/>
                <a:moveTo>
                  <a:pt x="1268" y="89"/>
                </a:moveTo>
                <a:cubicBezTo>
                  <a:pt x="1273" y="88"/>
                  <a:pt x="1273" y="88"/>
                  <a:pt x="1273" y="88"/>
                </a:cubicBezTo>
                <a:cubicBezTo>
                  <a:pt x="1263" y="89"/>
                  <a:pt x="1263" y="89"/>
                  <a:pt x="1263" y="89"/>
                </a:cubicBezTo>
                <a:lnTo>
                  <a:pt x="1268" y="89"/>
                </a:lnTo>
                <a:close/>
                <a:moveTo>
                  <a:pt x="642" y="665"/>
                </a:moveTo>
                <a:cubicBezTo>
                  <a:pt x="642" y="664"/>
                  <a:pt x="642" y="664"/>
                  <a:pt x="642" y="664"/>
                </a:cubicBezTo>
                <a:cubicBezTo>
                  <a:pt x="640" y="665"/>
                  <a:pt x="640" y="665"/>
                  <a:pt x="640" y="665"/>
                </a:cubicBezTo>
                <a:lnTo>
                  <a:pt x="642" y="665"/>
                </a:lnTo>
                <a:close/>
                <a:moveTo>
                  <a:pt x="1327" y="221"/>
                </a:moveTo>
                <a:cubicBezTo>
                  <a:pt x="1326" y="221"/>
                  <a:pt x="1326" y="221"/>
                  <a:pt x="1326" y="221"/>
                </a:cubicBezTo>
                <a:cubicBezTo>
                  <a:pt x="1324" y="222"/>
                  <a:pt x="1324" y="222"/>
                  <a:pt x="1324" y="222"/>
                </a:cubicBezTo>
                <a:lnTo>
                  <a:pt x="1327" y="221"/>
                </a:lnTo>
                <a:close/>
                <a:moveTo>
                  <a:pt x="669" y="840"/>
                </a:moveTo>
                <a:cubicBezTo>
                  <a:pt x="666" y="840"/>
                  <a:pt x="666" y="840"/>
                  <a:pt x="666" y="840"/>
                </a:cubicBezTo>
                <a:cubicBezTo>
                  <a:pt x="665" y="842"/>
                  <a:pt x="665" y="842"/>
                  <a:pt x="665" y="842"/>
                </a:cubicBezTo>
                <a:lnTo>
                  <a:pt x="669" y="840"/>
                </a:lnTo>
                <a:close/>
                <a:moveTo>
                  <a:pt x="1601" y="190"/>
                </a:moveTo>
                <a:cubicBezTo>
                  <a:pt x="1601" y="188"/>
                  <a:pt x="1601" y="188"/>
                  <a:pt x="1601" y="188"/>
                </a:cubicBezTo>
                <a:cubicBezTo>
                  <a:pt x="1600" y="188"/>
                  <a:pt x="1600" y="188"/>
                  <a:pt x="1600" y="188"/>
                </a:cubicBezTo>
                <a:cubicBezTo>
                  <a:pt x="1597" y="187"/>
                  <a:pt x="1597" y="187"/>
                  <a:pt x="1597" y="187"/>
                </a:cubicBezTo>
                <a:cubicBezTo>
                  <a:pt x="1595" y="187"/>
                  <a:pt x="1595" y="187"/>
                  <a:pt x="1595" y="187"/>
                </a:cubicBezTo>
                <a:cubicBezTo>
                  <a:pt x="1595" y="185"/>
                  <a:pt x="1595" y="185"/>
                  <a:pt x="1595" y="185"/>
                </a:cubicBezTo>
                <a:cubicBezTo>
                  <a:pt x="1591" y="185"/>
                  <a:pt x="1591" y="185"/>
                  <a:pt x="1591" y="185"/>
                </a:cubicBezTo>
                <a:cubicBezTo>
                  <a:pt x="1592" y="184"/>
                  <a:pt x="1592" y="184"/>
                  <a:pt x="1592" y="184"/>
                </a:cubicBezTo>
                <a:cubicBezTo>
                  <a:pt x="1594" y="182"/>
                  <a:pt x="1594" y="182"/>
                  <a:pt x="1594" y="182"/>
                </a:cubicBezTo>
                <a:cubicBezTo>
                  <a:pt x="1591" y="181"/>
                  <a:pt x="1591" y="181"/>
                  <a:pt x="1591" y="181"/>
                </a:cubicBezTo>
                <a:cubicBezTo>
                  <a:pt x="1589" y="181"/>
                  <a:pt x="1589" y="181"/>
                  <a:pt x="1589" y="181"/>
                </a:cubicBezTo>
                <a:cubicBezTo>
                  <a:pt x="1591" y="179"/>
                  <a:pt x="1591" y="179"/>
                  <a:pt x="1591" y="179"/>
                </a:cubicBezTo>
                <a:cubicBezTo>
                  <a:pt x="1592" y="178"/>
                  <a:pt x="1592" y="178"/>
                  <a:pt x="1592" y="178"/>
                </a:cubicBezTo>
                <a:cubicBezTo>
                  <a:pt x="1589" y="178"/>
                  <a:pt x="1589" y="178"/>
                  <a:pt x="1589" y="178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1"/>
                  <a:pt x="1587" y="181"/>
                  <a:pt x="1587" y="181"/>
                </a:cubicBezTo>
                <a:cubicBezTo>
                  <a:pt x="1585" y="179"/>
                  <a:pt x="1585" y="179"/>
                  <a:pt x="1585" y="179"/>
                </a:cubicBezTo>
                <a:cubicBezTo>
                  <a:pt x="1584" y="178"/>
                  <a:pt x="1584" y="178"/>
                  <a:pt x="1584" y="178"/>
                </a:cubicBezTo>
                <a:cubicBezTo>
                  <a:pt x="1584" y="177"/>
                  <a:pt x="1584" y="177"/>
                  <a:pt x="1584" y="177"/>
                </a:cubicBezTo>
                <a:cubicBezTo>
                  <a:pt x="1582" y="177"/>
                  <a:pt x="1582" y="177"/>
                  <a:pt x="1582" y="177"/>
                </a:cubicBezTo>
                <a:cubicBezTo>
                  <a:pt x="1579" y="177"/>
                  <a:pt x="1579" y="177"/>
                  <a:pt x="1579" y="177"/>
                </a:cubicBezTo>
                <a:cubicBezTo>
                  <a:pt x="1578" y="177"/>
                  <a:pt x="1578" y="177"/>
                  <a:pt x="1578" y="177"/>
                </a:cubicBezTo>
                <a:cubicBezTo>
                  <a:pt x="1577" y="179"/>
                  <a:pt x="1577" y="179"/>
                  <a:pt x="1577" y="179"/>
                </a:cubicBezTo>
                <a:cubicBezTo>
                  <a:pt x="1577" y="181"/>
                  <a:pt x="1577" y="181"/>
                  <a:pt x="1577" y="181"/>
                </a:cubicBezTo>
                <a:cubicBezTo>
                  <a:pt x="1571" y="179"/>
                  <a:pt x="1571" y="179"/>
                  <a:pt x="1571" y="179"/>
                </a:cubicBezTo>
                <a:cubicBezTo>
                  <a:pt x="1569" y="181"/>
                  <a:pt x="1569" y="181"/>
                  <a:pt x="1569" y="181"/>
                </a:cubicBezTo>
                <a:cubicBezTo>
                  <a:pt x="1567" y="184"/>
                  <a:pt x="1567" y="184"/>
                  <a:pt x="1567" y="184"/>
                </a:cubicBezTo>
                <a:cubicBezTo>
                  <a:pt x="1564" y="181"/>
                  <a:pt x="1564" y="181"/>
                  <a:pt x="1564" y="181"/>
                </a:cubicBezTo>
                <a:cubicBezTo>
                  <a:pt x="1562" y="179"/>
                  <a:pt x="1562" y="179"/>
                  <a:pt x="1562" y="179"/>
                </a:cubicBezTo>
                <a:cubicBezTo>
                  <a:pt x="1561" y="181"/>
                  <a:pt x="1561" y="181"/>
                  <a:pt x="1561" y="181"/>
                </a:cubicBezTo>
                <a:cubicBezTo>
                  <a:pt x="1561" y="182"/>
                  <a:pt x="1561" y="182"/>
                  <a:pt x="1561" y="182"/>
                </a:cubicBezTo>
                <a:cubicBezTo>
                  <a:pt x="1562" y="184"/>
                  <a:pt x="1562" y="184"/>
                  <a:pt x="1562" y="184"/>
                </a:cubicBezTo>
                <a:cubicBezTo>
                  <a:pt x="1561" y="187"/>
                  <a:pt x="1561" y="187"/>
                  <a:pt x="1561" y="187"/>
                </a:cubicBezTo>
                <a:cubicBezTo>
                  <a:pt x="1559" y="182"/>
                  <a:pt x="1559" y="182"/>
                  <a:pt x="1559" y="182"/>
                </a:cubicBezTo>
                <a:cubicBezTo>
                  <a:pt x="1558" y="181"/>
                  <a:pt x="1558" y="181"/>
                  <a:pt x="1558" y="181"/>
                </a:cubicBezTo>
                <a:cubicBezTo>
                  <a:pt x="1555" y="179"/>
                  <a:pt x="1555" y="179"/>
                  <a:pt x="1555" y="179"/>
                </a:cubicBezTo>
                <a:cubicBezTo>
                  <a:pt x="1554" y="181"/>
                  <a:pt x="1554" y="181"/>
                  <a:pt x="1554" y="181"/>
                </a:cubicBezTo>
                <a:cubicBezTo>
                  <a:pt x="1551" y="181"/>
                  <a:pt x="1551" y="181"/>
                  <a:pt x="1551" y="181"/>
                </a:cubicBezTo>
                <a:cubicBezTo>
                  <a:pt x="1549" y="182"/>
                  <a:pt x="1549" y="182"/>
                  <a:pt x="1549" y="182"/>
                </a:cubicBezTo>
                <a:cubicBezTo>
                  <a:pt x="1549" y="185"/>
                  <a:pt x="1549" y="185"/>
                  <a:pt x="1549" y="185"/>
                </a:cubicBezTo>
                <a:cubicBezTo>
                  <a:pt x="1548" y="185"/>
                  <a:pt x="1548" y="185"/>
                  <a:pt x="1548" y="185"/>
                </a:cubicBezTo>
                <a:cubicBezTo>
                  <a:pt x="1546" y="184"/>
                  <a:pt x="1546" y="184"/>
                  <a:pt x="1546" y="184"/>
                </a:cubicBezTo>
                <a:cubicBezTo>
                  <a:pt x="1544" y="181"/>
                  <a:pt x="1544" y="181"/>
                  <a:pt x="1544" y="181"/>
                </a:cubicBezTo>
                <a:cubicBezTo>
                  <a:pt x="1542" y="181"/>
                  <a:pt x="1542" y="181"/>
                  <a:pt x="1542" y="181"/>
                </a:cubicBezTo>
                <a:cubicBezTo>
                  <a:pt x="1541" y="184"/>
                  <a:pt x="1541" y="184"/>
                  <a:pt x="1541" y="184"/>
                </a:cubicBezTo>
                <a:cubicBezTo>
                  <a:pt x="1541" y="187"/>
                  <a:pt x="1541" y="187"/>
                  <a:pt x="1541" y="187"/>
                </a:cubicBezTo>
                <a:cubicBezTo>
                  <a:pt x="1539" y="187"/>
                  <a:pt x="1539" y="187"/>
                  <a:pt x="1539" y="187"/>
                </a:cubicBezTo>
                <a:cubicBezTo>
                  <a:pt x="1539" y="188"/>
                  <a:pt x="1539" y="188"/>
                  <a:pt x="1539" y="188"/>
                </a:cubicBezTo>
                <a:cubicBezTo>
                  <a:pt x="1538" y="188"/>
                  <a:pt x="1538" y="188"/>
                  <a:pt x="1538" y="188"/>
                </a:cubicBezTo>
                <a:cubicBezTo>
                  <a:pt x="1536" y="187"/>
                  <a:pt x="1536" y="187"/>
                  <a:pt x="1536" y="187"/>
                </a:cubicBezTo>
                <a:cubicBezTo>
                  <a:pt x="1535" y="187"/>
                  <a:pt x="1535" y="187"/>
                  <a:pt x="1535" y="187"/>
                </a:cubicBezTo>
                <a:cubicBezTo>
                  <a:pt x="1535" y="188"/>
                  <a:pt x="1535" y="188"/>
                  <a:pt x="1535" y="188"/>
                </a:cubicBezTo>
                <a:cubicBezTo>
                  <a:pt x="1534" y="190"/>
                  <a:pt x="1534" y="190"/>
                  <a:pt x="1534" y="190"/>
                </a:cubicBezTo>
                <a:cubicBezTo>
                  <a:pt x="1534" y="188"/>
                  <a:pt x="1534" y="188"/>
                  <a:pt x="1534" y="188"/>
                </a:cubicBezTo>
                <a:cubicBezTo>
                  <a:pt x="1532" y="192"/>
                  <a:pt x="1532" y="192"/>
                  <a:pt x="1532" y="192"/>
                </a:cubicBezTo>
                <a:cubicBezTo>
                  <a:pt x="1532" y="190"/>
                  <a:pt x="1532" y="190"/>
                  <a:pt x="1532" y="190"/>
                </a:cubicBezTo>
                <a:cubicBezTo>
                  <a:pt x="1531" y="188"/>
                  <a:pt x="1531" y="188"/>
                  <a:pt x="1531" y="188"/>
                </a:cubicBezTo>
                <a:cubicBezTo>
                  <a:pt x="1531" y="187"/>
                  <a:pt x="1531" y="187"/>
                  <a:pt x="1531" y="187"/>
                </a:cubicBezTo>
                <a:cubicBezTo>
                  <a:pt x="1528" y="185"/>
                  <a:pt x="1528" y="185"/>
                  <a:pt x="1528" y="185"/>
                </a:cubicBezTo>
                <a:cubicBezTo>
                  <a:pt x="1531" y="185"/>
                  <a:pt x="1531" y="185"/>
                  <a:pt x="1531" y="185"/>
                </a:cubicBezTo>
                <a:cubicBezTo>
                  <a:pt x="1532" y="185"/>
                  <a:pt x="1532" y="185"/>
                  <a:pt x="1532" y="185"/>
                </a:cubicBezTo>
                <a:cubicBezTo>
                  <a:pt x="1532" y="182"/>
                  <a:pt x="1532" y="182"/>
                  <a:pt x="1532" y="182"/>
                </a:cubicBezTo>
                <a:cubicBezTo>
                  <a:pt x="1531" y="181"/>
                  <a:pt x="1531" y="181"/>
                  <a:pt x="1531" y="181"/>
                </a:cubicBezTo>
                <a:cubicBezTo>
                  <a:pt x="1529" y="181"/>
                  <a:pt x="1529" y="181"/>
                  <a:pt x="1529" y="181"/>
                </a:cubicBezTo>
                <a:cubicBezTo>
                  <a:pt x="1528" y="179"/>
                  <a:pt x="1528" y="179"/>
                  <a:pt x="1528" y="179"/>
                </a:cubicBezTo>
                <a:cubicBezTo>
                  <a:pt x="1526" y="178"/>
                  <a:pt x="1526" y="178"/>
                  <a:pt x="1526" y="178"/>
                </a:cubicBezTo>
                <a:cubicBezTo>
                  <a:pt x="1525" y="178"/>
                  <a:pt x="1525" y="178"/>
                  <a:pt x="1525" y="178"/>
                </a:cubicBezTo>
                <a:cubicBezTo>
                  <a:pt x="1522" y="177"/>
                  <a:pt x="1522" y="177"/>
                  <a:pt x="1522" y="177"/>
                </a:cubicBezTo>
                <a:cubicBezTo>
                  <a:pt x="1519" y="177"/>
                  <a:pt x="1519" y="177"/>
                  <a:pt x="1519" y="177"/>
                </a:cubicBezTo>
                <a:cubicBezTo>
                  <a:pt x="1518" y="178"/>
                  <a:pt x="1518" y="178"/>
                  <a:pt x="1518" y="178"/>
                </a:cubicBezTo>
                <a:cubicBezTo>
                  <a:pt x="1521" y="179"/>
                  <a:pt x="1521" y="179"/>
                  <a:pt x="1521" y="179"/>
                </a:cubicBezTo>
                <a:cubicBezTo>
                  <a:pt x="1519" y="179"/>
                  <a:pt x="1519" y="179"/>
                  <a:pt x="1519" y="179"/>
                </a:cubicBezTo>
                <a:cubicBezTo>
                  <a:pt x="1521" y="181"/>
                  <a:pt x="1521" y="181"/>
                  <a:pt x="1521" y="181"/>
                </a:cubicBezTo>
                <a:cubicBezTo>
                  <a:pt x="1522" y="182"/>
                  <a:pt x="1522" y="182"/>
                  <a:pt x="1522" y="182"/>
                </a:cubicBezTo>
                <a:cubicBezTo>
                  <a:pt x="1522" y="184"/>
                  <a:pt x="1522" y="184"/>
                  <a:pt x="1522" y="184"/>
                </a:cubicBezTo>
                <a:cubicBezTo>
                  <a:pt x="1521" y="184"/>
                  <a:pt x="1521" y="184"/>
                  <a:pt x="1521" y="184"/>
                </a:cubicBezTo>
                <a:cubicBezTo>
                  <a:pt x="1521" y="182"/>
                  <a:pt x="1521" y="182"/>
                  <a:pt x="1521" y="182"/>
                </a:cubicBezTo>
                <a:cubicBezTo>
                  <a:pt x="1518" y="182"/>
                  <a:pt x="1518" y="182"/>
                  <a:pt x="1518" y="182"/>
                </a:cubicBezTo>
                <a:cubicBezTo>
                  <a:pt x="1518" y="181"/>
                  <a:pt x="1518" y="181"/>
                  <a:pt x="1518" y="181"/>
                </a:cubicBezTo>
                <a:cubicBezTo>
                  <a:pt x="1515" y="179"/>
                  <a:pt x="1515" y="179"/>
                  <a:pt x="1515" y="179"/>
                </a:cubicBezTo>
                <a:cubicBezTo>
                  <a:pt x="1514" y="179"/>
                  <a:pt x="1514" y="179"/>
                  <a:pt x="1514" y="179"/>
                </a:cubicBezTo>
                <a:cubicBezTo>
                  <a:pt x="1514" y="181"/>
                  <a:pt x="1514" y="181"/>
                  <a:pt x="1514" y="181"/>
                </a:cubicBezTo>
                <a:cubicBezTo>
                  <a:pt x="1514" y="182"/>
                  <a:pt x="1514" y="182"/>
                  <a:pt x="1514" y="182"/>
                </a:cubicBezTo>
                <a:cubicBezTo>
                  <a:pt x="1511" y="181"/>
                  <a:pt x="1511" y="181"/>
                  <a:pt x="1511" y="181"/>
                </a:cubicBezTo>
                <a:cubicBezTo>
                  <a:pt x="1511" y="182"/>
                  <a:pt x="1511" y="182"/>
                  <a:pt x="1511" y="182"/>
                </a:cubicBezTo>
                <a:cubicBezTo>
                  <a:pt x="1512" y="184"/>
                  <a:pt x="1512" y="184"/>
                  <a:pt x="1512" y="184"/>
                </a:cubicBezTo>
                <a:cubicBezTo>
                  <a:pt x="1509" y="184"/>
                  <a:pt x="1509" y="184"/>
                  <a:pt x="1509" y="184"/>
                </a:cubicBezTo>
                <a:cubicBezTo>
                  <a:pt x="1514" y="185"/>
                  <a:pt x="1514" y="185"/>
                  <a:pt x="1514" y="185"/>
                </a:cubicBezTo>
                <a:cubicBezTo>
                  <a:pt x="1512" y="185"/>
                  <a:pt x="1512" y="185"/>
                  <a:pt x="1512" y="185"/>
                </a:cubicBezTo>
                <a:cubicBezTo>
                  <a:pt x="1514" y="187"/>
                  <a:pt x="1514" y="187"/>
                  <a:pt x="1514" y="187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1" y="185"/>
                  <a:pt x="1511" y="185"/>
                  <a:pt x="1511" y="185"/>
                </a:cubicBezTo>
                <a:cubicBezTo>
                  <a:pt x="1508" y="185"/>
                  <a:pt x="1508" y="185"/>
                  <a:pt x="1508" y="185"/>
                </a:cubicBezTo>
                <a:cubicBezTo>
                  <a:pt x="1506" y="185"/>
                  <a:pt x="1506" y="185"/>
                  <a:pt x="1506" y="185"/>
                </a:cubicBezTo>
                <a:cubicBezTo>
                  <a:pt x="1508" y="187"/>
                  <a:pt x="1508" y="187"/>
                  <a:pt x="1508" y="187"/>
                </a:cubicBezTo>
                <a:cubicBezTo>
                  <a:pt x="1508" y="188"/>
                  <a:pt x="1508" y="188"/>
                  <a:pt x="1508" y="188"/>
                </a:cubicBezTo>
                <a:cubicBezTo>
                  <a:pt x="1505" y="187"/>
                  <a:pt x="1505" y="187"/>
                  <a:pt x="1505" y="187"/>
                </a:cubicBezTo>
                <a:cubicBezTo>
                  <a:pt x="1503" y="187"/>
                  <a:pt x="1503" y="187"/>
                  <a:pt x="1503" y="187"/>
                </a:cubicBezTo>
                <a:cubicBezTo>
                  <a:pt x="1503" y="188"/>
                  <a:pt x="1503" y="188"/>
                  <a:pt x="1503" y="188"/>
                </a:cubicBezTo>
                <a:cubicBezTo>
                  <a:pt x="1505" y="188"/>
                  <a:pt x="1505" y="188"/>
                  <a:pt x="1505" y="188"/>
                </a:cubicBezTo>
                <a:cubicBezTo>
                  <a:pt x="1508" y="190"/>
                  <a:pt x="1508" y="190"/>
                  <a:pt x="1508" y="190"/>
                </a:cubicBezTo>
                <a:cubicBezTo>
                  <a:pt x="1514" y="188"/>
                  <a:pt x="1514" y="188"/>
                  <a:pt x="1514" y="188"/>
                </a:cubicBezTo>
                <a:cubicBezTo>
                  <a:pt x="1515" y="188"/>
                  <a:pt x="1515" y="188"/>
                  <a:pt x="1515" y="188"/>
                </a:cubicBezTo>
                <a:cubicBezTo>
                  <a:pt x="1516" y="188"/>
                  <a:pt x="1516" y="188"/>
                  <a:pt x="1516" y="188"/>
                </a:cubicBezTo>
                <a:cubicBezTo>
                  <a:pt x="1516" y="187"/>
                  <a:pt x="1516" y="187"/>
                  <a:pt x="1516" y="187"/>
                </a:cubicBezTo>
                <a:cubicBezTo>
                  <a:pt x="1518" y="187"/>
                  <a:pt x="1518" y="187"/>
                  <a:pt x="1518" y="187"/>
                </a:cubicBezTo>
                <a:cubicBezTo>
                  <a:pt x="1518" y="188"/>
                  <a:pt x="1518" y="188"/>
                  <a:pt x="1518" y="188"/>
                </a:cubicBezTo>
                <a:cubicBezTo>
                  <a:pt x="1521" y="187"/>
                  <a:pt x="1521" y="187"/>
                  <a:pt x="1521" y="187"/>
                </a:cubicBezTo>
                <a:cubicBezTo>
                  <a:pt x="1521" y="188"/>
                  <a:pt x="1521" y="188"/>
                  <a:pt x="1521" y="188"/>
                </a:cubicBezTo>
                <a:cubicBezTo>
                  <a:pt x="1522" y="188"/>
                  <a:pt x="1522" y="188"/>
                  <a:pt x="1522" y="188"/>
                </a:cubicBezTo>
                <a:cubicBezTo>
                  <a:pt x="1524" y="188"/>
                  <a:pt x="1524" y="188"/>
                  <a:pt x="1524" y="188"/>
                </a:cubicBezTo>
                <a:cubicBezTo>
                  <a:pt x="1528" y="188"/>
                  <a:pt x="1528" y="188"/>
                  <a:pt x="1528" y="188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22" y="192"/>
                  <a:pt x="1522" y="192"/>
                  <a:pt x="1522" y="192"/>
                </a:cubicBezTo>
                <a:cubicBezTo>
                  <a:pt x="1526" y="192"/>
                  <a:pt x="1526" y="192"/>
                  <a:pt x="1526" y="192"/>
                </a:cubicBezTo>
                <a:cubicBezTo>
                  <a:pt x="1524" y="194"/>
                  <a:pt x="1524" y="194"/>
                  <a:pt x="1524" y="194"/>
                </a:cubicBezTo>
                <a:cubicBezTo>
                  <a:pt x="1519" y="194"/>
                  <a:pt x="1519" y="194"/>
                  <a:pt x="1519" y="194"/>
                </a:cubicBezTo>
                <a:cubicBezTo>
                  <a:pt x="1516" y="194"/>
                  <a:pt x="1516" y="194"/>
                  <a:pt x="1516" y="194"/>
                </a:cubicBezTo>
                <a:cubicBezTo>
                  <a:pt x="1514" y="195"/>
                  <a:pt x="1514" y="195"/>
                  <a:pt x="1514" y="195"/>
                </a:cubicBezTo>
                <a:cubicBezTo>
                  <a:pt x="1512" y="194"/>
                  <a:pt x="1512" y="194"/>
                  <a:pt x="1512" y="194"/>
                </a:cubicBezTo>
                <a:cubicBezTo>
                  <a:pt x="1511" y="195"/>
                  <a:pt x="1511" y="195"/>
                  <a:pt x="1511" y="195"/>
                </a:cubicBezTo>
                <a:cubicBezTo>
                  <a:pt x="1506" y="195"/>
                  <a:pt x="1506" y="195"/>
                  <a:pt x="1506" y="195"/>
                </a:cubicBezTo>
                <a:cubicBezTo>
                  <a:pt x="1505" y="195"/>
                  <a:pt x="1505" y="195"/>
                  <a:pt x="1505" y="195"/>
                </a:cubicBezTo>
                <a:cubicBezTo>
                  <a:pt x="1505" y="197"/>
                  <a:pt x="1505" y="197"/>
                  <a:pt x="1505" y="197"/>
                </a:cubicBezTo>
                <a:cubicBezTo>
                  <a:pt x="1506" y="197"/>
                  <a:pt x="1506" y="197"/>
                  <a:pt x="1506" y="197"/>
                </a:cubicBezTo>
                <a:cubicBezTo>
                  <a:pt x="1508" y="197"/>
                  <a:pt x="1508" y="197"/>
                  <a:pt x="1508" y="197"/>
                </a:cubicBezTo>
                <a:cubicBezTo>
                  <a:pt x="1514" y="197"/>
                  <a:pt x="1514" y="197"/>
                  <a:pt x="1514" y="197"/>
                </a:cubicBezTo>
                <a:cubicBezTo>
                  <a:pt x="1516" y="197"/>
                  <a:pt x="1516" y="197"/>
                  <a:pt x="1516" y="197"/>
                </a:cubicBezTo>
                <a:cubicBezTo>
                  <a:pt x="1519" y="197"/>
                  <a:pt x="1519" y="197"/>
                  <a:pt x="1519" y="197"/>
                </a:cubicBezTo>
                <a:cubicBezTo>
                  <a:pt x="1521" y="197"/>
                  <a:pt x="1521" y="197"/>
                  <a:pt x="1521" y="197"/>
                </a:cubicBezTo>
                <a:cubicBezTo>
                  <a:pt x="1519" y="200"/>
                  <a:pt x="1519" y="200"/>
                  <a:pt x="1519" y="200"/>
                </a:cubicBezTo>
                <a:cubicBezTo>
                  <a:pt x="1521" y="201"/>
                  <a:pt x="1521" y="201"/>
                  <a:pt x="1521" y="201"/>
                </a:cubicBezTo>
                <a:cubicBezTo>
                  <a:pt x="1524" y="200"/>
                  <a:pt x="1524" y="200"/>
                  <a:pt x="1524" y="200"/>
                </a:cubicBezTo>
                <a:cubicBezTo>
                  <a:pt x="1526" y="198"/>
                  <a:pt x="1526" y="198"/>
                  <a:pt x="1526" y="198"/>
                </a:cubicBezTo>
                <a:cubicBezTo>
                  <a:pt x="1525" y="200"/>
                  <a:pt x="1525" y="200"/>
                  <a:pt x="1525" y="200"/>
                </a:cubicBezTo>
                <a:cubicBezTo>
                  <a:pt x="1524" y="200"/>
                  <a:pt x="1524" y="200"/>
                  <a:pt x="1524" y="200"/>
                </a:cubicBezTo>
                <a:cubicBezTo>
                  <a:pt x="1522" y="201"/>
                  <a:pt x="1522" y="201"/>
                  <a:pt x="1522" y="201"/>
                </a:cubicBezTo>
                <a:cubicBezTo>
                  <a:pt x="1524" y="201"/>
                  <a:pt x="1524" y="201"/>
                  <a:pt x="1524" y="201"/>
                </a:cubicBezTo>
                <a:cubicBezTo>
                  <a:pt x="1521" y="202"/>
                  <a:pt x="1521" y="202"/>
                  <a:pt x="1521" y="202"/>
                </a:cubicBezTo>
                <a:cubicBezTo>
                  <a:pt x="1524" y="202"/>
                  <a:pt x="1524" y="202"/>
                  <a:pt x="1524" y="202"/>
                </a:cubicBezTo>
                <a:cubicBezTo>
                  <a:pt x="1522" y="204"/>
                  <a:pt x="1522" y="204"/>
                  <a:pt x="1522" y="204"/>
                </a:cubicBezTo>
                <a:cubicBezTo>
                  <a:pt x="1521" y="204"/>
                  <a:pt x="1521" y="204"/>
                  <a:pt x="1521" y="204"/>
                </a:cubicBezTo>
                <a:cubicBezTo>
                  <a:pt x="1519" y="205"/>
                  <a:pt x="1519" y="205"/>
                  <a:pt x="1519" y="205"/>
                </a:cubicBezTo>
                <a:cubicBezTo>
                  <a:pt x="1518" y="205"/>
                  <a:pt x="1518" y="205"/>
                  <a:pt x="1518" y="205"/>
                </a:cubicBezTo>
                <a:cubicBezTo>
                  <a:pt x="1515" y="207"/>
                  <a:pt x="1515" y="207"/>
                  <a:pt x="1515" y="207"/>
                </a:cubicBezTo>
                <a:cubicBezTo>
                  <a:pt x="1515" y="205"/>
                  <a:pt x="1515" y="205"/>
                  <a:pt x="1515" y="205"/>
                </a:cubicBezTo>
                <a:cubicBezTo>
                  <a:pt x="1514" y="207"/>
                  <a:pt x="1514" y="207"/>
                  <a:pt x="1514" y="207"/>
                </a:cubicBezTo>
                <a:cubicBezTo>
                  <a:pt x="1514" y="208"/>
                  <a:pt x="1514" y="208"/>
                  <a:pt x="1514" y="208"/>
                </a:cubicBezTo>
                <a:cubicBezTo>
                  <a:pt x="1522" y="208"/>
                  <a:pt x="1522" y="208"/>
                  <a:pt x="1522" y="208"/>
                </a:cubicBezTo>
                <a:cubicBezTo>
                  <a:pt x="1525" y="208"/>
                  <a:pt x="1525" y="208"/>
                  <a:pt x="1525" y="208"/>
                </a:cubicBezTo>
                <a:cubicBezTo>
                  <a:pt x="1528" y="207"/>
                  <a:pt x="1528" y="207"/>
                  <a:pt x="1528" y="207"/>
                </a:cubicBezTo>
                <a:cubicBezTo>
                  <a:pt x="1529" y="207"/>
                  <a:pt x="1529" y="207"/>
                  <a:pt x="1529" y="207"/>
                </a:cubicBezTo>
                <a:cubicBezTo>
                  <a:pt x="1528" y="208"/>
                  <a:pt x="1528" y="208"/>
                  <a:pt x="1528" y="208"/>
                </a:cubicBezTo>
                <a:cubicBezTo>
                  <a:pt x="1529" y="208"/>
                  <a:pt x="1529" y="208"/>
                  <a:pt x="1529" y="208"/>
                </a:cubicBezTo>
                <a:cubicBezTo>
                  <a:pt x="1531" y="208"/>
                  <a:pt x="1531" y="208"/>
                  <a:pt x="1531" y="208"/>
                </a:cubicBezTo>
                <a:cubicBezTo>
                  <a:pt x="1532" y="208"/>
                  <a:pt x="1532" y="208"/>
                  <a:pt x="1532" y="208"/>
                </a:cubicBezTo>
                <a:cubicBezTo>
                  <a:pt x="1531" y="210"/>
                  <a:pt x="1531" y="210"/>
                  <a:pt x="1531" y="210"/>
                </a:cubicBezTo>
                <a:cubicBezTo>
                  <a:pt x="1534" y="210"/>
                  <a:pt x="1534" y="210"/>
                  <a:pt x="1534" y="210"/>
                </a:cubicBezTo>
                <a:cubicBezTo>
                  <a:pt x="1535" y="208"/>
                  <a:pt x="1535" y="208"/>
                  <a:pt x="1535" y="208"/>
                </a:cubicBezTo>
                <a:cubicBezTo>
                  <a:pt x="1535" y="210"/>
                  <a:pt x="1535" y="210"/>
                  <a:pt x="1535" y="210"/>
                </a:cubicBezTo>
                <a:cubicBezTo>
                  <a:pt x="1534" y="210"/>
                  <a:pt x="1534" y="210"/>
                  <a:pt x="1534" y="210"/>
                </a:cubicBezTo>
                <a:cubicBezTo>
                  <a:pt x="1535" y="211"/>
                  <a:pt x="1535" y="211"/>
                  <a:pt x="1535" y="211"/>
                </a:cubicBezTo>
                <a:cubicBezTo>
                  <a:pt x="1536" y="211"/>
                  <a:pt x="1536" y="211"/>
                  <a:pt x="1536" y="211"/>
                </a:cubicBezTo>
                <a:cubicBezTo>
                  <a:pt x="1539" y="212"/>
                  <a:pt x="1539" y="212"/>
                  <a:pt x="1539" y="212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54" y="212"/>
                  <a:pt x="1554" y="212"/>
                  <a:pt x="1554" y="212"/>
                </a:cubicBezTo>
                <a:cubicBezTo>
                  <a:pt x="1557" y="212"/>
                  <a:pt x="1557" y="212"/>
                  <a:pt x="1557" y="212"/>
                </a:cubicBezTo>
                <a:cubicBezTo>
                  <a:pt x="1558" y="211"/>
                  <a:pt x="1558" y="211"/>
                  <a:pt x="1558" y="211"/>
                </a:cubicBezTo>
                <a:cubicBezTo>
                  <a:pt x="1558" y="210"/>
                  <a:pt x="1558" y="210"/>
                  <a:pt x="1558" y="210"/>
                </a:cubicBezTo>
                <a:cubicBezTo>
                  <a:pt x="1562" y="210"/>
                  <a:pt x="1562" y="210"/>
                  <a:pt x="1562" y="210"/>
                </a:cubicBezTo>
                <a:cubicBezTo>
                  <a:pt x="1565" y="208"/>
                  <a:pt x="1565" y="208"/>
                  <a:pt x="1565" y="208"/>
                </a:cubicBezTo>
                <a:cubicBezTo>
                  <a:pt x="1567" y="207"/>
                  <a:pt x="1567" y="207"/>
                  <a:pt x="1567" y="207"/>
                </a:cubicBezTo>
                <a:cubicBezTo>
                  <a:pt x="1568" y="208"/>
                  <a:pt x="1568" y="208"/>
                  <a:pt x="1568" y="208"/>
                </a:cubicBezTo>
                <a:cubicBezTo>
                  <a:pt x="1569" y="208"/>
                  <a:pt x="1569" y="208"/>
                  <a:pt x="1569" y="208"/>
                </a:cubicBezTo>
                <a:cubicBezTo>
                  <a:pt x="1574" y="207"/>
                  <a:pt x="1574" y="207"/>
                  <a:pt x="1574" y="207"/>
                </a:cubicBezTo>
                <a:cubicBezTo>
                  <a:pt x="1582" y="202"/>
                  <a:pt x="1582" y="202"/>
                  <a:pt x="1582" y="202"/>
                </a:cubicBezTo>
                <a:cubicBezTo>
                  <a:pt x="1584" y="202"/>
                  <a:pt x="1584" y="202"/>
                  <a:pt x="1584" y="202"/>
                </a:cubicBezTo>
                <a:cubicBezTo>
                  <a:pt x="1587" y="202"/>
                  <a:pt x="1587" y="202"/>
                  <a:pt x="1587" y="202"/>
                </a:cubicBezTo>
                <a:cubicBezTo>
                  <a:pt x="1589" y="201"/>
                  <a:pt x="1589" y="201"/>
                  <a:pt x="1589" y="201"/>
                </a:cubicBezTo>
                <a:cubicBezTo>
                  <a:pt x="1591" y="200"/>
                  <a:pt x="1591" y="200"/>
                  <a:pt x="1591" y="200"/>
                </a:cubicBezTo>
                <a:cubicBezTo>
                  <a:pt x="1592" y="198"/>
                  <a:pt x="1592" y="198"/>
                  <a:pt x="1592" y="198"/>
                </a:cubicBezTo>
                <a:cubicBezTo>
                  <a:pt x="1592" y="197"/>
                  <a:pt x="1592" y="197"/>
                  <a:pt x="1592" y="197"/>
                </a:cubicBezTo>
                <a:cubicBezTo>
                  <a:pt x="1594" y="198"/>
                  <a:pt x="1594" y="198"/>
                  <a:pt x="1594" y="198"/>
                </a:cubicBezTo>
                <a:cubicBezTo>
                  <a:pt x="1595" y="197"/>
                  <a:pt x="1595" y="197"/>
                  <a:pt x="1595" y="197"/>
                </a:cubicBezTo>
                <a:cubicBezTo>
                  <a:pt x="1598" y="197"/>
                  <a:pt x="1598" y="197"/>
                  <a:pt x="1598" y="197"/>
                </a:cubicBezTo>
                <a:cubicBezTo>
                  <a:pt x="1597" y="195"/>
                  <a:pt x="1597" y="195"/>
                  <a:pt x="1597" y="195"/>
                </a:cubicBezTo>
                <a:cubicBezTo>
                  <a:pt x="1598" y="195"/>
                  <a:pt x="1598" y="195"/>
                  <a:pt x="1598" y="195"/>
                </a:cubicBezTo>
                <a:cubicBezTo>
                  <a:pt x="1600" y="195"/>
                  <a:pt x="1600" y="195"/>
                  <a:pt x="1600" y="195"/>
                </a:cubicBezTo>
                <a:cubicBezTo>
                  <a:pt x="1595" y="194"/>
                  <a:pt x="1595" y="194"/>
                  <a:pt x="1595" y="194"/>
                </a:cubicBezTo>
                <a:cubicBezTo>
                  <a:pt x="1597" y="194"/>
                  <a:pt x="1597" y="194"/>
                  <a:pt x="1597" y="194"/>
                </a:cubicBezTo>
                <a:cubicBezTo>
                  <a:pt x="1598" y="194"/>
                  <a:pt x="1598" y="194"/>
                  <a:pt x="1598" y="194"/>
                </a:cubicBezTo>
                <a:cubicBezTo>
                  <a:pt x="1600" y="194"/>
                  <a:pt x="1600" y="194"/>
                  <a:pt x="1600" y="194"/>
                </a:cubicBezTo>
                <a:cubicBezTo>
                  <a:pt x="1601" y="194"/>
                  <a:pt x="1601" y="194"/>
                  <a:pt x="1601" y="194"/>
                </a:cubicBezTo>
                <a:cubicBezTo>
                  <a:pt x="1601" y="192"/>
                  <a:pt x="1601" y="192"/>
                  <a:pt x="1601" y="192"/>
                </a:cubicBezTo>
                <a:cubicBezTo>
                  <a:pt x="1598" y="192"/>
                  <a:pt x="1598" y="192"/>
                  <a:pt x="1598" y="192"/>
                </a:cubicBezTo>
                <a:cubicBezTo>
                  <a:pt x="1601" y="191"/>
                  <a:pt x="1601" y="191"/>
                  <a:pt x="1601" y="191"/>
                </a:cubicBezTo>
                <a:cubicBezTo>
                  <a:pt x="1598" y="191"/>
                  <a:pt x="1598" y="191"/>
                  <a:pt x="1598" y="191"/>
                </a:cubicBezTo>
                <a:cubicBezTo>
                  <a:pt x="1600" y="190"/>
                  <a:pt x="1600" y="190"/>
                  <a:pt x="1600" y="190"/>
                </a:cubicBezTo>
                <a:lnTo>
                  <a:pt x="1601" y="190"/>
                </a:lnTo>
                <a:close/>
                <a:moveTo>
                  <a:pt x="1245" y="185"/>
                </a:moveTo>
                <a:cubicBezTo>
                  <a:pt x="1246" y="184"/>
                  <a:pt x="1246" y="184"/>
                  <a:pt x="1246" y="184"/>
                </a:cubicBezTo>
                <a:cubicBezTo>
                  <a:pt x="1243" y="185"/>
                  <a:pt x="1243" y="185"/>
                  <a:pt x="1243" y="185"/>
                </a:cubicBezTo>
                <a:lnTo>
                  <a:pt x="1245" y="185"/>
                </a:lnTo>
                <a:close/>
                <a:moveTo>
                  <a:pt x="1250" y="161"/>
                </a:moveTo>
                <a:cubicBezTo>
                  <a:pt x="1250" y="162"/>
                  <a:pt x="1250" y="162"/>
                  <a:pt x="1250" y="162"/>
                </a:cubicBezTo>
                <a:cubicBezTo>
                  <a:pt x="1251" y="161"/>
                  <a:pt x="1251" y="161"/>
                  <a:pt x="1251" y="161"/>
                </a:cubicBezTo>
                <a:lnTo>
                  <a:pt x="1250" y="161"/>
                </a:lnTo>
                <a:close/>
                <a:moveTo>
                  <a:pt x="1280" y="247"/>
                </a:moveTo>
                <a:cubicBezTo>
                  <a:pt x="1281" y="245"/>
                  <a:pt x="1281" y="245"/>
                  <a:pt x="1281" y="245"/>
                </a:cubicBezTo>
                <a:cubicBezTo>
                  <a:pt x="1278" y="247"/>
                  <a:pt x="1278" y="247"/>
                  <a:pt x="1278" y="247"/>
                </a:cubicBezTo>
                <a:lnTo>
                  <a:pt x="1280" y="247"/>
                </a:lnTo>
                <a:close/>
                <a:moveTo>
                  <a:pt x="2805" y="918"/>
                </a:moveTo>
                <a:cubicBezTo>
                  <a:pt x="2805" y="919"/>
                  <a:pt x="2805" y="919"/>
                  <a:pt x="2805" y="919"/>
                </a:cubicBezTo>
                <a:cubicBezTo>
                  <a:pt x="2807" y="921"/>
                  <a:pt x="2807" y="921"/>
                  <a:pt x="2807" y="921"/>
                </a:cubicBezTo>
                <a:cubicBezTo>
                  <a:pt x="2808" y="921"/>
                  <a:pt x="2808" y="921"/>
                  <a:pt x="2808" y="921"/>
                </a:cubicBezTo>
                <a:cubicBezTo>
                  <a:pt x="2808" y="919"/>
                  <a:pt x="2808" y="919"/>
                  <a:pt x="2808" y="919"/>
                </a:cubicBezTo>
                <a:cubicBezTo>
                  <a:pt x="2808" y="918"/>
                  <a:pt x="2808" y="918"/>
                  <a:pt x="2808" y="918"/>
                </a:cubicBezTo>
                <a:cubicBezTo>
                  <a:pt x="2807" y="916"/>
                  <a:pt x="2807" y="916"/>
                  <a:pt x="2807" y="916"/>
                </a:cubicBezTo>
                <a:lnTo>
                  <a:pt x="2805" y="918"/>
                </a:lnTo>
                <a:close/>
                <a:moveTo>
                  <a:pt x="2344" y="891"/>
                </a:moveTo>
                <a:cubicBezTo>
                  <a:pt x="2341" y="892"/>
                  <a:pt x="2341" y="892"/>
                  <a:pt x="2341" y="892"/>
                </a:cubicBezTo>
                <a:cubicBezTo>
                  <a:pt x="2338" y="891"/>
                  <a:pt x="2338" y="891"/>
                  <a:pt x="2338" y="891"/>
                </a:cubicBezTo>
                <a:cubicBezTo>
                  <a:pt x="2336" y="892"/>
                  <a:pt x="2336" y="892"/>
                  <a:pt x="2336" y="892"/>
                </a:cubicBezTo>
                <a:cubicBezTo>
                  <a:pt x="2336" y="895"/>
                  <a:pt x="2336" y="895"/>
                  <a:pt x="2336" y="895"/>
                </a:cubicBezTo>
                <a:cubicBezTo>
                  <a:pt x="2341" y="896"/>
                  <a:pt x="2341" y="896"/>
                  <a:pt x="2341" y="896"/>
                </a:cubicBezTo>
                <a:cubicBezTo>
                  <a:pt x="2346" y="896"/>
                  <a:pt x="2346" y="896"/>
                  <a:pt x="2346" y="896"/>
                </a:cubicBezTo>
                <a:cubicBezTo>
                  <a:pt x="2348" y="895"/>
                  <a:pt x="2348" y="895"/>
                  <a:pt x="2348" y="895"/>
                </a:cubicBezTo>
                <a:cubicBezTo>
                  <a:pt x="2349" y="893"/>
                  <a:pt x="2349" y="893"/>
                  <a:pt x="2349" y="893"/>
                </a:cubicBezTo>
                <a:cubicBezTo>
                  <a:pt x="2346" y="892"/>
                  <a:pt x="2346" y="892"/>
                  <a:pt x="2346" y="892"/>
                </a:cubicBezTo>
                <a:lnTo>
                  <a:pt x="2344" y="891"/>
                </a:lnTo>
                <a:close/>
                <a:moveTo>
                  <a:pt x="2679" y="959"/>
                </a:moveTo>
                <a:cubicBezTo>
                  <a:pt x="2679" y="958"/>
                  <a:pt x="2679" y="958"/>
                  <a:pt x="2679" y="958"/>
                </a:cubicBezTo>
                <a:cubicBezTo>
                  <a:pt x="2678" y="955"/>
                  <a:pt x="2678" y="955"/>
                  <a:pt x="2678" y="955"/>
                </a:cubicBezTo>
                <a:cubicBezTo>
                  <a:pt x="2675" y="948"/>
                  <a:pt x="2675" y="948"/>
                  <a:pt x="2675" y="948"/>
                </a:cubicBezTo>
                <a:cubicBezTo>
                  <a:pt x="2673" y="949"/>
                  <a:pt x="2673" y="949"/>
                  <a:pt x="2673" y="949"/>
                </a:cubicBezTo>
                <a:cubicBezTo>
                  <a:pt x="2672" y="948"/>
                  <a:pt x="2672" y="948"/>
                  <a:pt x="2672" y="948"/>
                </a:cubicBezTo>
                <a:cubicBezTo>
                  <a:pt x="2673" y="948"/>
                  <a:pt x="2673" y="948"/>
                  <a:pt x="2673" y="948"/>
                </a:cubicBezTo>
                <a:cubicBezTo>
                  <a:pt x="2673" y="946"/>
                  <a:pt x="2673" y="946"/>
                  <a:pt x="2673" y="946"/>
                </a:cubicBezTo>
                <a:cubicBezTo>
                  <a:pt x="2672" y="944"/>
                  <a:pt x="2672" y="944"/>
                  <a:pt x="2672" y="944"/>
                </a:cubicBezTo>
                <a:cubicBezTo>
                  <a:pt x="2669" y="939"/>
                  <a:pt x="2669" y="939"/>
                  <a:pt x="2669" y="939"/>
                </a:cubicBezTo>
                <a:cubicBezTo>
                  <a:pt x="2665" y="934"/>
                  <a:pt x="2665" y="934"/>
                  <a:pt x="2665" y="934"/>
                </a:cubicBezTo>
                <a:cubicBezTo>
                  <a:pt x="2662" y="932"/>
                  <a:pt x="2662" y="932"/>
                  <a:pt x="2662" y="932"/>
                </a:cubicBezTo>
                <a:cubicBezTo>
                  <a:pt x="2663" y="934"/>
                  <a:pt x="2663" y="934"/>
                  <a:pt x="2663" y="934"/>
                </a:cubicBezTo>
                <a:cubicBezTo>
                  <a:pt x="2660" y="931"/>
                  <a:pt x="2660" y="931"/>
                  <a:pt x="2660" y="931"/>
                </a:cubicBezTo>
                <a:cubicBezTo>
                  <a:pt x="2659" y="931"/>
                  <a:pt x="2659" y="931"/>
                  <a:pt x="2659" y="931"/>
                </a:cubicBezTo>
                <a:cubicBezTo>
                  <a:pt x="2656" y="931"/>
                  <a:pt x="2656" y="931"/>
                  <a:pt x="2656" y="931"/>
                </a:cubicBezTo>
                <a:cubicBezTo>
                  <a:pt x="2659" y="932"/>
                  <a:pt x="2659" y="932"/>
                  <a:pt x="2659" y="932"/>
                </a:cubicBezTo>
                <a:cubicBezTo>
                  <a:pt x="2660" y="934"/>
                  <a:pt x="2660" y="934"/>
                  <a:pt x="2660" y="934"/>
                </a:cubicBezTo>
                <a:cubicBezTo>
                  <a:pt x="2662" y="934"/>
                  <a:pt x="2662" y="934"/>
                  <a:pt x="2662" y="934"/>
                </a:cubicBezTo>
                <a:cubicBezTo>
                  <a:pt x="2665" y="935"/>
                  <a:pt x="2665" y="935"/>
                  <a:pt x="2665" y="935"/>
                </a:cubicBezTo>
                <a:cubicBezTo>
                  <a:pt x="2660" y="935"/>
                  <a:pt x="2660" y="935"/>
                  <a:pt x="2660" y="935"/>
                </a:cubicBezTo>
                <a:cubicBezTo>
                  <a:pt x="2659" y="936"/>
                  <a:pt x="2659" y="936"/>
                  <a:pt x="2659" y="936"/>
                </a:cubicBezTo>
                <a:cubicBezTo>
                  <a:pt x="2659" y="938"/>
                  <a:pt x="2659" y="938"/>
                  <a:pt x="2659" y="938"/>
                </a:cubicBezTo>
                <a:cubicBezTo>
                  <a:pt x="2659" y="941"/>
                  <a:pt x="2659" y="941"/>
                  <a:pt x="2659" y="941"/>
                </a:cubicBezTo>
                <a:cubicBezTo>
                  <a:pt x="2657" y="944"/>
                  <a:pt x="2657" y="944"/>
                  <a:pt x="2657" y="944"/>
                </a:cubicBezTo>
                <a:cubicBezTo>
                  <a:pt x="2657" y="948"/>
                  <a:pt x="2657" y="948"/>
                  <a:pt x="2657" y="948"/>
                </a:cubicBezTo>
                <a:cubicBezTo>
                  <a:pt x="2656" y="955"/>
                  <a:pt x="2656" y="955"/>
                  <a:pt x="2656" y="955"/>
                </a:cubicBezTo>
                <a:cubicBezTo>
                  <a:pt x="2656" y="954"/>
                  <a:pt x="2656" y="954"/>
                  <a:pt x="2656" y="954"/>
                </a:cubicBezTo>
                <a:cubicBezTo>
                  <a:pt x="2656" y="951"/>
                  <a:pt x="2656" y="951"/>
                  <a:pt x="2656" y="951"/>
                </a:cubicBezTo>
                <a:cubicBezTo>
                  <a:pt x="2655" y="954"/>
                  <a:pt x="2655" y="954"/>
                  <a:pt x="2655" y="954"/>
                </a:cubicBezTo>
                <a:cubicBezTo>
                  <a:pt x="2656" y="956"/>
                  <a:pt x="2656" y="956"/>
                  <a:pt x="2656" y="956"/>
                </a:cubicBezTo>
                <a:cubicBezTo>
                  <a:pt x="2656" y="961"/>
                  <a:pt x="2656" y="961"/>
                  <a:pt x="2656" y="961"/>
                </a:cubicBezTo>
                <a:cubicBezTo>
                  <a:pt x="2657" y="966"/>
                  <a:pt x="2657" y="966"/>
                  <a:pt x="2657" y="966"/>
                </a:cubicBezTo>
                <a:cubicBezTo>
                  <a:pt x="2659" y="975"/>
                  <a:pt x="2659" y="975"/>
                  <a:pt x="2659" y="975"/>
                </a:cubicBezTo>
                <a:cubicBezTo>
                  <a:pt x="2660" y="979"/>
                  <a:pt x="2660" y="979"/>
                  <a:pt x="2660" y="979"/>
                </a:cubicBezTo>
                <a:cubicBezTo>
                  <a:pt x="2662" y="982"/>
                  <a:pt x="2662" y="982"/>
                  <a:pt x="2662" y="982"/>
                </a:cubicBezTo>
                <a:cubicBezTo>
                  <a:pt x="2665" y="984"/>
                  <a:pt x="2665" y="984"/>
                  <a:pt x="2665" y="984"/>
                </a:cubicBezTo>
                <a:cubicBezTo>
                  <a:pt x="2667" y="984"/>
                  <a:pt x="2667" y="984"/>
                  <a:pt x="2667" y="984"/>
                </a:cubicBezTo>
                <a:cubicBezTo>
                  <a:pt x="2675" y="981"/>
                  <a:pt x="2675" y="981"/>
                  <a:pt x="2675" y="981"/>
                </a:cubicBezTo>
                <a:cubicBezTo>
                  <a:pt x="2679" y="978"/>
                  <a:pt x="2679" y="978"/>
                  <a:pt x="2679" y="978"/>
                </a:cubicBezTo>
                <a:cubicBezTo>
                  <a:pt x="2680" y="975"/>
                  <a:pt x="2680" y="975"/>
                  <a:pt x="2680" y="975"/>
                </a:cubicBezTo>
                <a:cubicBezTo>
                  <a:pt x="2682" y="969"/>
                  <a:pt x="2682" y="969"/>
                  <a:pt x="2682" y="969"/>
                </a:cubicBezTo>
                <a:cubicBezTo>
                  <a:pt x="2682" y="965"/>
                  <a:pt x="2682" y="965"/>
                  <a:pt x="2682" y="965"/>
                </a:cubicBezTo>
                <a:cubicBezTo>
                  <a:pt x="2680" y="962"/>
                  <a:pt x="2680" y="962"/>
                  <a:pt x="2680" y="962"/>
                </a:cubicBezTo>
                <a:lnTo>
                  <a:pt x="2679" y="959"/>
                </a:lnTo>
                <a:close/>
                <a:moveTo>
                  <a:pt x="2807" y="902"/>
                </a:moveTo>
                <a:cubicBezTo>
                  <a:pt x="2807" y="905"/>
                  <a:pt x="2807" y="905"/>
                  <a:pt x="2807" y="905"/>
                </a:cubicBezTo>
                <a:cubicBezTo>
                  <a:pt x="2809" y="906"/>
                  <a:pt x="2809" y="906"/>
                  <a:pt x="2809" y="906"/>
                </a:cubicBezTo>
                <a:cubicBezTo>
                  <a:pt x="2808" y="905"/>
                  <a:pt x="2808" y="905"/>
                  <a:pt x="2808" y="905"/>
                </a:cubicBezTo>
                <a:cubicBezTo>
                  <a:pt x="2809" y="905"/>
                  <a:pt x="2809" y="905"/>
                  <a:pt x="2809" y="905"/>
                </a:cubicBezTo>
                <a:cubicBezTo>
                  <a:pt x="2809" y="902"/>
                  <a:pt x="2809" y="902"/>
                  <a:pt x="2809" y="902"/>
                </a:cubicBezTo>
                <a:cubicBezTo>
                  <a:pt x="2809" y="899"/>
                  <a:pt x="2809" y="899"/>
                  <a:pt x="2809" y="899"/>
                </a:cubicBezTo>
                <a:cubicBezTo>
                  <a:pt x="2809" y="898"/>
                  <a:pt x="2809" y="898"/>
                  <a:pt x="2809" y="898"/>
                </a:cubicBezTo>
                <a:cubicBezTo>
                  <a:pt x="2807" y="899"/>
                  <a:pt x="2807" y="899"/>
                  <a:pt x="2807" y="899"/>
                </a:cubicBezTo>
                <a:lnTo>
                  <a:pt x="2807" y="902"/>
                </a:lnTo>
                <a:close/>
                <a:moveTo>
                  <a:pt x="2809" y="800"/>
                </a:moveTo>
                <a:cubicBezTo>
                  <a:pt x="2808" y="800"/>
                  <a:pt x="2808" y="800"/>
                  <a:pt x="2808" y="800"/>
                </a:cubicBezTo>
                <a:cubicBezTo>
                  <a:pt x="2811" y="804"/>
                  <a:pt x="2811" y="804"/>
                  <a:pt x="2811" y="804"/>
                </a:cubicBezTo>
                <a:cubicBezTo>
                  <a:pt x="2814" y="807"/>
                  <a:pt x="2814" y="807"/>
                  <a:pt x="2814" y="807"/>
                </a:cubicBezTo>
                <a:cubicBezTo>
                  <a:pt x="2814" y="804"/>
                  <a:pt x="2814" y="804"/>
                  <a:pt x="2814" y="804"/>
                </a:cubicBezTo>
                <a:cubicBezTo>
                  <a:pt x="2812" y="803"/>
                  <a:pt x="2812" y="803"/>
                  <a:pt x="2812" y="803"/>
                </a:cubicBezTo>
                <a:cubicBezTo>
                  <a:pt x="2814" y="803"/>
                  <a:pt x="2814" y="803"/>
                  <a:pt x="2814" y="803"/>
                </a:cubicBezTo>
                <a:cubicBezTo>
                  <a:pt x="2814" y="802"/>
                  <a:pt x="2814" y="802"/>
                  <a:pt x="2814" y="802"/>
                </a:cubicBezTo>
                <a:cubicBezTo>
                  <a:pt x="2811" y="802"/>
                  <a:pt x="2811" y="802"/>
                  <a:pt x="2811" y="802"/>
                </a:cubicBezTo>
                <a:lnTo>
                  <a:pt x="2809" y="800"/>
                </a:lnTo>
                <a:close/>
                <a:moveTo>
                  <a:pt x="1529" y="106"/>
                </a:moveTo>
                <a:cubicBezTo>
                  <a:pt x="1532" y="108"/>
                  <a:pt x="1532" y="108"/>
                  <a:pt x="1532" y="108"/>
                </a:cubicBezTo>
                <a:cubicBezTo>
                  <a:pt x="1538" y="109"/>
                  <a:pt x="1538" y="109"/>
                  <a:pt x="1538" y="109"/>
                </a:cubicBezTo>
                <a:cubicBezTo>
                  <a:pt x="1542" y="112"/>
                  <a:pt x="1542" y="112"/>
                  <a:pt x="1542" y="112"/>
                </a:cubicBezTo>
                <a:cubicBezTo>
                  <a:pt x="1545" y="112"/>
                  <a:pt x="1545" y="112"/>
                  <a:pt x="1545" y="112"/>
                </a:cubicBezTo>
                <a:cubicBezTo>
                  <a:pt x="1546" y="111"/>
                  <a:pt x="1546" y="111"/>
                  <a:pt x="1546" y="111"/>
                </a:cubicBezTo>
                <a:cubicBezTo>
                  <a:pt x="1544" y="109"/>
                  <a:pt x="1544" y="109"/>
                  <a:pt x="1544" y="109"/>
                </a:cubicBezTo>
                <a:cubicBezTo>
                  <a:pt x="1542" y="109"/>
                  <a:pt x="1542" y="109"/>
                  <a:pt x="1542" y="109"/>
                </a:cubicBezTo>
                <a:cubicBezTo>
                  <a:pt x="1542" y="108"/>
                  <a:pt x="1542" y="108"/>
                  <a:pt x="1542" y="108"/>
                </a:cubicBezTo>
                <a:cubicBezTo>
                  <a:pt x="1548" y="109"/>
                  <a:pt x="1548" y="109"/>
                  <a:pt x="1548" y="109"/>
                </a:cubicBezTo>
                <a:cubicBezTo>
                  <a:pt x="1546" y="106"/>
                  <a:pt x="1546" y="106"/>
                  <a:pt x="1546" y="106"/>
                </a:cubicBezTo>
                <a:cubicBezTo>
                  <a:pt x="1544" y="106"/>
                  <a:pt x="1544" y="106"/>
                  <a:pt x="1544" y="106"/>
                </a:cubicBezTo>
                <a:cubicBezTo>
                  <a:pt x="1542" y="106"/>
                  <a:pt x="1542" y="106"/>
                  <a:pt x="1542" y="106"/>
                </a:cubicBezTo>
                <a:cubicBezTo>
                  <a:pt x="1539" y="104"/>
                  <a:pt x="1539" y="104"/>
                  <a:pt x="1539" y="104"/>
                </a:cubicBezTo>
                <a:cubicBezTo>
                  <a:pt x="1536" y="104"/>
                  <a:pt x="1536" y="104"/>
                  <a:pt x="1536" y="104"/>
                </a:cubicBezTo>
                <a:cubicBezTo>
                  <a:pt x="1534" y="104"/>
                  <a:pt x="1534" y="104"/>
                  <a:pt x="1534" y="104"/>
                </a:cubicBezTo>
                <a:cubicBezTo>
                  <a:pt x="1529" y="104"/>
                  <a:pt x="1529" y="104"/>
                  <a:pt x="1529" y="104"/>
                </a:cubicBezTo>
                <a:cubicBezTo>
                  <a:pt x="1528" y="105"/>
                  <a:pt x="1528" y="105"/>
                  <a:pt x="1528" y="105"/>
                </a:cubicBezTo>
                <a:lnTo>
                  <a:pt x="1529" y="106"/>
                </a:lnTo>
                <a:close/>
                <a:moveTo>
                  <a:pt x="2808" y="883"/>
                </a:moveTo>
                <a:cubicBezTo>
                  <a:pt x="2808" y="889"/>
                  <a:pt x="2808" y="889"/>
                  <a:pt x="2808" y="889"/>
                </a:cubicBezTo>
                <a:cubicBezTo>
                  <a:pt x="2808" y="891"/>
                  <a:pt x="2808" y="891"/>
                  <a:pt x="2808" y="891"/>
                </a:cubicBezTo>
                <a:cubicBezTo>
                  <a:pt x="2808" y="893"/>
                  <a:pt x="2808" y="893"/>
                  <a:pt x="2808" y="893"/>
                </a:cubicBezTo>
                <a:cubicBezTo>
                  <a:pt x="2809" y="898"/>
                  <a:pt x="2809" y="898"/>
                  <a:pt x="2809" y="898"/>
                </a:cubicBezTo>
                <a:cubicBezTo>
                  <a:pt x="2809" y="896"/>
                  <a:pt x="2809" y="896"/>
                  <a:pt x="2809" y="896"/>
                </a:cubicBezTo>
                <a:cubicBezTo>
                  <a:pt x="2811" y="895"/>
                  <a:pt x="2811" y="895"/>
                  <a:pt x="2811" y="895"/>
                </a:cubicBezTo>
                <a:cubicBezTo>
                  <a:pt x="2811" y="893"/>
                  <a:pt x="2811" y="893"/>
                  <a:pt x="2811" y="893"/>
                </a:cubicBezTo>
                <a:cubicBezTo>
                  <a:pt x="2811" y="891"/>
                  <a:pt x="2811" y="891"/>
                  <a:pt x="2811" y="891"/>
                </a:cubicBezTo>
                <a:cubicBezTo>
                  <a:pt x="2809" y="888"/>
                  <a:pt x="2809" y="888"/>
                  <a:pt x="2809" y="888"/>
                </a:cubicBezTo>
                <a:cubicBezTo>
                  <a:pt x="2811" y="885"/>
                  <a:pt x="2811" y="885"/>
                  <a:pt x="2811" y="885"/>
                </a:cubicBezTo>
                <a:cubicBezTo>
                  <a:pt x="2811" y="883"/>
                  <a:pt x="2811" y="883"/>
                  <a:pt x="2811" y="883"/>
                </a:cubicBezTo>
                <a:cubicBezTo>
                  <a:pt x="2809" y="883"/>
                  <a:pt x="2809" y="883"/>
                  <a:pt x="2809" y="883"/>
                </a:cubicBezTo>
                <a:cubicBezTo>
                  <a:pt x="2811" y="880"/>
                  <a:pt x="2811" y="880"/>
                  <a:pt x="2811" y="880"/>
                </a:cubicBezTo>
                <a:cubicBezTo>
                  <a:pt x="2811" y="879"/>
                  <a:pt x="2811" y="879"/>
                  <a:pt x="2811" y="879"/>
                </a:cubicBezTo>
                <a:cubicBezTo>
                  <a:pt x="2809" y="882"/>
                  <a:pt x="2809" y="882"/>
                  <a:pt x="2809" y="882"/>
                </a:cubicBezTo>
                <a:lnTo>
                  <a:pt x="2808" y="883"/>
                </a:lnTo>
                <a:close/>
                <a:moveTo>
                  <a:pt x="2298" y="1265"/>
                </a:moveTo>
                <a:cubicBezTo>
                  <a:pt x="2298" y="1259"/>
                  <a:pt x="2298" y="1259"/>
                  <a:pt x="2298" y="1259"/>
                </a:cubicBezTo>
                <a:cubicBezTo>
                  <a:pt x="2296" y="1249"/>
                  <a:pt x="2296" y="1249"/>
                  <a:pt x="2296" y="1249"/>
                </a:cubicBezTo>
                <a:cubicBezTo>
                  <a:pt x="2293" y="1239"/>
                  <a:pt x="2293" y="1239"/>
                  <a:pt x="2293" y="1239"/>
                </a:cubicBezTo>
                <a:cubicBezTo>
                  <a:pt x="2292" y="1239"/>
                  <a:pt x="2292" y="1239"/>
                  <a:pt x="2292" y="1239"/>
                </a:cubicBezTo>
                <a:cubicBezTo>
                  <a:pt x="2290" y="1237"/>
                  <a:pt x="2290" y="1237"/>
                  <a:pt x="2290" y="1237"/>
                </a:cubicBezTo>
                <a:cubicBezTo>
                  <a:pt x="2290" y="1236"/>
                  <a:pt x="2290" y="1236"/>
                  <a:pt x="2290" y="1236"/>
                </a:cubicBezTo>
                <a:cubicBezTo>
                  <a:pt x="2289" y="1233"/>
                  <a:pt x="2289" y="1233"/>
                  <a:pt x="2289" y="1233"/>
                </a:cubicBezTo>
                <a:cubicBezTo>
                  <a:pt x="2289" y="1232"/>
                  <a:pt x="2289" y="1232"/>
                  <a:pt x="2289" y="1232"/>
                </a:cubicBezTo>
                <a:cubicBezTo>
                  <a:pt x="2288" y="1232"/>
                  <a:pt x="2288" y="1232"/>
                  <a:pt x="2288" y="1232"/>
                </a:cubicBezTo>
                <a:cubicBezTo>
                  <a:pt x="2288" y="1230"/>
                  <a:pt x="2288" y="1230"/>
                  <a:pt x="2288" y="1230"/>
                </a:cubicBezTo>
                <a:cubicBezTo>
                  <a:pt x="2289" y="1230"/>
                  <a:pt x="2289" y="1230"/>
                  <a:pt x="2289" y="1230"/>
                </a:cubicBezTo>
                <a:cubicBezTo>
                  <a:pt x="2288" y="1229"/>
                  <a:pt x="2288" y="1229"/>
                  <a:pt x="2288" y="1229"/>
                </a:cubicBezTo>
                <a:cubicBezTo>
                  <a:pt x="2286" y="1229"/>
                  <a:pt x="2286" y="1229"/>
                  <a:pt x="2286" y="1229"/>
                </a:cubicBezTo>
                <a:cubicBezTo>
                  <a:pt x="2286" y="1230"/>
                  <a:pt x="2286" y="1230"/>
                  <a:pt x="2286" y="1230"/>
                </a:cubicBezTo>
                <a:cubicBezTo>
                  <a:pt x="2285" y="1233"/>
                  <a:pt x="2285" y="1233"/>
                  <a:pt x="2285" y="1233"/>
                </a:cubicBezTo>
                <a:cubicBezTo>
                  <a:pt x="2282" y="1235"/>
                  <a:pt x="2282" y="1235"/>
                  <a:pt x="2282" y="1235"/>
                </a:cubicBezTo>
                <a:cubicBezTo>
                  <a:pt x="2283" y="1236"/>
                  <a:pt x="2283" y="1236"/>
                  <a:pt x="2283" y="1236"/>
                </a:cubicBezTo>
                <a:cubicBezTo>
                  <a:pt x="2283" y="1239"/>
                  <a:pt x="2283" y="1239"/>
                  <a:pt x="2283" y="1239"/>
                </a:cubicBezTo>
                <a:cubicBezTo>
                  <a:pt x="2282" y="1243"/>
                  <a:pt x="2282" y="1243"/>
                  <a:pt x="2282" y="1243"/>
                </a:cubicBezTo>
                <a:cubicBezTo>
                  <a:pt x="2280" y="1246"/>
                  <a:pt x="2280" y="1246"/>
                  <a:pt x="2280" y="1246"/>
                </a:cubicBezTo>
                <a:cubicBezTo>
                  <a:pt x="2279" y="1247"/>
                  <a:pt x="2279" y="1247"/>
                  <a:pt x="2279" y="1247"/>
                </a:cubicBezTo>
                <a:cubicBezTo>
                  <a:pt x="2278" y="1247"/>
                  <a:pt x="2278" y="1247"/>
                  <a:pt x="2278" y="1247"/>
                </a:cubicBezTo>
                <a:cubicBezTo>
                  <a:pt x="2278" y="1249"/>
                  <a:pt x="2278" y="1249"/>
                  <a:pt x="2278" y="1249"/>
                </a:cubicBezTo>
                <a:cubicBezTo>
                  <a:pt x="2276" y="1250"/>
                  <a:pt x="2276" y="1250"/>
                  <a:pt x="2276" y="1250"/>
                </a:cubicBezTo>
                <a:cubicBezTo>
                  <a:pt x="2275" y="1253"/>
                  <a:pt x="2275" y="1253"/>
                  <a:pt x="2275" y="1253"/>
                </a:cubicBezTo>
                <a:cubicBezTo>
                  <a:pt x="2272" y="1250"/>
                  <a:pt x="2272" y="1250"/>
                  <a:pt x="2272" y="1250"/>
                </a:cubicBezTo>
                <a:cubicBezTo>
                  <a:pt x="2270" y="1249"/>
                  <a:pt x="2270" y="1249"/>
                  <a:pt x="2270" y="1249"/>
                </a:cubicBezTo>
                <a:cubicBezTo>
                  <a:pt x="2270" y="1252"/>
                  <a:pt x="2270" y="1252"/>
                  <a:pt x="2270" y="1252"/>
                </a:cubicBezTo>
                <a:cubicBezTo>
                  <a:pt x="2270" y="1253"/>
                  <a:pt x="2270" y="1253"/>
                  <a:pt x="2270" y="1253"/>
                </a:cubicBezTo>
                <a:cubicBezTo>
                  <a:pt x="2272" y="1256"/>
                  <a:pt x="2272" y="1256"/>
                  <a:pt x="2272" y="1256"/>
                </a:cubicBezTo>
                <a:cubicBezTo>
                  <a:pt x="2272" y="1259"/>
                  <a:pt x="2272" y="1259"/>
                  <a:pt x="2272" y="1259"/>
                </a:cubicBezTo>
                <a:cubicBezTo>
                  <a:pt x="2270" y="1259"/>
                  <a:pt x="2270" y="1259"/>
                  <a:pt x="2270" y="1259"/>
                </a:cubicBezTo>
                <a:cubicBezTo>
                  <a:pt x="2270" y="1257"/>
                  <a:pt x="2270" y="1257"/>
                  <a:pt x="2270" y="1257"/>
                </a:cubicBezTo>
                <a:cubicBezTo>
                  <a:pt x="2269" y="1260"/>
                  <a:pt x="2269" y="1260"/>
                  <a:pt x="2269" y="1260"/>
                </a:cubicBezTo>
                <a:cubicBezTo>
                  <a:pt x="2268" y="1260"/>
                  <a:pt x="2268" y="1260"/>
                  <a:pt x="2268" y="1260"/>
                </a:cubicBezTo>
                <a:cubicBezTo>
                  <a:pt x="2268" y="1263"/>
                  <a:pt x="2268" y="1263"/>
                  <a:pt x="2268" y="1263"/>
                </a:cubicBezTo>
                <a:cubicBezTo>
                  <a:pt x="2270" y="1265"/>
                  <a:pt x="2270" y="1265"/>
                  <a:pt x="2270" y="1265"/>
                </a:cubicBezTo>
                <a:cubicBezTo>
                  <a:pt x="2268" y="1265"/>
                  <a:pt x="2268" y="1265"/>
                  <a:pt x="2268" y="1265"/>
                </a:cubicBezTo>
                <a:cubicBezTo>
                  <a:pt x="2266" y="1268"/>
                  <a:pt x="2266" y="1268"/>
                  <a:pt x="2266" y="1268"/>
                </a:cubicBezTo>
                <a:cubicBezTo>
                  <a:pt x="2265" y="1269"/>
                  <a:pt x="2265" y="1269"/>
                  <a:pt x="2265" y="1269"/>
                </a:cubicBezTo>
                <a:cubicBezTo>
                  <a:pt x="2263" y="1270"/>
                  <a:pt x="2263" y="1270"/>
                  <a:pt x="2263" y="1270"/>
                </a:cubicBezTo>
                <a:cubicBezTo>
                  <a:pt x="2265" y="1268"/>
                  <a:pt x="2265" y="1268"/>
                  <a:pt x="2265" y="1268"/>
                </a:cubicBezTo>
                <a:cubicBezTo>
                  <a:pt x="2265" y="1266"/>
                  <a:pt x="2265" y="1266"/>
                  <a:pt x="2265" y="1266"/>
                </a:cubicBezTo>
                <a:cubicBezTo>
                  <a:pt x="2263" y="1266"/>
                  <a:pt x="2263" y="1266"/>
                  <a:pt x="2263" y="1266"/>
                </a:cubicBezTo>
                <a:cubicBezTo>
                  <a:pt x="2263" y="1269"/>
                  <a:pt x="2263" y="1269"/>
                  <a:pt x="2263" y="1269"/>
                </a:cubicBezTo>
                <a:cubicBezTo>
                  <a:pt x="2260" y="1270"/>
                  <a:pt x="2260" y="1270"/>
                  <a:pt x="2260" y="1270"/>
                </a:cubicBezTo>
                <a:cubicBezTo>
                  <a:pt x="2260" y="1272"/>
                  <a:pt x="2260" y="1272"/>
                  <a:pt x="2260" y="1272"/>
                </a:cubicBezTo>
                <a:cubicBezTo>
                  <a:pt x="2260" y="1273"/>
                  <a:pt x="2260" y="1273"/>
                  <a:pt x="2260" y="1273"/>
                </a:cubicBezTo>
                <a:cubicBezTo>
                  <a:pt x="2260" y="1275"/>
                  <a:pt x="2260" y="1275"/>
                  <a:pt x="2260" y="1275"/>
                </a:cubicBezTo>
                <a:cubicBezTo>
                  <a:pt x="2260" y="1276"/>
                  <a:pt x="2260" y="1276"/>
                  <a:pt x="2260" y="1276"/>
                </a:cubicBezTo>
                <a:cubicBezTo>
                  <a:pt x="2257" y="1278"/>
                  <a:pt x="2257" y="1278"/>
                  <a:pt x="2257" y="1278"/>
                </a:cubicBezTo>
                <a:cubicBezTo>
                  <a:pt x="2259" y="1275"/>
                  <a:pt x="2259" y="1275"/>
                  <a:pt x="2259" y="1275"/>
                </a:cubicBezTo>
                <a:cubicBezTo>
                  <a:pt x="2259" y="1273"/>
                  <a:pt x="2259" y="1273"/>
                  <a:pt x="2259" y="1273"/>
                </a:cubicBezTo>
                <a:cubicBezTo>
                  <a:pt x="2257" y="1273"/>
                  <a:pt x="2257" y="1273"/>
                  <a:pt x="2257" y="1273"/>
                </a:cubicBezTo>
                <a:cubicBezTo>
                  <a:pt x="2255" y="1275"/>
                  <a:pt x="2255" y="1275"/>
                  <a:pt x="2255" y="1275"/>
                </a:cubicBezTo>
                <a:cubicBezTo>
                  <a:pt x="2253" y="1276"/>
                  <a:pt x="2253" y="1276"/>
                  <a:pt x="2253" y="1276"/>
                </a:cubicBezTo>
                <a:cubicBezTo>
                  <a:pt x="2252" y="1278"/>
                  <a:pt x="2252" y="1278"/>
                  <a:pt x="2252" y="1278"/>
                </a:cubicBezTo>
                <a:cubicBezTo>
                  <a:pt x="2250" y="1279"/>
                  <a:pt x="2250" y="1279"/>
                  <a:pt x="2250" y="1279"/>
                </a:cubicBezTo>
                <a:cubicBezTo>
                  <a:pt x="2250" y="1280"/>
                  <a:pt x="2250" y="1280"/>
                  <a:pt x="2250" y="1280"/>
                </a:cubicBezTo>
                <a:cubicBezTo>
                  <a:pt x="2252" y="1282"/>
                  <a:pt x="2252" y="1282"/>
                  <a:pt x="2252" y="1282"/>
                </a:cubicBezTo>
                <a:cubicBezTo>
                  <a:pt x="2250" y="1282"/>
                  <a:pt x="2250" y="1282"/>
                  <a:pt x="2250" y="1282"/>
                </a:cubicBezTo>
                <a:cubicBezTo>
                  <a:pt x="2249" y="1280"/>
                  <a:pt x="2249" y="1280"/>
                  <a:pt x="2249" y="1280"/>
                </a:cubicBezTo>
                <a:cubicBezTo>
                  <a:pt x="2247" y="1279"/>
                  <a:pt x="2247" y="1279"/>
                  <a:pt x="2247" y="1279"/>
                </a:cubicBezTo>
                <a:cubicBezTo>
                  <a:pt x="2247" y="1280"/>
                  <a:pt x="2247" y="1280"/>
                  <a:pt x="2247" y="1280"/>
                </a:cubicBezTo>
                <a:cubicBezTo>
                  <a:pt x="2246" y="1280"/>
                  <a:pt x="2246" y="1280"/>
                  <a:pt x="2246" y="1280"/>
                </a:cubicBezTo>
                <a:cubicBezTo>
                  <a:pt x="2245" y="1280"/>
                  <a:pt x="2245" y="1280"/>
                  <a:pt x="2245" y="1280"/>
                </a:cubicBezTo>
                <a:cubicBezTo>
                  <a:pt x="2243" y="1280"/>
                  <a:pt x="2243" y="1280"/>
                  <a:pt x="2243" y="1280"/>
                </a:cubicBezTo>
                <a:cubicBezTo>
                  <a:pt x="2242" y="1282"/>
                  <a:pt x="2242" y="1282"/>
                  <a:pt x="2242" y="1282"/>
                </a:cubicBezTo>
                <a:cubicBezTo>
                  <a:pt x="2242" y="1283"/>
                  <a:pt x="2242" y="1283"/>
                  <a:pt x="2242" y="1283"/>
                </a:cubicBezTo>
                <a:cubicBezTo>
                  <a:pt x="2240" y="1282"/>
                  <a:pt x="2240" y="1282"/>
                  <a:pt x="2240" y="1282"/>
                </a:cubicBezTo>
                <a:cubicBezTo>
                  <a:pt x="2240" y="1283"/>
                  <a:pt x="2240" y="1283"/>
                  <a:pt x="2240" y="1283"/>
                </a:cubicBezTo>
                <a:cubicBezTo>
                  <a:pt x="2239" y="1285"/>
                  <a:pt x="2239" y="1285"/>
                  <a:pt x="2239" y="1285"/>
                </a:cubicBezTo>
                <a:cubicBezTo>
                  <a:pt x="2237" y="1282"/>
                  <a:pt x="2237" y="1282"/>
                  <a:pt x="2237" y="1282"/>
                </a:cubicBezTo>
                <a:cubicBezTo>
                  <a:pt x="2233" y="1286"/>
                  <a:pt x="2233" y="1286"/>
                  <a:pt x="2233" y="1286"/>
                </a:cubicBezTo>
                <a:cubicBezTo>
                  <a:pt x="2230" y="1286"/>
                  <a:pt x="2230" y="1286"/>
                  <a:pt x="2230" y="1286"/>
                </a:cubicBezTo>
                <a:cubicBezTo>
                  <a:pt x="2227" y="1286"/>
                  <a:pt x="2227" y="1286"/>
                  <a:pt x="2227" y="1286"/>
                </a:cubicBezTo>
                <a:cubicBezTo>
                  <a:pt x="2227" y="1290"/>
                  <a:pt x="2227" y="1290"/>
                  <a:pt x="2227" y="1290"/>
                </a:cubicBezTo>
                <a:cubicBezTo>
                  <a:pt x="2227" y="1293"/>
                  <a:pt x="2227" y="1293"/>
                  <a:pt x="2227" y="1293"/>
                </a:cubicBezTo>
                <a:cubicBezTo>
                  <a:pt x="2226" y="1296"/>
                  <a:pt x="2226" y="1296"/>
                  <a:pt x="2226" y="1296"/>
                </a:cubicBezTo>
                <a:cubicBezTo>
                  <a:pt x="2222" y="1300"/>
                  <a:pt x="2222" y="1300"/>
                  <a:pt x="2222" y="1300"/>
                </a:cubicBezTo>
                <a:cubicBezTo>
                  <a:pt x="2220" y="1303"/>
                  <a:pt x="2220" y="1303"/>
                  <a:pt x="2220" y="1303"/>
                </a:cubicBezTo>
                <a:cubicBezTo>
                  <a:pt x="2222" y="1306"/>
                  <a:pt x="2222" y="1306"/>
                  <a:pt x="2222" y="1306"/>
                </a:cubicBezTo>
                <a:cubicBezTo>
                  <a:pt x="2222" y="1311"/>
                  <a:pt x="2222" y="1311"/>
                  <a:pt x="2222" y="1311"/>
                </a:cubicBezTo>
                <a:cubicBezTo>
                  <a:pt x="2222" y="1315"/>
                  <a:pt x="2222" y="1315"/>
                  <a:pt x="2222" y="1315"/>
                </a:cubicBezTo>
                <a:cubicBezTo>
                  <a:pt x="2223" y="1318"/>
                  <a:pt x="2223" y="1318"/>
                  <a:pt x="2223" y="1318"/>
                </a:cubicBezTo>
                <a:cubicBezTo>
                  <a:pt x="2223" y="1322"/>
                  <a:pt x="2223" y="1322"/>
                  <a:pt x="2223" y="1322"/>
                </a:cubicBezTo>
                <a:cubicBezTo>
                  <a:pt x="2223" y="1325"/>
                  <a:pt x="2223" y="1325"/>
                  <a:pt x="2223" y="1325"/>
                </a:cubicBezTo>
                <a:cubicBezTo>
                  <a:pt x="2225" y="1328"/>
                  <a:pt x="2225" y="1328"/>
                  <a:pt x="2225" y="1328"/>
                </a:cubicBezTo>
                <a:cubicBezTo>
                  <a:pt x="2226" y="1331"/>
                  <a:pt x="2226" y="1331"/>
                  <a:pt x="2226" y="1331"/>
                </a:cubicBezTo>
                <a:cubicBezTo>
                  <a:pt x="2225" y="1333"/>
                  <a:pt x="2225" y="1333"/>
                  <a:pt x="2225" y="1333"/>
                </a:cubicBezTo>
                <a:cubicBezTo>
                  <a:pt x="2225" y="1336"/>
                  <a:pt x="2225" y="1336"/>
                  <a:pt x="2225" y="1336"/>
                </a:cubicBezTo>
                <a:cubicBezTo>
                  <a:pt x="2225" y="1338"/>
                  <a:pt x="2225" y="1338"/>
                  <a:pt x="2225" y="1338"/>
                </a:cubicBezTo>
                <a:cubicBezTo>
                  <a:pt x="2222" y="1343"/>
                  <a:pt x="2222" y="1343"/>
                  <a:pt x="2222" y="1343"/>
                </a:cubicBezTo>
                <a:cubicBezTo>
                  <a:pt x="2217" y="1349"/>
                  <a:pt x="2217" y="1349"/>
                  <a:pt x="2217" y="1349"/>
                </a:cubicBezTo>
                <a:cubicBezTo>
                  <a:pt x="2217" y="1352"/>
                  <a:pt x="2217" y="1352"/>
                  <a:pt x="2217" y="1352"/>
                </a:cubicBezTo>
                <a:cubicBezTo>
                  <a:pt x="2217" y="1354"/>
                  <a:pt x="2217" y="1354"/>
                  <a:pt x="2217" y="1354"/>
                </a:cubicBezTo>
                <a:cubicBezTo>
                  <a:pt x="2216" y="1355"/>
                  <a:pt x="2216" y="1355"/>
                  <a:pt x="2216" y="1355"/>
                </a:cubicBezTo>
                <a:cubicBezTo>
                  <a:pt x="2213" y="1356"/>
                  <a:pt x="2213" y="1356"/>
                  <a:pt x="2213" y="1356"/>
                </a:cubicBezTo>
                <a:cubicBezTo>
                  <a:pt x="2212" y="1359"/>
                  <a:pt x="2212" y="1359"/>
                  <a:pt x="2212" y="1359"/>
                </a:cubicBezTo>
                <a:cubicBezTo>
                  <a:pt x="2212" y="1362"/>
                  <a:pt x="2212" y="1362"/>
                  <a:pt x="2212" y="1362"/>
                </a:cubicBezTo>
                <a:cubicBezTo>
                  <a:pt x="2209" y="1366"/>
                  <a:pt x="2209" y="1366"/>
                  <a:pt x="2209" y="1366"/>
                </a:cubicBezTo>
                <a:cubicBezTo>
                  <a:pt x="2209" y="1372"/>
                  <a:pt x="2209" y="1372"/>
                  <a:pt x="2209" y="1372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12" y="1378"/>
                  <a:pt x="2212" y="1378"/>
                  <a:pt x="2212" y="1378"/>
                </a:cubicBezTo>
                <a:cubicBezTo>
                  <a:pt x="2212" y="1381"/>
                  <a:pt x="2212" y="1381"/>
                  <a:pt x="2212" y="1381"/>
                </a:cubicBezTo>
                <a:cubicBezTo>
                  <a:pt x="2213" y="1384"/>
                  <a:pt x="2213" y="1384"/>
                  <a:pt x="2213" y="1384"/>
                </a:cubicBezTo>
                <a:cubicBezTo>
                  <a:pt x="2214" y="1385"/>
                  <a:pt x="2214" y="1385"/>
                  <a:pt x="2214" y="1385"/>
                </a:cubicBezTo>
                <a:cubicBezTo>
                  <a:pt x="2213" y="1387"/>
                  <a:pt x="2213" y="1387"/>
                  <a:pt x="2213" y="1387"/>
                </a:cubicBezTo>
                <a:cubicBezTo>
                  <a:pt x="2213" y="1389"/>
                  <a:pt x="2213" y="1389"/>
                  <a:pt x="2213" y="1389"/>
                </a:cubicBezTo>
                <a:cubicBezTo>
                  <a:pt x="2212" y="1392"/>
                  <a:pt x="2212" y="1392"/>
                  <a:pt x="2212" y="1392"/>
                </a:cubicBezTo>
                <a:cubicBezTo>
                  <a:pt x="2213" y="1398"/>
                  <a:pt x="2213" y="1398"/>
                  <a:pt x="2213" y="1398"/>
                </a:cubicBezTo>
                <a:cubicBezTo>
                  <a:pt x="2216" y="1404"/>
                  <a:pt x="2216" y="1404"/>
                  <a:pt x="2216" y="1404"/>
                </a:cubicBezTo>
                <a:cubicBezTo>
                  <a:pt x="2217" y="1407"/>
                  <a:pt x="2217" y="1407"/>
                  <a:pt x="2217" y="1407"/>
                </a:cubicBezTo>
                <a:cubicBezTo>
                  <a:pt x="2220" y="1409"/>
                  <a:pt x="2220" y="1409"/>
                  <a:pt x="2220" y="1409"/>
                </a:cubicBezTo>
                <a:cubicBezTo>
                  <a:pt x="2225" y="1411"/>
                  <a:pt x="2225" y="1411"/>
                  <a:pt x="2225" y="1411"/>
                </a:cubicBezTo>
                <a:cubicBezTo>
                  <a:pt x="2227" y="1412"/>
                  <a:pt x="2227" y="1412"/>
                  <a:pt x="2227" y="1412"/>
                </a:cubicBezTo>
                <a:cubicBezTo>
                  <a:pt x="2230" y="1414"/>
                  <a:pt x="2230" y="1414"/>
                  <a:pt x="2230" y="1414"/>
                </a:cubicBezTo>
                <a:cubicBezTo>
                  <a:pt x="2233" y="1414"/>
                  <a:pt x="2233" y="1414"/>
                  <a:pt x="2233" y="1414"/>
                </a:cubicBezTo>
                <a:cubicBezTo>
                  <a:pt x="2237" y="1412"/>
                  <a:pt x="2237" y="1412"/>
                  <a:pt x="2237" y="1412"/>
                </a:cubicBezTo>
                <a:cubicBezTo>
                  <a:pt x="2243" y="1408"/>
                  <a:pt x="2243" y="1408"/>
                  <a:pt x="2243" y="1408"/>
                </a:cubicBezTo>
                <a:cubicBezTo>
                  <a:pt x="2247" y="1408"/>
                  <a:pt x="2247" y="1408"/>
                  <a:pt x="2247" y="1408"/>
                </a:cubicBezTo>
                <a:cubicBezTo>
                  <a:pt x="2250" y="1407"/>
                  <a:pt x="2250" y="1407"/>
                  <a:pt x="2250" y="1407"/>
                </a:cubicBezTo>
                <a:cubicBezTo>
                  <a:pt x="2252" y="1405"/>
                  <a:pt x="2252" y="1405"/>
                  <a:pt x="2252" y="1405"/>
                </a:cubicBezTo>
                <a:cubicBezTo>
                  <a:pt x="2253" y="1404"/>
                  <a:pt x="2253" y="1404"/>
                  <a:pt x="2253" y="1404"/>
                </a:cubicBezTo>
                <a:cubicBezTo>
                  <a:pt x="2256" y="1398"/>
                  <a:pt x="2256" y="1398"/>
                  <a:pt x="2256" y="1398"/>
                </a:cubicBezTo>
                <a:cubicBezTo>
                  <a:pt x="2259" y="1391"/>
                  <a:pt x="2259" y="1391"/>
                  <a:pt x="2259" y="1391"/>
                </a:cubicBezTo>
                <a:cubicBezTo>
                  <a:pt x="2263" y="1378"/>
                  <a:pt x="2263" y="1378"/>
                  <a:pt x="2263" y="1378"/>
                </a:cubicBezTo>
                <a:cubicBezTo>
                  <a:pt x="2269" y="1358"/>
                  <a:pt x="2269" y="1358"/>
                  <a:pt x="2269" y="1358"/>
                </a:cubicBezTo>
                <a:cubicBezTo>
                  <a:pt x="2272" y="1351"/>
                  <a:pt x="2272" y="1351"/>
                  <a:pt x="2272" y="1351"/>
                </a:cubicBezTo>
                <a:cubicBezTo>
                  <a:pt x="2275" y="1342"/>
                  <a:pt x="2275" y="1342"/>
                  <a:pt x="2275" y="1342"/>
                </a:cubicBezTo>
                <a:cubicBezTo>
                  <a:pt x="2276" y="1341"/>
                  <a:pt x="2276" y="1341"/>
                  <a:pt x="2276" y="1341"/>
                </a:cubicBezTo>
                <a:cubicBezTo>
                  <a:pt x="2276" y="1338"/>
                  <a:pt x="2276" y="1338"/>
                  <a:pt x="2276" y="1338"/>
                </a:cubicBezTo>
                <a:cubicBezTo>
                  <a:pt x="2278" y="1335"/>
                  <a:pt x="2278" y="1335"/>
                  <a:pt x="2278" y="1335"/>
                </a:cubicBezTo>
                <a:cubicBezTo>
                  <a:pt x="2278" y="1333"/>
                  <a:pt x="2278" y="1333"/>
                  <a:pt x="2278" y="1333"/>
                </a:cubicBezTo>
                <a:cubicBezTo>
                  <a:pt x="2282" y="1323"/>
                  <a:pt x="2282" y="1323"/>
                  <a:pt x="2282" y="1323"/>
                </a:cubicBezTo>
                <a:cubicBezTo>
                  <a:pt x="2285" y="1315"/>
                  <a:pt x="2285" y="1315"/>
                  <a:pt x="2285" y="1315"/>
                </a:cubicBezTo>
                <a:cubicBezTo>
                  <a:pt x="2286" y="1308"/>
                  <a:pt x="2286" y="1308"/>
                  <a:pt x="2286" y="1308"/>
                </a:cubicBezTo>
                <a:cubicBezTo>
                  <a:pt x="2286" y="1300"/>
                  <a:pt x="2286" y="1300"/>
                  <a:pt x="2286" y="1300"/>
                </a:cubicBezTo>
                <a:cubicBezTo>
                  <a:pt x="2288" y="1298"/>
                  <a:pt x="2288" y="1298"/>
                  <a:pt x="2288" y="1298"/>
                </a:cubicBezTo>
                <a:cubicBezTo>
                  <a:pt x="2289" y="1295"/>
                  <a:pt x="2289" y="1295"/>
                  <a:pt x="2289" y="1295"/>
                </a:cubicBezTo>
                <a:cubicBezTo>
                  <a:pt x="2290" y="1293"/>
                  <a:pt x="2290" y="1293"/>
                  <a:pt x="2290" y="1293"/>
                </a:cubicBezTo>
                <a:cubicBezTo>
                  <a:pt x="2292" y="1290"/>
                  <a:pt x="2292" y="1290"/>
                  <a:pt x="2292" y="1290"/>
                </a:cubicBezTo>
                <a:cubicBezTo>
                  <a:pt x="2292" y="1288"/>
                  <a:pt x="2292" y="1288"/>
                  <a:pt x="2292" y="1288"/>
                </a:cubicBezTo>
                <a:cubicBezTo>
                  <a:pt x="2290" y="1286"/>
                  <a:pt x="2290" y="1286"/>
                  <a:pt x="2290" y="1286"/>
                </a:cubicBezTo>
                <a:cubicBezTo>
                  <a:pt x="2290" y="1285"/>
                  <a:pt x="2290" y="1285"/>
                  <a:pt x="2290" y="1285"/>
                </a:cubicBezTo>
                <a:cubicBezTo>
                  <a:pt x="2290" y="1279"/>
                  <a:pt x="2290" y="1279"/>
                  <a:pt x="2290" y="1279"/>
                </a:cubicBezTo>
                <a:cubicBezTo>
                  <a:pt x="2290" y="1276"/>
                  <a:pt x="2290" y="1276"/>
                  <a:pt x="2290" y="1276"/>
                </a:cubicBezTo>
                <a:cubicBezTo>
                  <a:pt x="2292" y="1276"/>
                  <a:pt x="2292" y="1276"/>
                  <a:pt x="2292" y="1276"/>
                </a:cubicBezTo>
                <a:cubicBezTo>
                  <a:pt x="2293" y="1278"/>
                  <a:pt x="2293" y="1278"/>
                  <a:pt x="2293" y="1278"/>
                </a:cubicBezTo>
                <a:cubicBezTo>
                  <a:pt x="2293" y="1279"/>
                  <a:pt x="2293" y="1279"/>
                  <a:pt x="2293" y="1279"/>
                </a:cubicBezTo>
                <a:cubicBezTo>
                  <a:pt x="2295" y="1280"/>
                  <a:pt x="2295" y="1280"/>
                  <a:pt x="2295" y="1280"/>
                </a:cubicBezTo>
                <a:cubicBezTo>
                  <a:pt x="2296" y="1282"/>
                  <a:pt x="2296" y="1282"/>
                  <a:pt x="2296" y="1282"/>
                </a:cubicBezTo>
                <a:cubicBezTo>
                  <a:pt x="2298" y="1282"/>
                  <a:pt x="2298" y="1282"/>
                  <a:pt x="2298" y="1282"/>
                </a:cubicBezTo>
                <a:cubicBezTo>
                  <a:pt x="2299" y="1279"/>
                  <a:pt x="2299" y="1279"/>
                  <a:pt x="2299" y="1279"/>
                </a:cubicBezTo>
                <a:cubicBezTo>
                  <a:pt x="2301" y="1275"/>
                  <a:pt x="2301" y="1275"/>
                  <a:pt x="2301" y="1275"/>
                </a:cubicBezTo>
                <a:cubicBezTo>
                  <a:pt x="2301" y="1272"/>
                  <a:pt x="2301" y="1272"/>
                  <a:pt x="2301" y="1272"/>
                </a:cubicBezTo>
                <a:cubicBezTo>
                  <a:pt x="2299" y="1269"/>
                  <a:pt x="2299" y="1269"/>
                  <a:pt x="2299" y="1269"/>
                </a:cubicBezTo>
                <a:lnTo>
                  <a:pt x="2298" y="1265"/>
                </a:lnTo>
                <a:close/>
                <a:moveTo>
                  <a:pt x="1591" y="76"/>
                </a:moveTo>
                <a:cubicBezTo>
                  <a:pt x="1589" y="76"/>
                  <a:pt x="1589" y="76"/>
                  <a:pt x="1589" y="76"/>
                </a:cubicBezTo>
                <a:cubicBezTo>
                  <a:pt x="1589" y="78"/>
                  <a:pt x="1589" y="78"/>
                  <a:pt x="1589" y="78"/>
                </a:cubicBezTo>
                <a:cubicBezTo>
                  <a:pt x="1592" y="78"/>
                  <a:pt x="1592" y="78"/>
                  <a:pt x="1592" y="78"/>
                </a:cubicBezTo>
                <a:lnTo>
                  <a:pt x="1591" y="76"/>
                </a:lnTo>
                <a:close/>
                <a:moveTo>
                  <a:pt x="1545" y="102"/>
                </a:moveTo>
                <a:cubicBezTo>
                  <a:pt x="1539" y="101"/>
                  <a:pt x="1539" y="101"/>
                  <a:pt x="1539" y="101"/>
                </a:cubicBezTo>
                <a:cubicBezTo>
                  <a:pt x="1534" y="101"/>
                  <a:pt x="1534" y="101"/>
                  <a:pt x="1534" y="101"/>
                </a:cubicBezTo>
                <a:cubicBezTo>
                  <a:pt x="1529" y="104"/>
                  <a:pt x="1529" y="104"/>
                  <a:pt x="1529" y="104"/>
                </a:cubicBezTo>
                <a:cubicBezTo>
                  <a:pt x="1535" y="102"/>
                  <a:pt x="1535" y="102"/>
                  <a:pt x="1535" y="102"/>
                </a:cubicBezTo>
                <a:cubicBezTo>
                  <a:pt x="1541" y="104"/>
                  <a:pt x="1541" y="104"/>
                  <a:pt x="1541" y="104"/>
                </a:cubicBezTo>
                <a:cubicBezTo>
                  <a:pt x="1544" y="105"/>
                  <a:pt x="1544" y="105"/>
                  <a:pt x="1544" y="105"/>
                </a:cubicBezTo>
                <a:cubicBezTo>
                  <a:pt x="1549" y="105"/>
                  <a:pt x="1549" y="105"/>
                  <a:pt x="1549" y="105"/>
                </a:cubicBezTo>
                <a:cubicBezTo>
                  <a:pt x="1548" y="104"/>
                  <a:pt x="1548" y="104"/>
                  <a:pt x="1548" y="104"/>
                </a:cubicBezTo>
                <a:cubicBezTo>
                  <a:pt x="1551" y="104"/>
                  <a:pt x="1551" y="104"/>
                  <a:pt x="1551" y="104"/>
                </a:cubicBezTo>
                <a:lnTo>
                  <a:pt x="1545" y="102"/>
                </a:lnTo>
                <a:close/>
                <a:moveTo>
                  <a:pt x="1589" y="63"/>
                </a:moveTo>
                <a:cubicBezTo>
                  <a:pt x="1588" y="62"/>
                  <a:pt x="1588" y="62"/>
                  <a:pt x="1588" y="62"/>
                </a:cubicBezTo>
                <a:cubicBezTo>
                  <a:pt x="1587" y="63"/>
                  <a:pt x="1587" y="63"/>
                  <a:pt x="1587" y="63"/>
                </a:cubicBezTo>
                <a:cubicBezTo>
                  <a:pt x="1587" y="65"/>
                  <a:pt x="1587" y="65"/>
                  <a:pt x="1587" y="65"/>
                </a:cubicBezTo>
                <a:cubicBezTo>
                  <a:pt x="1588" y="71"/>
                  <a:pt x="1588" y="71"/>
                  <a:pt x="1588" y="71"/>
                </a:cubicBezTo>
                <a:cubicBezTo>
                  <a:pt x="1588" y="68"/>
                  <a:pt x="1588" y="68"/>
                  <a:pt x="1588" y="68"/>
                </a:cubicBezTo>
                <a:lnTo>
                  <a:pt x="1589" y="63"/>
                </a:lnTo>
                <a:close/>
                <a:moveTo>
                  <a:pt x="1584" y="78"/>
                </a:moveTo>
                <a:cubicBezTo>
                  <a:pt x="1582" y="81"/>
                  <a:pt x="1582" y="81"/>
                  <a:pt x="1582" y="81"/>
                </a:cubicBezTo>
                <a:cubicBezTo>
                  <a:pt x="1591" y="81"/>
                  <a:pt x="1591" y="81"/>
                  <a:pt x="1591" y="81"/>
                </a:cubicBezTo>
                <a:cubicBezTo>
                  <a:pt x="1594" y="81"/>
                  <a:pt x="1594" y="81"/>
                  <a:pt x="1594" y="81"/>
                </a:cubicBezTo>
                <a:cubicBezTo>
                  <a:pt x="1595" y="79"/>
                  <a:pt x="1595" y="79"/>
                  <a:pt x="1595" y="79"/>
                </a:cubicBezTo>
                <a:cubicBezTo>
                  <a:pt x="1594" y="79"/>
                  <a:pt x="1594" y="79"/>
                  <a:pt x="1594" y="79"/>
                </a:cubicBezTo>
                <a:cubicBezTo>
                  <a:pt x="1592" y="79"/>
                  <a:pt x="1592" y="79"/>
                  <a:pt x="1592" y="79"/>
                </a:cubicBezTo>
                <a:cubicBezTo>
                  <a:pt x="1591" y="79"/>
                  <a:pt x="1591" y="79"/>
                  <a:pt x="1591" y="79"/>
                </a:cubicBezTo>
                <a:cubicBezTo>
                  <a:pt x="1589" y="78"/>
                  <a:pt x="1589" y="78"/>
                  <a:pt x="1589" y="78"/>
                </a:cubicBezTo>
                <a:cubicBezTo>
                  <a:pt x="1587" y="76"/>
                  <a:pt x="1587" y="76"/>
                  <a:pt x="1587" y="76"/>
                </a:cubicBezTo>
                <a:lnTo>
                  <a:pt x="1584" y="78"/>
                </a:lnTo>
                <a:close/>
                <a:moveTo>
                  <a:pt x="881" y="887"/>
                </a:moveTo>
                <a:cubicBezTo>
                  <a:pt x="880" y="886"/>
                  <a:pt x="880" y="886"/>
                  <a:pt x="880" y="886"/>
                </a:cubicBezTo>
                <a:cubicBezTo>
                  <a:pt x="880" y="887"/>
                  <a:pt x="880" y="887"/>
                  <a:pt x="880" y="887"/>
                </a:cubicBezTo>
                <a:cubicBezTo>
                  <a:pt x="881" y="888"/>
                  <a:pt x="881" y="888"/>
                  <a:pt x="881" y="888"/>
                </a:cubicBezTo>
                <a:cubicBezTo>
                  <a:pt x="884" y="889"/>
                  <a:pt x="884" y="889"/>
                  <a:pt x="884" y="889"/>
                </a:cubicBezTo>
                <a:cubicBezTo>
                  <a:pt x="882" y="888"/>
                  <a:pt x="882" y="888"/>
                  <a:pt x="882" y="888"/>
                </a:cubicBezTo>
                <a:lnTo>
                  <a:pt x="881" y="887"/>
                </a:lnTo>
                <a:close/>
                <a:moveTo>
                  <a:pt x="782" y="731"/>
                </a:moveTo>
                <a:cubicBezTo>
                  <a:pt x="785" y="730"/>
                  <a:pt x="785" y="730"/>
                  <a:pt x="785" y="730"/>
                </a:cubicBezTo>
                <a:cubicBezTo>
                  <a:pt x="785" y="729"/>
                  <a:pt x="785" y="729"/>
                  <a:pt x="785" y="729"/>
                </a:cubicBezTo>
                <a:cubicBezTo>
                  <a:pt x="785" y="726"/>
                  <a:pt x="785" y="726"/>
                  <a:pt x="785" y="726"/>
                </a:cubicBezTo>
                <a:cubicBezTo>
                  <a:pt x="784" y="723"/>
                  <a:pt x="784" y="723"/>
                  <a:pt x="784" y="723"/>
                </a:cubicBezTo>
                <a:cubicBezTo>
                  <a:pt x="784" y="721"/>
                  <a:pt x="784" y="721"/>
                  <a:pt x="784" y="721"/>
                </a:cubicBezTo>
                <a:cubicBezTo>
                  <a:pt x="781" y="720"/>
                  <a:pt x="781" y="720"/>
                  <a:pt x="781" y="720"/>
                </a:cubicBezTo>
                <a:cubicBezTo>
                  <a:pt x="781" y="723"/>
                  <a:pt x="781" y="723"/>
                  <a:pt x="781" y="723"/>
                </a:cubicBezTo>
                <a:cubicBezTo>
                  <a:pt x="781" y="726"/>
                  <a:pt x="781" y="726"/>
                  <a:pt x="781" y="726"/>
                </a:cubicBezTo>
                <a:cubicBezTo>
                  <a:pt x="780" y="727"/>
                  <a:pt x="780" y="727"/>
                  <a:pt x="780" y="727"/>
                </a:cubicBezTo>
                <a:cubicBezTo>
                  <a:pt x="780" y="729"/>
                  <a:pt x="780" y="729"/>
                  <a:pt x="780" y="729"/>
                </a:cubicBezTo>
                <a:cubicBezTo>
                  <a:pt x="778" y="729"/>
                  <a:pt x="778" y="729"/>
                  <a:pt x="778" y="729"/>
                </a:cubicBezTo>
                <a:cubicBezTo>
                  <a:pt x="780" y="730"/>
                  <a:pt x="780" y="730"/>
                  <a:pt x="780" y="730"/>
                </a:cubicBezTo>
                <a:cubicBezTo>
                  <a:pt x="781" y="730"/>
                  <a:pt x="781" y="730"/>
                  <a:pt x="781" y="730"/>
                </a:cubicBezTo>
                <a:cubicBezTo>
                  <a:pt x="781" y="731"/>
                  <a:pt x="781" y="731"/>
                  <a:pt x="781" y="731"/>
                </a:cubicBezTo>
                <a:lnTo>
                  <a:pt x="782" y="731"/>
                </a:lnTo>
                <a:close/>
                <a:moveTo>
                  <a:pt x="787" y="736"/>
                </a:moveTo>
                <a:cubicBezTo>
                  <a:pt x="787" y="734"/>
                  <a:pt x="787" y="734"/>
                  <a:pt x="787" y="734"/>
                </a:cubicBezTo>
                <a:cubicBezTo>
                  <a:pt x="785" y="736"/>
                  <a:pt x="785" y="736"/>
                  <a:pt x="785" y="736"/>
                </a:cubicBezTo>
                <a:cubicBezTo>
                  <a:pt x="785" y="734"/>
                  <a:pt x="785" y="734"/>
                  <a:pt x="785" y="734"/>
                </a:cubicBezTo>
                <a:cubicBezTo>
                  <a:pt x="785" y="733"/>
                  <a:pt x="785" y="733"/>
                  <a:pt x="785" y="733"/>
                </a:cubicBezTo>
                <a:cubicBezTo>
                  <a:pt x="782" y="736"/>
                  <a:pt x="782" y="736"/>
                  <a:pt x="782" y="736"/>
                </a:cubicBezTo>
                <a:cubicBezTo>
                  <a:pt x="784" y="737"/>
                  <a:pt x="784" y="737"/>
                  <a:pt x="784" y="737"/>
                </a:cubicBezTo>
                <a:cubicBezTo>
                  <a:pt x="784" y="739"/>
                  <a:pt x="784" y="739"/>
                  <a:pt x="784" y="739"/>
                </a:cubicBezTo>
                <a:cubicBezTo>
                  <a:pt x="785" y="740"/>
                  <a:pt x="785" y="740"/>
                  <a:pt x="785" y="740"/>
                </a:cubicBezTo>
                <a:cubicBezTo>
                  <a:pt x="787" y="739"/>
                  <a:pt x="787" y="739"/>
                  <a:pt x="787" y="739"/>
                </a:cubicBezTo>
                <a:cubicBezTo>
                  <a:pt x="786" y="739"/>
                  <a:pt x="786" y="739"/>
                  <a:pt x="786" y="739"/>
                </a:cubicBezTo>
                <a:cubicBezTo>
                  <a:pt x="787" y="737"/>
                  <a:pt x="787" y="737"/>
                  <a:pt x="787" y="737"/>
                </a:cubicBezTo>
                <a:lnTo>
                  <a:pt x="787" y="736"/>
                </a:lnTo>
                <a:close/>
                <a:moveTo>
                  <a:pt x="715" y="770"/>
                </a:moveTo>
                <a:cubicBezTo>
                  <a:pt x="716" y="772"/>
                  <a:pt x="716" y="772"/>
                  <a:pt x="716" y="772"/>
                </a:cubicBezTo>
                <a:cubicBezTo>
                  <a:pt x="718" y="772"/>
                  <a:pt x="718" y="772"/>
                  <a:pt x="718" y="772"/>
                </a:cubicBezTo>
                <a:cubicBezTo>
                  <a:pt x="721" y="772"/>
                  <a:pt x="721" y="772"/>
                  <a:pt x="721" y="772"/>
                </a:cubicBezTo>
                <a:cubicBezTo>
                  <a:pt x="722" y="770"/>
                  <a:pt x="722" y="770"/>
                  <a:pt x="722" y="770"/>
                </a:cubicBezTo>
                <a:cubicBezTo>
                  <a:pt x="724" y="770"/>
                  <a:pt x="724" y="770"/>
                  <a:pt x="724" y="770"/>
                </a:cubicBezTo>
                <a:cubicBezTo>
                  <a:pt x="722" y="767"/>
                  <a:pt x="722" y="767"/>
                  <a:pt x="722" y="767"/>
                </a:cubicBezTo>
                <a:cubicBezTo>
                  <a:pt x="721" y="766"/>
                  <a:pt x="721" y="766"/>
                  <a:pt x="721" y="766"/>
                </a:cubicBezTo>
                <a:cubicBezTo>
                  <a:pt x="718" y="766"/>
                  <a:pt x="718" y="766"/>
                  <a:pt x="718" y="766"/>
                </a:cubicBezTo>
                <a:cubicBezTo>
                  <a:pt x="716" y="767"/>
                  <a:pt x="716" y="767"/>
                  <a:pt x="716" y="767"/>
                </a:cubicBezTo>
                <a:cubicBezTo>
                  <a:pt x="718" y="770"/>
                  <a:pt x="718" y="770"/>
                  <a:pt x="718" y="770"/>
                </a:cubicBezTo>
                <a:cubicBezTo>
                  <a:pt x="716" y="770"/>
                  <a:pt x="716" y="770"/>
                  <a:pt x="716" y="770"/>
                </a:cubicBezTo>
                <a:lnTo>
                  <a:pt x="715" y="770"/>
                </a:lnTo>
                <a:close/>
                <a:moveTo>
                  <a:pt x="791" y="697"/>
                </a:moveTo>
                <a:cubicBezTo>
                  <a:pt x="792" y="698"/>
                  <a:pt x="792" y="698"/>
                  <a:pt x="792" y="698"/>
                </a:cubicBezTo>
                <a:cubicBezTo>
                  <a:pt x="795" y="701"/>
                  <a:pt x="795" y="701"/>
                  <a:pt x="795" y="701"/>
                </a:cubicBezTo>
                <a:cubicBezTo>
                  <a:pt x="797" y="701"/>
                  <a:pt x="797" y="701"/>
                  <a:pt x="797" y="701"/>
                </a:cubicBezTo>
                <a:cubicBezTo>
                  <a:pt x="794" y="697"/>
                  <a:pt x="794" y="697"/>
                  <a:pt x="794" y="697"/>
                </a:cubicBezTo>
                <a:lnTo>
                  <a:pt x="791" y="697"/>
                </a:lnTo>
                <a:close/>
                <a:moveTo>
                  <a:pt x="787" y="820"/>
                </a:moveTo>
                <a:cubicBezTo>
                  <a:pt x="788" y="820"/>
                  <a:pt x="788" y="820"/>
                  <a:pt x="788" y="820"/>
                </a:cubicBezTo>
                <a:cubicBezTo>
                  <a:pt x="791" y="820"/>
                  <a:pt x="791" y="820"/>
                  <a:pt x="791" y="820"/>
                </a:cubicBezTo>
                <a:cubicBezTo>
                  <a:pt x="790" y="817"/>
                  <a:pt x="790" y="817"/>
                  <a:pt x="790" y="817"/>
                </a:cubicBezTo>
                <a:cubicBezTo>
                  <a:pt x="787" y="816"/>
                  <a:pt x="787" y="816"/>
                  <a:pt x="787" y="816"/>
                </a:cubicBezTo>
                <a:cubicBezTo>
                  <a:pt x="780" y="813"/>
                  <a:pt x="780" y="813"/>
                  <a:pt x="780" y="813"/>
                </a:cubicBezTo>
                <a:cubicBezTo>
                  <a:pt x="772" y="812"/>
                  <a:pt x="772" y="812"/>
                  <a:pt x="772" y="812"/>
                </a:cubicBezTo>
                <a:cubicBezTo>
                  <a:pt x="770" y="813"/>
                  <a:pt x="770" y="813"/>
                  <a:pt x="770" y="813"/>
                </a:cubicBezTo>
                <a:cubicBezTo>
                  <a:pt x="767" y="815"/>
                  <a:pt x="767" y="815"/>
                  <a:pt x="767" y="815"/>
                </a:cubicBezTo>
                <a:cubicBezTo>
                  <a:pt x="768" y="816"/>
                  <a:pt x="768" y="816"/>
                  <a:pt x="768" y="816"/>
                </a:cubicBezTo>
                <a:cubicBezTo>
                  <a:pt x="771" y="817"/>
                  <a:pt x="771" y="817"/>
                  <a:pt x="771" y="817"/>
                </a:cubicBezTo>
                <a:cubicBezTo>
                  <a:pt x="772" y="820"/>
                  <a:pt x="772" y="820"/>
                  <a:pt x="772" y="820"/>
                </a:cubicBezTo>
                <a:cubicBezTo>
                  <a:pt x="774" y="820"/>
                  <a:pt x="774" y="820"/>
                  <a:pt x="774" y="820"/>
                </a:cubicBezTo>
                <a:cubicBezTo>
                  <a:pt x="777" y="822"/>
                  <a:pt x="777" y="822"/>
                  <a:pt x="777" y="822"/>
                </a:cubicBezTo>
                <a:cubicBezTo>
                  <a:pt x="778" y="822"/>
                  <a:pt x="778" y="822"/>
                  <a:pt x="778" y="822"/>
                </a:cubicBezTo>
                <a:cubicBezTo>
                  <a:pt x="780" y="823"/>
                  <a:pt x="780" y="823"/>
                  <a:pt x="780" y="823"/>
                </a:cubicBezTo>
                <a:cubicBezTo>
                  <a:pt x="780" y="822"/>
                  <a:pt x="780" y="822"/>
                  <a:pt x="780" y="822"/>
                </a:cubicBezTo>
                <a:cubicBezTo>
                  <a:pt x="780" y="820"/>
                  <a:pt x="780" y="820"/>
                  <a:pt x="780" y="820"/>
                </a:cubicBezTo>
                <a:cubicBezTo>
                  <a:pt x="782" y="820"/>
                  <a:pt x="782" y="820"/>
                  <a:pt x="782" y="820"/>
                </a:cubicBezTo>
                <a:cubicBezTo>
                  <a:pt x="784" y="819"/>
                  <a:pt x="784" y="819"/>
                  <a:pt x="784" y="819"/>
                </a:cubicBezTo>
                <a:cubicBezTo>
                  <a:pt x="785" y="819"/>
                  <a:pt x="785" y="819"/>
                  <a:pt x="785" y="819"/>
                </a:cubicBezTo>
                <a:cubicBezTo>
                  <a:pt x="785" y="820"/>
                  <a:pt x="785" y="820"/>
                  <a:pt x="785" y="820"/>
                </a:cubicBezTo>
                <a:lnTo>
                  <a:pt x="787" y="820"/>
                </a:lnTo>
                <a:close/>
                <a:moveTo>
                  <a:pt x="790" y="698"/>
                </a:moveTo>
                <a:cubicBezTo>
                  <a:pt x="787" y="700"/>
                  <a:pt x="787" y="700"/>
                  <a:pt x="787" y="700"/>
                </a:cubicBezTo>
                <a:cubicBezTo>
                  <a:pt x="785" y="700"/>
                  <a:pt x="785" y="700"/>
                  <a:pt x="785" y="700"/>
                </a:cubicBezTo>
                <a:cubicBezTo>
                  <a:pt x="781" y="700"/>
                  <a:pt x="781" y="700"/>
                  <a:pt x="781" y="700"/>
                </a:cubicBezTo>
                <a:cubicBezTo>
                  <a:pt x="780" y="701"/>
                  <a:pt x="780" y="701"/>
                  <a:pt x="780" y="701"/>
                </a:cubicBezTo>
                <a:cubicBezTo>
                  <a:pt x="778" y="701"/>
                  <a:pt x="778" y="701"/>
                  <a:pt x="778" y="701"/>
                </a:cubicBezTo>
                <a:cubicBezTo>
                  <a:pt x="777" y="701"/>
                  <a:pt x="777" y="701"/>
                  <a:pt x="777" y="701"/>
                </a:cubicBezTo>
                <a:cubicBezTo>
                  <a:pt x="780" y="703"/>
                  <a:pt x="780" y="703"/>
                  <a:pt x="780" y="703"/>
                </a:cubicBezTo>
                <a:cubicBezTo>
                  <a:pt x="785" y="701"/>
                  <a:pt x="785" y="701"/>
                  <a:pt x="785" y="701"/>
                </a:cubicBezTo>
                <a:cubicBezTo>
                  <a:pt x="788" y="700"/>
                  <a:pt x="788" y="700"/>
                  <a:pt x="788" y="700"/>
                </a:cubicBezTo>
                <a:lnTo>
                  <a:pt x="790" y="698"/>
                </a:lnTo>
                <a:close/>
                <a:moveTo>
                  <a:pt x="899" y="819"/>
                </a:moveTo>
                <a:cubicBezTo>
                  <a:pt x="900" y="819"/>
                  <a:pt x="900" y="819"/>
                  <a:pt x="900" y="819"/>
                </a:cubicBezTo>
                <a:cubicBezTo>
                  <a:pt x="901" y="819"/>
                  <a:pt x="901" y="819"/>
                  <a:pt x="901" y="819"/>
                </a:cubicBezTo>
                <a:cubicBezTo>
                  <a:pt x="907" y="820"/>
                  <a:pt x="907" y="820"/>
                  <a:pt x="907" y="820"/>
                </a:cubicBezTo>
                <a:cubicBezTo>
                  <a:pt x="913" y="819"/>
                  <a:pt x="913" y="819"/>
                  <a:pt x="913" y="819"/>
                </a:cubicBezTo>
                <a:cubicBezTo>
                  <a:pt x="916" y="817"/>
                  <a:pt x="916" y="817"/>
                  <a:pt x="916" y="817"/>
                </a:cubicBezTo>
                <a:cubicBezTo>
                  <a:pt x="917" y="815"/>
                  <a:pt x="917" y="815"/>
                  <a:pt x="917" y="815"/>
                </a:cubicBezTo>
                <a:cubicBezTo>
                  <a:pt x="917" y="813"/>
                  <a:pt x="917" y="813"/>
                  <a:pt x="917" y="813"/>
                </a:cubicBezTo>
                <a:cubicBezTo>
                  <a:pt x="916" y="813"/>
                  <a:pt x="916" y="813"/>
                  <a:pt x="916" y="813"/>
                </a:cubicBezTo>
                <a:cubicBezTo>
                  <a:pt x="913" y="813"/>
                  <a:pt x="913" y="813"/>
                  <a:pt x="913" y="813"/>
                </a:cubicBezTo>
                <a:cubicBezTo>
                  <a:pt x="906" y="812"/>
                  <a:pt x="906" y="812"/>
                  <a:pt x="906" y="812"/>
                </a:cubicBezTo>
                <a:cubicBezTo>
                  <a:pt x="900" y="812"/>
                  <a:pt x="900" y="812"/>
                  <a:pt x="900" y="812"/>
                </a:cubicBezTo>
                <a:cubicBezTo>
                  <a:pt x="899" y="813"/>
                  <a:pt x="899" y="813"/>
                  <a:pt x="899" y="813"/>
                </a:cubicBezTo>
                <a:cubicBezTo>
                  <a:pt x="899" y="815"/>
                  <a:pt x="899" y="815"/>
                  <a:pt x="899" y="815"/>
                </a:cubicBezTo>
                <a:cubicBezTo>
                  <a:pt x="900" y="816"/>
                  <a:pt x="900" y="816"/>
                  <a:pt x="900" y="816"/>
                </a:cubicBezTo>
                <a:cubicBezTo>
                  <a:pt x="899" y="817"/>
                  <a:pt x="899" y="817"/>
                  <a:pt x="899" y="817"/>
                </a:cubicBezTo>
                <a:lnTo>
                  <a:pt x="899" y="819"/>
                </a:lnTo>
                <a:close/>
                <a:moveTo>
                  <a:pt x="889" y="887"/>
                </a:moveTo>
                <a:cubicBezTo>
                  <a:pt x="887" y="886"/>
                  <a:pt x="887" y="886"/>
                  <a:pt x="887" y="886"/>
                </a:cubicBezTo>
                <a:cubicBezTo>
                  <a:pt x="887" y="888"/>
                  <a:pt x="887" y="888"/>
                  <a:pt x="887" y="888"/>
                </a:cubicBezTo>
                <a:cubicBezTo>
                  <a:pt x="889" y="888"/>
                  <a:pt x="889" y="888"/>
                  <a:pt x="889" y="888"/>
                </a:cubicBezTo>
                <a:cubicBezTo>
                  <a:pt x="890" y="889"/>
                  <a:pt x="890" y="889"/>
                  <a:pt x="890" y="889"/>
                </a:cubicBezTo>
                <a:cubicBezTo>
                  <a:pt x="891" y="888"/>
                  <a:pt x="891" y="888"/>
                  <a:pt x="891" y="888"/>
                </a:cubicBezTo>
                <a:cubicBezTo>
                  <a:pt x="890" y="887"/>
                  <a:pt x="890" y="887"/>
                  <a:pt x="890" y="887"/>
                </a:cubicBezTo>
                <a:lnTo>
                  <a:pt x="889" y="887"/>
                </a:lnTo>
                <a:close/>
                <a:moveTo>
                  <a:pt x="815" y="790"/>
                </a:moveTo>
                <a:cubicBezTo>
                  <a:pt x="820" y="789"/>
                  <a:pt x="820" y="789"/>
                  <a:pt x="820" y="789"/>
                </a:cubicBezTo>
                <a:cubicBezTo>
                  <a:pt x="818" y="787"/>
                  <a:pt x="818" y="787"/>
                  <a:pt x="818" y="787"/>
                </a:cubicBezTo>
                <a:cubicBezTo>
                  <a:pt x="815" y="786"/>
                  <a:pt x="815" y="786"/>
                  <a:pt x="815" y="786"/>
                </a:cubicBezTo>
                <a:cubicBezTo>
                  <a:pt x="813" y="783"/>
                  <a:pt x="813" y="783"/>
                  <a:pt x="813" y="783"/>
                </a:cubicBezTo>
                <a:cubicBezTo>
                  <a:pt x="811" y="782"/>
                  <a:pt x="811" y="782"/>
                  <a:pt x="811" y="782"/>
                </a:cubicBezTo>
                <a:cubicBezTo>
                  <a:pt x="807" y="782"/>
                  <a:pt x="807" y="782"/>
                  <a:pt x="807" y="782"/>
                </a:cubicBezTo>
                <a:cubicBezTo>
                  <a:pt x="801" y="782"/>
                  <a:pt x="801" y="782"/>
                  <a:pt x="801" y="782"/>
                </a:cubicBezTo>
                <a:cubicBezTo>
                  <a:pt x="804" y="780"/>
                  <a:pt x="804" y="780"/>
                  <a:pt x="804" y="780"/>
                </a:cubicBezTo>
                <a:cubicBezTo>
                  <a:pt x="802" y="779"/>
                  <a:pt x="802" y="779"/>
                  <a:pt x="802" y="779"/>
                </a:cubicBezTo>
                <a:cubicBezTo>
                  <a:pt x="804" y="779"/>
                  <a:pt x="804" y="779"/>
                  <a:pt x="804" y="779"/>
                </a:cubicBezTo>
                <a:cubicBezTo>
                  <a:pt x="804" y="777"/>
                  <a:pt x="804" y="777"/>
                  <a:pt x="804" y="777"/>
                </a:cubicBezTo>
                <a:cubicBezTo>
                  <a:pt x="804" y="776"/>
                  <a:pt x="804" y="776"/>
                  <a:pt x="804" y="776"/>
                </a:cubicBezTo>
                <a:cubicBezTo>
                  <a:pt x="802" y="776"/>
                  <a:pt x="802" y="776"/>
                  <a:pt x="802" y="776"/>
                </a:cubicBezTo>
                <a:cubicBezTo>
                  <a:pt x="800" y="776"/>
                  <a:pt x="800" y="776"/>
                  <a:pt x="800" y="776"/>
                </a:cubicBezTo>
                <a:cubicBezTo>
                  <a:pt x="798" y="776"/>
                  <a:pt x="798" y="776"/>
                  <a:pt x="798" y="776"/>
                </a:cubicBezTo>
                <a:cubicBezTo>
                  <a:pt x="795" y="774"/>
                  <a:pt x="795" y="774"/>
                  <a:pt x="795" y="774"/>
                </a:cubicBezTo>
                <a:cubicBezTo>
                  <a:pt x="794" y="774"/>
                  <a:pt x="794" y="774"/>
                  <a:pt x="794" y="774"/>
                </a:cubicBezTo>
                <a:cubicBezTo>
                  <a:pt x="794" y="776"/>
                  <a:pt x="794" y="776"/>
                  <a:pt x="794" y="776"/>
                </a:cubicBezTo>
                <a:cubicBezTo>
                  <a:pt x="791" y="774"/>
                  <a:pt x="791" y="774"/>
                  <a:pt x="791" y="774"/>
                </a:cubicBezTo>
                <a:cubicBezTo>
                  <a:pt x="791" y="773"/>
                  <a:pt x="791" y="773"/>
                  <a:pt x="791" y="773"/>
                </a:cubicBezTo>
                <a:cubicBezTo>
                  <a:pt x="790" y="773"/>
                  <a:pt x="790" y="773"/>
                  <a:pt x="790" y="773"/>
                </a:cubicBezTo>
                <a:cubicBezTo>
                  <a:pt x="790" y="772"/>
                  <a:pt x="790" y="772"/>
                  <a:pt x="790" y="772"/>
                </a:cubicBezTo>
                <a:cubicBezTo>
                  <a:pt x="788" y="770"/>
                  <a:pt x="788" y="770"/>
                  <a:pt x="788" y="770"/>
                </a:cubicBezTo>
                <a:cubicBezTo>
                  <a:pt x="787" y="770"/>
                  <a:pt x="787" y="770"/>
                  <a:pt x="787" y="770"/>
                </a:cubicBezTo>
                <a:cubicBezTo>
                  <a:pt x="785" y="772"/>
                  <a:pt x="785" y="772"/>
                  <a:pt x="785" y="772"/>
                </a:cubicBezTo>
                <a:cubicBezTo>
                  <a:pt x="785" y="769"/>
                  <a:pt x="785" y="769"/>
                  <a:pt x="785" y="769"/>
                </a:cubicBezTo>
                <a:cubicBezTo>
                  <a:pt x="787" y="770"/>
                  <a:pt x="787" y="770"/>
                  <a:pt x="787" y="770"/>
                </a:cubicBezTo>
                <a:cubicBezTo>
                  <a:pt x="787" y="769"/>
                  <a:pt x="787" y="769"/>
                  <a:pt x="787" y="769"/>
                </a:cubicBezTo>
                <a:cubicBezTo>
                  <a:pt x="785" y="767"/>
                  <a:pt x="785" y="767"/>
                  <a:pt x="785" y="767"/>
                </a:cubicBezTo>
                <a:cubicBezTo>
                  <a:pt x="782" y="766"/>
                  <a:pt x="782" y="766"/>
                  <a:pt x="782" y="766"/>
                </a:cubicBezTo>
                <a:cubicBezTo>
                  <a:pt x="784" y="767"/>
                  <a:pt x="784" y="767"/>
                  <a:pt x="784" y="767"/>
                </a:cubicBezTo>
                <a:cubicBezTo>
                  <a:pt x="781" y="767"/>
                  <a:pt x="781" y="767"/>
                  <a:pt x="781" y="767"/>
                </a:cubicBezTo>
                <a:cubicBezTo>
                  <a:pt x="780" y="766"/>
                  <a:pt x="780" y="766"/>
                  <a:pt x="780" y="766"/>
                </a:cubicBezTo>
                <a:cubicBezTo>
                  <a:pt x="780" y="764"/>
                  <a:pt x="780" y="764"/>
                  <a:pt x="780" y="764"/>
                </a:cubicBezTo>
                <a:cubicBezTo>
                  <a:pt x="778" y="766"/>
                  <a:pt x="778" y="766"/>
                  <a:pt x="778" y="766"/>
                </a:cubicBezTo>
                <a:cubicBezTo>
                  <a:pt x="778" y="764"/>
                  <a:pt x="778" y="764"/>
                  <a:pt x="778" y="764"/>
                </a:cubicBezTo>
                <a:cubicBezTo>
                  <a:pt x="777" y="763"/>
                  <a:pt x="777" y="763"/>
                  <a:pt x="777" y="763"/>
                </a:cubicBezTo>
                <a:cubicBezTo>
                  <a:pt x="775" y="763"/>
                  <a:pt x="775" y="763"/>
                  <a:pt x="775" y="763"/>
                </a:cubicBezTo>
                <a:cubicBezTo>
                  <a:pt x="774" y="761"/>
                  <a:pt x="774" y="761"/>
                  <a:pt x="774" y="761"/>
                </a:cubicBezTo>
                <a:cubicBezTo>
                  <a:pt x="771" y="760"/>
                  <a:pt x="771" y="760"/>
                  <a:pt x="771" y="760"/>
                </a:cubicBezTo>
                <a:cubicBezTo>
                  <a:pt x="768" y="759"/>
                  <a:pt x="768" y="759"/>
                  <a:pt x="768" y="759"/>
                </a:cubicBezTo>
                <a:cubicBezTo>
                  <a:pt x="764" y="759"/>
                  <a:pt x="764" y="759"/>
                  <a:pt x="764" y="759"/>
                </a:cubicBezTo>
                <a:cubicBezTo>
                  <a:pt x="761" y="757"/>
                  <a:pt x="761" y="757"/>
                  <a:pt x="761" y="757"/>
                </a:cubicBezTo>
                <a:cubicBezTo>
                  <a:pt x="759" y="754"/>
                  <a:pt x="759" y="754"/>
                  <a:pt x="759" y="754"/>
                </a:cubicBezTo>
                <a:cubicBezTo>
                  <a:pt x="757" y="753"/>
                  <a:pt x="757" y="753"/>
                  <a:pt x="757" y="753"/>
                </a:cubicBezTo>
                <a:cubicBezTo>
                  <a:pt x="758" y="751"/>
                  <a:pt x="758" y="751"/>
                  <a:pt x="758" y="751"/>
                </a:cubicBezTo>
                <a:cubicBezTo>
                  <a:pt x="755" y="751"/>
                  <a:pt x="755" y="751"/>
                  <a:pt x="755" y="751"/>
                </a:cubicBezTo>
                <a:cubicBezTo>
                  <a:pt x="752" y="751"/>
                  <a:pt x="752" y="751"/>
                  <a:pt x="752" y="751"/>
                </a:cubicBezTo>
                <a:cubicBezTo>
                  <a:pt x="751" y="751"/>
                  <a:pt x="751" y="751"/>
                  <a:pt x="751" y="751"/>
                </a:cubicBezTo>
                <a:cubicBezTo>
                  <a:pt x="749" y="750"/>
                  <a:pt x="749" y="750"/>
                  <a:pt x="749" y="750"/>
                </a:cubicBezTo>
                <a:cubicBezTo>
                  <a:pt x="747" y="749"/>
                  <a:pt x="747" y="749"/>
                  <a:pt x="747" y="749"/>
                </a:cubicBezTo>
                <a:cubicBezTo>
                  <a:pt x="744" y="749"/>
                  <a:pt x="744" y="749"/>
                  <a:pt x="744" y="749"/>
                </a:cubicBezTo>
                <a:cubicBezTo>
                  <a:pt x="742" y="749"/>
                  <a:pt x="742" y="749"/>
                  <a:pt x="742" y="749"/>
                </a:cubicBezTo>
                <a:cubicBezTo>
                  <a:pt x="742" y="747"/>
                  <a:pt x="742" y="747"/>
                  <a:pt x="742" y="747"/>
                </a:cubicBezTo>
                <a:cubicBezTo>
                  <a:pt x="738" y="750"/>
                  <a:pt x="738" y="750"/>
                  <a:pt x="738" y="750"/>
                </a:cubicBezTo>
                <a:cubicBezTo>
                  <a:pt x="737" y="749"/>
                  <a:pt x="737" y="749"/>
                  <a:pt x="737" y="749"/>
                </a:cubicBezTo>
                <a:cubicBezTo>
                  <a:pt x="734" y="749"/>
                  <a:pt x="734" y="749"/>
                  <a:pt x="734" y="749"/>
                </a:cubicBezTo>
                <a:cubicBezTo>
                  <a:pt x="731" y="749"/>
                  <a:pt x="731" y="749"/>
                  <a:pt x="731" y="749"/>
                </a:cubicBezTo>
                <a:cubicBezTo>
                  <a:pt x="725" y="749"/>
                  <a:pt x="725" y="749"/>
                  <a:pt x="725" y="749"/>
                </a:cubicBezTo>
                <a:cubicBezTo>
                  <a:pt x="719" y="750"/>
                  <a:pt x="719" y="750"/>
                  <a:pt x="719" y="750"/>
                </a:cubicBezTo>
                <a:cubicBezTo>
                  <a:pt x="716" y="751"/>
                  <a:pt x="716" y="751"/>
                  <a:pt x="716" y="751"/>
                </a:cubicBezTo>
                <a:cubicBezTo>
                  <a:pt x="715" y="751"/>
                  <a:pt x="715" y="751"/>
                  <a:pt x="715" y="751"/>
                </a:cubicBezTo>
                <a:cubicBezTo>
                  <a:pt x="708" y="754"/>
                  <a:pt x="708" y="754"/>
                  <a:pt x="708" y="754"/>
                </a:cubicBezTo>
                <a:cubicBezTo>
                  <a:pt x="704" y="759"/>
                  <a:pt x="704" y="759"/>
                  <a:pt x="704" y="759"/>
                </a:cubicBezTo>
                <a:cubicBezTo>
                  <a:pt x="702" y="760"/>
                  <a:pt x="702" y="760"/>
                  <a:pt x="702" y="760"/>
                </a:cubicBezTo>
                <a:cubicBezTo>
                  <a:pt x="702" y="761"/>
                  <a:pt x="702" y="761"/>
                  <a:pt x="702" y="761"/>
                </a:cubicBezTo>
                <a:cubicBezTo>
                  <a:pt x="704" y="764"/>
                  <a:pt x="704" y="764"/>
                  <a:pt x="704" y="764"/>
                </a:cubicBezTo>
                <a:cubicBezTo>
                  <a:pt x="701" y="764"/>
                  <a:pt x="701" y="764"/>
                  <a:pt x="701" y="764"/>
                </a:cubicBezTo>
                <a:cubicBezTo>
                  <a:pt x="699" y="764"/>
                  <a:pt x="699" y="764"/>
                  <a:pt x="699" y="764"/>
                </a:cubicBezTo>
                <a:cubicBezTo>
                  <a:pt x="696" y="766"/>
                  <a:pt x="696" y="766"/>
                  <a:pt x="696" y="766"/>
                </a:cubicBezTo>
                <a:cubicBezTo>
                  <a:pt x="699" y="766"/>
                  <a:pt x="699" y="766"/>
                  <a:pt x="699" y="766"/>
                </a:cubicBezTo>
                <a:cubicBezTo>
                  <a:pt x="701" y="766"/>
                  <a:pt x="701" y="766"/>
                  <a:pt x="701" y="766"/>
                </a:cubicBezTo>
                <a:cubicBezTo>
                  <a:pt x="701" y="767"/>
                  <a:pt x="701" y="767"/>
                  <a:pt x="701" y="767"/>
                </a:cubicBezTo>
                <a:cubicBezTo>
                  <a:pt x="704" y="766"/>
                  <a:pt x="704" y="766"/>
                  <a:pt x="704" y="766"/>
                </a:cubicBezTo>
                <a:cubicBezTo>
                  <a:pt x="706" y="764"/>
                  <a:pt x="706" y="764"/>
                  <a:pt x="706" y="764"/>
                </a:cubicBezTo>
                <a:cubicBezTo>
                  <a:pt x="708" y="761"/>
                  <a:pt x="708" y="761"/>
                  <a:pt x="708" y="761"/>
                </a:cubicBezTo>
                <a:cubicBezTo>
                  <a:pt x="711" y="761"/>
                  <a:pt x="711" y="761"/>
                  <a:pt x="711" y="761"/>
                </a:cubicBezTo>
                <a:cubicBezTo>
                  <a:pt x="714" y="761"/>
                  <a:pt x="714" y="761"/>
                  <a:pt x="714" y="761"/>
                </a:cubicBezTo>
                <a:cubicBezTo>
                  <a:pt x="715" y="760"/>
                  <a:pt x="715" y="760"/>
                  <a:pt x="715" y="760"/>
                </a:cubicBezTo>
                <a:cubicBezTo>
                  <a:pt x="721" y="756"/>
                  <a:pt x="721" y="756"/>
                  <a:pt x="721" y="756"/>
                </a:cubicBezTo>
                <a:cubicBezTo>
                  <a:pt x="724" y="754"/>
                  <a:pt x="724" y="754"/>
                  <a:pt x="724" y="754"/>
                </a:cubicBezTo>
                <a:cubicBezTo>
                  <a:pt x="728" y="754"/>
                  <a:pt x="728" y="754"/>
                  <a:pt x="728" y="754"/>
                </a:cubicBezTo>
                <a:cubicBezTo>
                  <a:pt x="734" y="756"/>
                  <a:pt x="734" y="756"/>
                  <a:pt x="734" y="756"/>
                </a:cubicBezTo>
                <a:cubicBezTo>
                  <a:pt x="735" y="757"/>
                  <a:pt x="735" y="757"/>
                  <a:pt x="735" y="757"/>
                </a:cubicBezTo>
                <a:cubicBezTo>
                  <a:pt x="734" y="759"/>
                  <a:pt x="734" y="759"/>
                  <a:pt x="734" y="759"/>
                </a:cubicBezTo>
                <a:cubicBezTo>
                  <a:pt x="732" y="759"/>
                  <a:pt x="732" y="759"/>
                  <a:pt x="732" y="759"/>
                </a:cubicBezTo>
                <a:cubicBezTo>
                  <a:pt x="729" y="759"/>
                  <a:pt x="729" y="759"/>
                  <a:pt x="729" y="759"/>
                </a:cubicBezTo>
                <a:cubicBezTo>
                  <a:pt x="732" y="760"/>
                  <a:pt x="732" y="760"/>
                  <a:pt x="732" y="760"/>
                </a:cubicBezTo>
                <a:cubicBezTo>
                  <a:pt x="735" y="761"/>
                  <a:pt x="735" y="761"/>
                  <a:pt x="735" y="761"/>
                </a:cubicBezTo>
                <a:cubicBezTo>
                  <a:pt x="737" y="761"/>
                  <a:pt x="737" y="761"/>
                  <a:pt x="737" y="761"/>
                </a:cubicBezTo>
                <a:cubicBezTo>
                  <a:pt x="738" y="761"/>
                  <a:pt x="738" y="761"/>
                  <a:pt x="738" y="761"/>
                </a:cubicBezTo>
                <a:cubicBezTo>
                  <a:pt x="739" y="763"/>
                  <a:pt x="739" y="763"/>
                  <a:pt x="739" y="763"/>
                </a:cubicBezTo>
                <a:cubicBezTo>
                  <a:pt x="741" y="760"/>
                  <a:pt x="741" y="760"/>
                  <a:pt x="741" y="760"/>
                </a:cubicBezTo>
                <a:cubicBezTo>
                  <a:pt x="742" y="763"/>
                  <a:pt x="742" y="763"/>
                  <a:pt x="742" y="763"/>
                </a:cubicBezTo>
                <a:cubicBezTo>
                  <a:pt x="745" y="763"/>
                  <a:pt x="745" y="763"/>
                  <a:pt x="745" y="763"/>
                </a:cubicBezTo>
                <a:cubicBezTo>
                  <a:pt x="748" y="763"/>
                  <a:pt x="748" y="763"/>
                  <a:pt x="748" y="763"/>
                </a:cubicBezTo>
                <a:cubicBezTo>
                  <a:pt x="749" y="761"/>
                  <a:pt x="749" y="761"/>
                  <a:pt x="749" y="761"/>
                </a:cubicBezTo>
                <a:cubicBezTo>
                  <a:pt x="749" y="764"/>
                  <a:pt x="749" y="764"/>
                  <a:pt x="749" y="764"/>
                </a:cubicBezTo>
                <a:cubicBezTo>
                  <a:pt x="751" y="764"/>
                  <a:pt x="751" y="764"/>
                  <a:pt x="751" y="764"/>
                </a:cubicBezTo>
                <a:cubicBezTo>
                  <a:pt x="752" y="767"/>
                  <a:pt x="752" y="767"/>
                  <a:pt x="752" y="767"/>
                </a:cubicBezTo>
                <a:cubicBezTo>
                  <a:pt x="755" y="769"/>
                  <a:pt x="755" y="769"/>
                  <a:pt x="755" y="769"/>
                </a:cubicBezTo>
                <a:cubicBezTo>
                  <a:pt x="757" y="769"/>
                  <a:pt x="757" y="769"/>
                  <a:pt x="757" y="769"/>
                </a:cubicBezTo>
                <a:cubicBezTo>
                  <a:pt x="759" y="770"/>
                  <a:pt x="759" y="770"/>
                  <a:pt x="759" y="770"/>
                </a:cubicBezTo>
                <a:cubicBezTo>
                  <a:pt x="762" y="770"/>
                  <a:pt x="762" y="770"/>
                  <a:pt x="762" y="770"/>
                </a:cubicBezTo>
                <a:cubicBezTo>
                  <a:pt x="765" y="770"/>
                  <a:pt x="765" y="770"/>
                  <a:pt x="765" y="770"/>
                </a:cubicBezTo>
                <a:cubicBezTo>
                  <a:pt x="768" y="770"/>
                  <a:pt x="768" y="770"/>
                  <a:pt x="768" y="770"/>
                </a:cubicBezTo>
                <a:cubicBezTo>
                  <a:pt x="770" y="770"/>
                  <a:pt x="770" y="770"/>
                  <a:pt x="770" y="770"/>
                </a:cubicBezTo>
                <a:cubicBezTo>
                  <a:pt x="770" y="773"/>
                  <a:pt x="770" y="773"/>
                  <a:pt x="770" y="773"/>
                </a:cubicBezTo>
                <a:cubicBezTo>
                  <a:pt x="771" y="776"/>
                  <a:pt x="771" y="776"/>
                  <a:pt x="771" y="776"/>
                </a:cubicBezTo>
                <a:cubicBezTo>
                  <a:pt x="771" y="777"/>
                  <a:pt x="771" y="777"/>
                  <a:pt x="771" y="777"/>
                </a:cubicBezTo>
                <a:cubicBezTo>
                  <a:pt x="774" y="780"/>
                  <a:pt x="774" y="780"/>
                  <a:pt x="774" y="780"/>
                </a:cubicBezTo>
                <a:cubicBezTo>
                  <a:pt x="777" y="782"/>
                  <a:pt x="777" y="782"/>
                  <a:pt x="777" y="782"/>
                </a:cubicBezTo>
                <a:cubicBezTo>
                  <a:pt x="780" y="782"/>
                  <a:pt x="780" y="782"/>
                  <a:pt x="780" y="782"/>
                </a:cubicBezTo>
                <a:cubicBezTo>
                  <a:pt x="782" y="782"/>
                  <a:pt x="782" y="782"/>
                  <a:pt x="782" y="782"/>
                </a:cubicBezTo>
                <a:cubicBezTo>
                  <a:pt x="784" y="782"/>
                  <a:pt x="784" y="782"/>
                  <a:pt x="784" y="782"/>
                </a:cubicBezTo>
                <a:cubicBezTo>
                  <a:pt x="784" y="783"/>
                  <a:pt x="784" y="783"/>
                  <a:pt x="784" y="783"/>
                </a:cubicBezTo>
                <a:cubicBezTo>
                  <a:pt x="784" y="784"/>
                  <a:pt x="784" y="784"/>
                  <a:pt x="784" y="784"/>
                </a:cubicBezTo>
                <a:cubicBezTo>
                  <a:pt x="785" y="786"/>
                  <a:pt x="785" y="786"/>
                  <a:pt x="785" y="786"/>
                </a:cubicBezTo>
                <a:cubicBezTo>
                  <a:pt x="784" y="787"/>
                  <a:pt x="784" y="787"/>
                  <a:pt x="784" y="787"/>
                </a:cubicBezTo>
                <a:cubicBezTo>
                  <a:pt x="780" y="790"/>
                  <a:pt x="780" y="790"/>
                  <a:pt x="780" y="790"/>
                </a:cubicBezTo>
                <a:cubicBezTo>
                  <a:pt x="778" y="792"/>
                  <a:pt x="778" y="792"/>
                  <a:pt x="778" y="792"/>
                </a:cubicBezTo>
                <a:cubicBezTo>
                  <a:pt x="777" y="793"/>
                  <a:pt x="777" y="793"/>
                  <a:pt x="777" y="793"/>
                </a:cubicBezTo>
                <a:cubicBezTo>
                  <a:pt x="787" y="793"/>
                  <a:pt x="787" y="793"/>
                  <a:pt x="787" y="793"/>
                </a:cubicBezTo>
                <a:cubicBezTo>
                  <a:pt x="797" y="792"/>
                  <a:pt x="797" y="792"/>
                  <a:pt x="797" y="792"/>
                </a:cubicBezTo>
                <a:cubicBezTo>
                  <a:pt x="804" y="793"/>
                  <a:pt x="804" y="793"/>
                  <a:pt x="804" y="793"/>
                </a:cubicBezTo>
                <a:cubicBezTo>
                  <a:pt x="807" y="792"/>
                  <a:pt x="807" y="792"/>
                  <a:pt x="807" y="792"/>
                </a:cubicBezTo>
                <a:cubicBezTo>
                  <a:pt x="808" y="792"/>
                  <a:pt x="808" y="792"/>
                  <a:pt x="808" y="792"/>
                </a:cubicBezTo>
                <a:cubicBezTo>
                  <a:pt x="808" y="793"/>
                  <a:pt x="808" y="793"/>
                  <a:pt x="808" y="793"/>
                </a:cubicBezTo>
                <a:lnTo>
                  <a:pt x="815" y="790"/>
                </a:lnTo>
                <a:close/>
                <a:moveTo>
                  <a:pt x="795" y="706"/>
                </a:moveTo>
                <a:cubicBezTo>
                  <a:pt x="792" y="710"/>
                  <a:pt x="792" y="710"/>
                  <a:pt x="792" y="710"/>
                </a:cubicBezTo>
                <a:cubicBezTo>
                  <a:pt x="795" y="711"/>
                  <a:pt x="795" y="711"/>
                  <a:pt x="795" y="711"/>
                </a:cubicBezTo>
                <a:cubicBezTo>
                  <a:pt x="795" y="708"/>
                  <a:pt x="795" y="708"/>
                  <a:pt x="795" y="708"/>
                </a:cubicBezTo>
                <a:cubicBezTo>
                  <a:pt x="797" y="706"/>
                  <a:pt x="797" y="706"/>
                  <a:pt x="797" y="706"/>
                </a:cubicBezTo>
                <a:cubicBezTo>
                  <a:pt x="798" y="704"/>
                  <a:pt x="798" y="704"/>
                  <a:pt x="798" y="704"/>
                </a:cubicBezTo>
                <a:cubicBezTo>
                  <a:pt x="797" y="701"/>
                  <a:pt x="797" y="701"/>
                  <a:pt x="797" y="701"/>
                </a:cubicBezTo>
                <a:cubicBezTo>
                  <a:pt x="797" y="703"/>
                  <a:pt x="797" y="703"/>
                  <a:pt x="797" y="703"/>
                </a:cubicBezTo>
                <a:lnTo>
                  <a:pt x="795" y="706"/>
                </a:lnTo>
                <a:close/>
                <a:moveTo>
                  <a:pt x="886" y="810"/>
                </a:moveTo>
                <a:cubicBezTo>
                  <a:pt x="884" y="809"/>
                  <a:pt x="884" y="809"/>
                  <a:pt x="884" y="809"/>
                </a:cubicBezTo>
                <a:cubicBezTo>
                  <a:pt x="883" y="806"/>
                  <a:pt x="883" y="806"/>
                  <a:pt x="883" y="806"/>
                </a:cubicBezTo>
                <a:cubicBezTo>
                  <a:pt x="880" y="804"/>
                  <a:pt x="880" y="804"/>
                  <a:pt x="880" y="804"/>
                </a:cubicBezTo>
                <a:cubicBezTo>
                  <a:pt x="878" y="804"/>
                  <a:pt x="878" y="804"/>
                  <a:pt x="878" y="804"/>
                </a:cubicBezTo>
                <a:cubicBezTo>
                  <a:pt x="876" y="804"/>
                  <a:pt x="876" y="804"/>
                  <a:pt x="876" y="804"/>
                </a:cubicBezTo>
                <a:cubicBezTo>
                  <a:pt x="873" y="803"/>
                  <a:pt x="873" y="803"/>
                  <a:pt x="873" y="803"/>
                </a:cubicBezTo>
                <a:cubicBezTo>
                  <a:pt x="874" y="802"/>
                  <a:pt x="874" y="802"/>
                  <a:pt x="874" y="802"/>
                </a:cubicBezTo>
                <a:cubicBezTo>
                  <a:pt x="876" y="802"/>
                  <a:pt x="876" y="802"/>
                  <a:pt x="876" y="802"/>
                </a:cubicBezTo>
                <a:cubicBezTo>
                  <a:pt x="877" y="802"/>
                  <a:pt x="877" y="802"/>
                  <a:pt x="877" y="802"/>
                </a:cubicBezTo>
                <a:cubicBezTo>
                  <a:pt x="876" y="800"/>
                  <a:pt x="876" y="800"/>
                  <a:pt x="876" y="800"/>
                </a:cubicBezTo>
                <a:cubicBezTo>
                  <a:pt x="874" y="800"/>
                  <a:pt x="874" y="800"/>
                  <a:pt x="874" y="800"/>
                </a:cubicBezTo>
                <a:cubicBezTo>
                  <a:pt x="870" y="800"/>
                  <a:pt x="870" y="800"/>
                  <a:pt x="870" y="800"/>
                </a:cubicBezTo>
                <a:cubicBezTo>
                  <a:pt x="868" y="797"/>
                  <a:pt x="868" y="797"/>
                  <a:pt x="868" y="797"/>
                </a:cubicBezTo>
                <a:cubicBezTo>
                  <a:pt x="868" y="796"/>
                  <a:pt x="868" y="796"/>
                  <a:pt x="868" y="796"/>
                </a:cubicBezTo>
                <a:cubicBezTo>
                  <a:pt x="867" y="796"/>
                  <a:pt x="867" y="796"/>
                  <a:pt x="867" y="796"/>
                </a:cubicBezTo>
                <a:cubicBezTo>
                  <a:pt x="863" y="794"/>
                  <a:pt x="863" y="794"/>
                  <a:pt x="863" y="794"/>
                </a:cubicBezTo>
                <a:cubicBezTo>
                  <a:pt x="858" y="793"/>
                  <a:pt x="858" y="793"/>
                  <a:pt x="858" y="793"/>
                </a:cubicBezTo>
                <a:cubicBezTo>
                  <a:pt x="857" y="793"/>
                  <a:pt x="857" y="793"/>
                  <a:pt x="857" y="793"/>
                </a:cubicBezTo>
                <a:cubicBezTo>
                  <a:pt x="854" y="793"/>
                  <a:pt x="854" y="793"/>
                  <a:pt x="854" y="793"/>
                </a:cubicBezTo>
                <a:cubicBezTo>
                  <a:pt x="851" y="793"/>
                  <a:pt x="851" y="793"/>
                  <a:pt x="851" y="793"/>
                </a:cubicBezTo>
                <a:cubicBezTo>
                  <a:pt x="848" y="793"/>
                  <a:pt x="848" y="793"/>
                  <a:pt x="848" y="793"/>
                </a:cubicBezTo>
                <a:cubicBezTo>
                  <a:pt x="847" y="794"/>
                  <a:pt x="847" y="794"/>
                  <a:pt x="847" y="794"/>
                </a:cubicBezTo>
                <a:cubicBezTo>
                  <a:pt x="847" y="796"/>
                  <a:pt x="847" y="796"/>
                  <a:pt x="847" y="796"/>
                </a:cubicBezTo>
                <a:cubicBezTo>
                  <a:pt x="844" y="794"/>
                  <a:pt x="844" y="794"/>
                  <a:pt x="844" y="794"/>
                </a:cubicBezTo>
                <a:cubicBezTo>
                  <a:pt x="840" y="794"/>
                  <a:pt x="840" y="794"/>
                  <a:pt x="840" y="794"/>
                </a:cubicBezTo>
                <a:cubicBezTo>
                  <a:pt x="834" y="793"/>
                  <a:pt x="834" y="793"/>
                  <a:pt x="834" y="793"/>
                </a:cubicBezTo>
                <a:cubicBezTo>
                  <a:pt x="831" y="793"/>
                  <a:pt x="831" y="793"/>
                  <a:pt x="831" y="793"/>
                </a:cubicBezTo>
                <a:cubicBezTo>
                  <a:pt x="828" y="794"/>
                  <a:pt x="828" y="794"/>
                  <a:pt x="828" y="794"/>
                </a:cubicBezTo>
                <a:cubicBezTo>
                  <a:pt x="827" y="796"/>
                  <a:pt x="827" y="796"/>
                  <a:pt x="827" y="796"/>
                </a:cubicBezTo>
                <a:cubicBezTo>
                  <a:pt x="828" y="796"/>
                  <a:pt x="828" y="796"/>
                  <a:pt x="828" y="796"/>
                </a:cubicBezTo>
                <a:cubicBezTo>
                  <a:pt x="831" y="796"/>
                  <a:pt x="831" y="796"/>
                  <a:pt x="831" y="796"/>
                </a:cubicBezTo>
                <a:cubicBezTo>
                  <a:pt x="834" y="797"/>
                  <a:pt x="834" y="797"/>
                  <a:pt x="834" y="797"/>
                </a:cubicBezTo>
                <a:cubicBezTo>
                  <a:pt x="834" y="799"/>
                  <a:pt x="834" y="799"/>
                  <a:pt x="834" y="799"/>
                </a:cubicBezTo>
                <a:cubicBezTo>
                  <a:pt x="834" y="803"/>
                  <a:pt x="834" y="803"/>
                  <a:pt x="834" y="803"/>
                </a:cubicBezTo>
                <a:cubicBezTo>
                  <a:pt x="835" y="806"/>
                  <a:pt x="835" y="806"/>
                  <a:pt x="835" y="806"/>
                </a:cubicBezTo>
                <a:cubicBezTo>
                  <a:pt x="837" y="807"/>
                  <a:pt x="837" y="807"/>
                  <a:pt x="837" y="807"/>
                </a:cubicBezTo>
                <a:cubicBezTo>
                  <a:pt x="838" y="809"/>
                  <a:pt x="838" y="809"/>
                  <a:pt x="838" y="809"/>
                </a:cubicBezTo>
                <a:cubicBezTo>
                  <a:pt x="838" y="810"/>
                  <a:pt x="838" y="810"/>
                  <a:pt x="838" y="810"/>
                </a:cubicBezTo>
                <a:cubicBezTo>
                  <a:pt x="837" y="812"/>
                  <a:pt x="837" y="812"/>
                  <a:pt x="837" y="812"/>
                </a:cubicBezTo>
                <a:cubicBezTo>
                  <a:pt x="835" y="812"/>
                  <a:pt x="835" y="812"/>
                  <a:pt x="835" y="812"/>
                </a:cubicBezTo>
                <a:cubicBezTo>
                  <a:pt x="834" y="813"/>
                  <a:pt x="834" y="813"/>
                  <a:pt x="834" y="813"/>
                </a:cubicBezTo>
                <a:cubicBezTo>
                  <a:pt x="831" y="813"/>
                  <a:pt x="831" y="813"/>
                  <a:pt x="831" y="813"/>
                </a:cubicBezTo>
                <a:cubicBezTo>
                  <a:pt x="825" y="812"/>
                  <a:pt x="825" y="812"/>
                  <a:pt x="825" y="812"/>
                </a:cubicBezTo>
                <a:cubicBezTo>
                  <a:pt x="824" y="812"/>
                  <a:pt x="824" y="812"/>
                  <a:pt x="824" y="812"/>
                </a:cubicBezTo>
                <a:cubicBezTo>
                  <a:pt x="823" y="812"/>
                  <a:pt x="823" y="812"/>
                  <a:pt x="823" y="812"/>
                </a:cubicBezTo>
                <a:cubicBezTo>
                  <a:pt x="824" y="810"/>
                  <a:pt x="824" y="810"/>
                  <a:pt x="824" y="810"/>
                </a:cubicBezTo>
                <a:cubicBezTo>
                  <a:pt x="821" y="810"/>
                  <a:pt x="821" y="810"/>
                  <a:pt x="821" y="810"/>
                </a:cubicBezTo>
                <a:cubicBezTo>
                  <a:pt x="818" y="810"/>
                  <a:pt x="818" y="810"/>
                  <a:pt x="818" y="810"/>
                </a:cubicBezTo>
                <a:cubicBezTo>
                  <a:pt x="815" y="810"/>
                  <a:pt x="815" y="810"/>
                  <a:pt x="815" y="810"/>
                </a:cubicBezTo>
                <a:cubicBezTo>
                  <a:pt x="814" y="812"/>
                  <a:pt x="814" y="812"/>
                  <a:pt x="814" y="812"/>
                </a:cubicBezTo>
                <a:cubicBezTo>
                  <a:pt x="813" y="813"/>
                  <a:pt x="813" y="813"/>
                  <a:pt x="813" y="813"/>
                </a:cubicBezTo>
                <a:cubicBezTo>
                  <a:pt x="814" y="815"/>
                  <a:pt x="814" y="815"/>
                  <a:pt x="814" y="815"/>
                </a:cubicBezTo>
                <a:cubicBezTo>
                  <a:pt x="818" y="817"/>
                  <a:pt x="818" y="817"/>
                  <a:pt x="818" y="817"/>
                </a:cubicBezTo>
                <a:cubicBezTo>
                  <a:pt x="820" y="817"/>
                  <a:pt x="820" y="817"/>
                  <a:pt x="820" y="817"/>
                </a:cubicBezTo>
                <a:cubicBezTo>
                  <a:pt x="821" y="817"/>
                  <a:pt x="821" y="817"/>
                  <a:pt x="821" y="817"/>
                </a:cubicBezTo>
                <a:cubicBezTo>
                  <a:pt x="823" y="815"/>
                  <a:pt x="823" y="815"/>
                  <a:pt x="823" y="815"/>
                </a:cubicBezTo>
                <a:cubicBezTo>
                  <a:pt x="827" y="816"/>
                  <a:pt x="827" y="816"/>
                  <a:pt x="827" y="816"/>
                </a:cubicBezTo>
                <a:cubicBezTo>
                  <a:pt x="831" y="816"/>
                  <a:pt x="831" y="816"/>
                  <a:pt x="831" y="816"/>
                </a:cubicBezTo>
                <a:cubicBezTo>
                  <a:pt x="834" y="816"/>
                  <a:pt x="834" y="816"/>
                  <a:pt x="834" y="816"/>
                </a:cubicBezTo>
                <a:cubicBezTo>
                  <a:pt x="840" y="816"/>
                  <a:pt x="840" y="816"/>
                  <a:pt x="840" y="816"/>
                </a:cubicBezTo>
                <a:cubicBezTo>
                  <a:pt x="843" y="816"/>
                  <a:pt x="843" y="816"/>
                  <a:pt x="843" y="816"/>
                </a:cubicBezTo>
                <a:cubicBezTo>
                  <a:pt x="844" y="819"/>
                  <a:pt x="844" y="819"/>
                  <a:pt x="844" y="819"/>
                </a:cubicBezTo>
                <a:cubicBezTo>
                  <a:pt x="845" y="820"/>
                  <a:pt x="845" y="820"/>
                  <a:pt x="845" y="820"/>
                </a:cubicBezTo>
                <a:cubicBezTo>
                  <a:pt x="845" y="822"/>
                  <a:pt x="845" y="822"/>
                  <a:pt x="845" y="822"/>
                </a:cubicBezTo>
                <a:cubicBezTo>
                  <a:pt x="848" y="825"/>
                  <a:pt x="848" y="825"/>
                  <a:pt x="848" y="825"/>
                </a:cubicBezTo>
                <a:cubicBezTo>
                  <a:pt x="851" y="820"/>
                  <a:pt x="851" y="820"/>
                  <a:pt x="851" y="820"/>
                </a:cubicBezTo>
                <a:cubicBezTo>
                  <a:pt x="853" y="816"/>
                  <a:pt x="853" y="816"/>
                  <a:pt x="853" y="816"/>
                </a:cubicBezTo>
                <a:cubicBezTo>
                  <a:pt x="854" y="815"/>
                  <a:pt x="854" y="815"/>
                  <a:pt x="854" y="815"/>
                </a:cubicBezTo>
                <a:cubicBezTo>
                  <a:pt x="856" y="815"/>
                  <a:pt x="856" y="815"/>
                  <a:pt x="856" y="815"/>
                </a:cubicBezTo>
                <a:cubicBezTo>
                  <a:pt x="857" y="815"/>
                  <a:pt x="857" y="815"/>
                  <a:pt x="857" y="815"/>
                </a:cubicBezTo>
                <a:cubicBezTo>
                  <a:pt x="858" y="813"/>
                  <a:pt x="858" y="813"/>
                  <a:pt x="858" y="813"/>
                </a:cubicBezTo>
                <a:cubicBezTo>
                  <a:pt x="858" y="815"/>
                  <a:pt x="858" y="815"/>
                  <a:pt x="858" y="815"/>
                </a:cubicBezTo>
                <a:cubicBezTo>
                  <a:pt x="860" y="816"/>
                  <a:pt x="860" y="816"/>
                  <a:pt x="860" y="816"/>
                </a:cubicBezTo>
                <a:cubicBezTo>
                  <a:pt x="863" y="816"/>
                  <a:pt x="863" y="816"/>
                  <a:pt x="863" y="816"/>
                </a:cubicBezTo>
                <a:cubicBezTo>
                  <a:pt x="866" y="815"/>
                  <a:pt x="866" y="815"/>
                  <a:pt x="866" y="815"/>
                </a:cubicBezTo>
                <a:cubicBezTo>
                  <a:pt x="867" y="813"/>
                  <a:pt x="867" y="813"/>
                  <a:pt x="867" y="813"/>
                </a:cubicBezTo>
                <a:cubicBezTo>
                  <a:pt x="868" y="812"/>
                  <a:pt x="868" y="812"/>
                  <a:pt x="868" y="812"/>
                </a:cubicBezTo>
                <a:cubicBezTo>
                  <a:pt x="871" y="813"/>
                  <a:pt x="871" y="813"/>
                  <a:pt x="871" y="813"/>
                </a:cubicBezTo>
                <a:cubicBezTo>
                  <a:pt x="873" y="813"/>
                  <a:pt x="873" y="813"/>
                  <a:pt x="873" y="813"/>
                </a:cubicBezTo>
                <a:cubicBezTo>
                  <a:pt x="874" y="813"/>
                  <a:pt x="874" y="813"/>
                  <a:pt x="874" y="813"/>
                </a:cubicBezTo>
                <a:cubicBezTo>
                  <a:pt x="877" y="813"/>
                  <a:pt x="877" y="813"/>
                  <a:pt x="877" y="813"/>
                </a:cubicBezTo>
                <a:cubicBezTo>
                  <a:pt x="878" y="813"/>
                  <a:pt x="878" y="813"/>
                  <a:pt x="878" y="813"/>
                </a:cubicBezTo>
                <a:cubicBezTo>
                  <a:pt x="880" y="813"/>
                  <a:pt x="880" y="813"/>
                  <a:pt x="880" y="813"/>
                </a:cubicBezTo>
                <a:cubicBezTo>
                  <a:pt x="881" y="816"/>
                  <a:pt x="881" y="816"/>
                  <a:pt x="881" y="816"/>
                </a:cubicBezTo>
                <a:cubicBezTo>
                  <a:pt x="883" y="815"/>
                  <a:pt x="883" y="815"/>
                  <a:pt x="883" y="815"/>
                </a:cubicBezTo>
                <a:cubicBezTo>
                  <a:pt x="886" y="813"/>
                  <a:pt x="886" y="813"/>
                  <a:pt x="886" y="813"/>
                </a:cubicBezTo>
                <a:lnTo>
                  <a:pt x="886" y="810"/>
                </a:lnTo>
                <a:close/>
                <a:moveTo>
                  <a:pt x="2824" y="968"/>
                </a:moveTo>
                <a:cubicBezTo>
                  <a:pt x="2827" y="972"/>
                  <a:pt x="2827" y="972"/>
                  <a:pt x="2827" y="972"/>
                </a:cubicBezTo>
                <a:cubicBezTo>
                  <a:pt x="2827" y="969"/>
                  <a:pt x="2827" y="969"/>
                  <a:pt x="2827" y="969"/>
                </a:cubicBezTo>
                <a:cubicBezTo>
                  <a:pt x="2827" y="966"/>
                  <a:pt x="2827" y="966"/>
                  <a:pt x="2827" y="966"/>
                </a:cubicBezTo>
                <a:cubicBezTo>
                  <a:pt x="2824" y="966"/>
                  <a:pt x="2824" y="966"/>
                  <a:pt x="2824" y="966"/>
                </a:cubicBezTo>
                <a:lnTo>
                  <a:pt x="2824" y="968"/>
                </a:lnTo>
                <a:close/>
                <a:moveTo>
                  <a:pt x="668" y="654"/>
                </a:moveTo>
                <a:cubicBezTo>
                  <a:pt x="668" y="653"/>
                  <a:pt x="668" y="653"/>
                  <a:pt x="668" y="653"/>
                </a:cubicBezTo>
                <a:cubicBezTo>
                  <a:pt x="666" y="654"/>
                  <a:pt x="666" y="654"/>
                  <a:pt x="666" y="654"/>
                </a:cubicBezTo>
                <a:lnTo>
                  <a:pt x="668" y="654"/>
                </a:lnTo>
                <a:close/>
                <a:moveTo>
                  <a:pt x="823" y="737"/>
                </a:moveTo>
                <a:cubicBezTo>
                  <a:pt x="824" y="736"/>
                  <a:pt x="824" y="736"/>
                  <a:pt x="824" y="736"/>
                </a:cubicBezTo>
                <a:cubicBezTo>
                  <a:pt x="823" y="736"/>
                  <a:pt x="823" y="736"/>
                  <a:pt x="823" y="736"/>
                </a:cubicBezTo>
                <a:lnTo>
                  <a:pt x="823" y="737"/>
                </a:lnTo>
                <a:close/>
                <a:moveTo>
                  <a:pt x="827" y="777"/>
                </a:moveTo>
                <a:cubicBezTo>
                  <a:pt x="827" y="779"/>
                  <a:pt x="827" y="779"/>
                  <a:pt x="827" y="779"/>
                </a:cubicBezTo>
                <a:cubicBezTo>
                  <a:pt x="830" y="779"/>
                  <a:pt x="830" y="779"/>
                  <a:pt x="830" y="779"/>
                </a:cubicBezTo>
                <a:cubicBezTo>
                  <a:pt x="834" y="777"/>
                  <a:pt x="834" y="777"/>
                  <a:pt x="834" y="777"/>
                </a:cubicBezTo>
                <a:cubicBezTo>
                  <a:pt x="834" y="776"/>
                  <a:pt x="834" y="776"/>
                  <a:pt x="834" y="776"/>
                </a:cubicBezTo>
                <a:cubicBezTo>
                  <a:pt x="835" y="773"/>
                  <a:pt x="835" y="773"/>
                  <a:pt x="835" y="773"/>
                </a:cubicBezTo>
                <a:cubicBezTo>
                  <a:pt x="834" y="774"/>
                  <a:pt x="834" y="774"/>
                  <a:pt x="834" y="774"/>
                </a:cubicBezTo>
                <a:cubicBezTo>
                  <a:pt x="833" y="776"/>
                  <a:pt x="833" y="776"/>
                  <a:pt x="833" y="776"/>
                </a:cubicBezTo>
                <a:cubicBezTo>
                  <a:pt x="830" y="774"/>
                  <a:pt x="830" y="774"/>
                  <a:pt x="830" y="774"/>
                </a:cubicBezTo>
                <a:cubicBezTo>
                  <a:pt x="827" y="776"/>
                  <a:pt x="827" y="776"/>
                  <a:pt x="827" y="776"/>
                </a:cubicBezTo>
                <a:lnTo>
                  <a:pt x="827" y="777"/>
                </a:lnTo>
                <a:close/>
                <a:moveTo>
                  <a:pt x="827" y="759"/>
                </a:moveTo>
                <a:cubicBezTo>
                  <a:pt x="828" y="757"/>
                  <a:pt x="828" y="757"/>
                  <a:pt x="828" y="757"/>
                </a:cubicBezTo>
                <a:cubicBezTo>
                  <a:pt x="828" y="756"/>
                  <a:pt x="828" y="756"/>
                  <a:pt x="828" y="756"/>
                </a:cubicBezTo>
                <a:cubicBezTo>
                  <a:pt x="827" y="754"/>
                  <a:pt x="827" y="754"/>
                  <a:pt x="827" y="754"/>
                </a:cubicBezTo>
                <a:cubicBezTo>
                  <a:pt x="827" y="756"/>
                  <a:pt x="827" y="756"/>
                  <a:pt x="827" y="756"/>
                </a:cubicBezTo>
                <a:cubicBezTo>
                  <a:pt x="827" y="757"/>
                  <a:pt x="827" y="757"/>
                  <a:pt x="827" y="757"/>
                </a:cubicBezTo>
                <a:cubicBezTo>
                  <a:pt x="823" y="761"/>
                  <a:pt x="823" y="761"/>
                  <a:pt x="823" y="761"/>
                </a:cubicBezTo>
                <a:lnTo>
                  <a:pt x="827" y="759"/>
                </a:lnTo>
                <a:close/>
                <a:moveTo>
                  <a:pt x="840" y="759"/>
                </a:moveTo>
                <a:cubicBezTo>
                  <a:pt x="838" y="759"/>
                  <a:pt x="838" y="759"/>
                  <a:pt x="838" y="759"/>
                </a:cubicBezTo>
                <a:cubicBezTo>
                  <a:pt x="837" y="759"/>
                  <a:pt x="837" y="759"/>
                  <a:pt x="837" y="759"/>
                </a:cubicBezTo>
                <a:cubicBezTo>
                  <a:pt x="837" y="760"/>
                  <a:pt x="837" y="760"/>
                  <a:pt x="837" y="760"/>
                </a:cubicBezTo>
                <a:cubicBezTo>
                  <a:pt x="840" y="760"/>
                  <a:pt x="840" y="760"/>
                  <a:pt x="840" y="760"/>
                </a:cubicBezTo>
                <a:lnTo>
                  <a:pt x="840" y="759"/>
                </a:lnTo>
                <a:close/>
                <a:moveTo>
                  <a:pt x="818" y="740"/>
                </a:moveTo>
                <a:cubicBezTo>
                  <a:pt x="817" y="741"/>
                  <a:pt x="817" y="741"/>
                  <a:pt x="817" y="741"/>
                </a:cubicBezTo>
                <a:cubicBezTo>
                  <a:pt x="818" y="741"/>
                  <a:pt x="818" y="741"/>
                  <a:pt x="818" y="741"/>
                </a:cubicBezTo>
                <a:lnTo>
                  <a:pt x="818" y="740"/>
                </a:lnTo>
                <a:close/>
                <a:moveTo>
                  <a:pt x="847" y="579"/>
                </a:moveTo>
                <a:cubicBezTo>
                  <a:pt x="847" y="577"/>
                  <a:pt x="847" y="577"/>
                  <a:pt x="847" y="577"/>
                </a:cubicBezTo>
                <a:cubicBezTo>
                  <a:pt x="845" y="581"/>
                  <a:pt x="845" y="581"/>
                  <a:pt x="845" y="581"/>
                </a:cubicBezTo>
                <a:cubicBezTo>
                  <a:pt x="845" y="582"/>
                  <a:pt x="845" y="582"/>
                  <a:pt x="845" y="582"/>
                </a:cubicBezTo>
                <a:cubicBezTo>
                  <a:pt x="843" y="584"/>
                  <a:pt x="843" y="584"/>
                  <a:pt x="843" y="584"/>
                </a:cubicBezTo>
                <a:cubicBezTo>
                  <a:pt x="845" y="584"/>
                  <a:pt x="845" y="584"/>
                  <a:pt x="845" y="584"/>
                </a:cubicBezTo>
                <a:lnTo>
                  <a:pt x="847" y="579"/>
                </a:lnTo>
                <a:close/>
                <a:moveTo>
                  <a:pt x="800" y="717"/>
                </a:moveTo>
                <a:cubicBezTo>
                  <a:pt x="801" y="717"/>
                  <a:pt x="801" y="717"/>
                  <a:pt x="801" y="717"/>
                </a:cubicBezTo>
                <a:cubicBezTo>
                  <a:pt x="800" y="716"/>
                  <a:pt x="800" y="716"/>
                  <a:pt x="800" y="716"/>
                </a:cubicBezTo>
                <a:lnTo>
                  <a:pt x="800" y="717"/>
                </a:lnTo>
                <a:close/>
                <a:moveTo>
                  <a:pt x="804" y="726"/>
                </a:moveTo>
                <a:cubicBezTo>
                  <a:pt x="804" y="727"/>
                  <a:pt x="804" y="727"/>
                  <a:pt x="804" y="727"/>
                </a:cubicBezTo>
                <a:cubicBezTo>
                  <a:pt x="805" y="724"/>
                  <a:pt x="805" y="724"/>
                  <a:pt x="805" y="724"/>
                </a:cubicBezTo>
                <a:cubicBezTo>
                  <a:pt x="805" y="723"/>
                  <a:pt x="805" y="723"/>
                  <a:pt x="805" y="723"/>
                </a:cubicBezTo>
                <a:cubicBezTo>
                  <a:pt x="805" y="721"/>
                  <a:pt x="805" y="721"/>
                  <a:pt x="805" y="721"/>
                </a:cubicBezTo>
                <a:cubicBezTo>
                  <a:pt x="804" y="724"/>
                  <a:pt x="804" y="724"/>
                  <a:pt x="804" y="724"/>
                </a:cubicBezTo>
                <a:lnTo>
                  <a:pt x="804" y="726"/>
                </a:lnTo>
                <a:close/>
                <a:moveTo>
                  <a:pt x="813" y="733"/>
                </a:moveTo>
                <a:cubicBezTo>
                  <a:pt x="813" y="731"/>
                  <a:pt x="813" y="731"/>
                  <a:pt x="813" y="731"/>
                </a:cubicBezTo>
                <a:cubicBezTo>
                  <a:pt x="810" y="727"/>
                  <a:pt x="810" y="727"/>
                  <a:pt x="810" y="727"/>
                </a:cubicBezTo>
                <a:lnTo>
                  <a:pt x="813" y="733"/>
                </a:lnTo>
                <a:close/>
                <a:moveTo>
                  <a:pt x="802" y="718"/>
                </a:moveTo>
                <a:cubicBezTo>
                  <a:pt x="804" y="720"/>
                  <a:pt x="804" y="720"/>
                  <a:pt x="804" y="720"/>
                </a:cubicBezTo>
                <a:cubicBezTo>
                  <a:pt x="805" y="720"/>
                  <a:pt x="805" y="720"/>
                  <a:pt x="805" y="720"/>
                </a:cubicBezTo>
                <a:lnTo>
                  <a:pt x="802" y="718"/>
                </a:lnTo>
                <a:close/>
                <a:moveTo>
                  <a:pt x="813" y="747"/>
                </a:moveTo>
                <a:cubicBezTo>
                  <a:pt x="814" y="750"/>
                  <a:pt x="814" y="750"/>
                  <a:pt x="814" y="750"/>
                </a:cubicBezTo>
                <a:cubicBezTo>
                  <a:pt x="817" y="751"/>
                  <a:pt x="817" y="751"/>
                  <a:pt x="817" y="751"/>
                </a:cubicBezTo>
                <a:cubicBezTo>
                  <a:pt x="817" y="750"/>
                  <a:pt x="817" y="750"/>
                  <a:pt x="817" y="750"/>
                </a:cubicBezTo>
                <a:cubicBezTo>
                  <a:pt x="815" y="750"/>
                  <a:pt x="815" y="750"/>
                  <a:pt x="815" y="750"/>
                </a:cubicBezTo>
                <a:cubicBezTo>
                  <a:pt x="814" y="749"/>
                  <a:pt x="814" y="749"/>
                  <a:pt x="814" y="749"/>
                </a:cubicBezTo>
                <a:cubicBezTo>
                  <a:pt x="814" y="747"/>
                  <a:pt x="814" y="747"/>
                  <a:pt x="814" y="747"/>
                </a:cubicBezTo>
                <a:lnTo>
                  <a:pt x="813" y="747"/>
                </a:lnTo>
                <a:close/>
                <a:moveTo>
                  <a:pt x="814" y="746"/>
                </a:moveTo>
                <a:cubicBezTo>
                  <a:pt x="814" y="744"/>
                  <a:pt x="814" y="744"/>
                  <a:pt x="814" y="744"/>
                </a:cubicBezTo>
                <a:cubicBezTo>
                  <a:pt x="813" y="741"/>
                  <a:pt x="813" y="741"/>
                  <a:pt x="813" y="741"/>
                </a:cubicBezTo>
                <a:lnTo>
                  <a:pt x="814" y="746"/>
                </a:lnTo>
                <a:close/>
                <a:moveTo>
                  <a:pt x="3271" y="1110"/>
                </a:moveTo>
                <a:cubicBezTo>
                  <a:pt x="3271" y="1108"/>
                  <a:pt x="3271" y="1108"/>
                  <a:pt x="3271" y="1108"/>
                </a:cubicBezTo>
                <a:cubicBezTo>
                  <a:pt x="3270" y="1107"/>
                  <a:pt x="3270" y="1107"/>
                  <a:pt x="3270" y="1107"/>
                </a:cubicBezTo>
                <a:cubicBezTo>
                  <a:pt x="3268" y="1106"/>
                  <a:pt x="3268" y="1106"/>
                  <a:pt x="3268" y="1106"/>
                </a:cubicBezTo>
                <a:cubicBezTo>
                  <a:pt x="3267" y="1106"/>
                  <a:pt x="3267" y="1106"/>
                  <a:pt x="3267" y="1106"/>
                </a:cubicBezTo>
                <a:cubicBezTo>
                  <a:pt x="3265" y="1106"/>
                  <a:pt x="3265" y="1106"/>
                  <a:pt x="3265" y="1106"/>
                </a:cubicBezTo>
                <a:cubicBezTo>
                  <a:pt x="3262" y="1104"/>
                  <a:pt x="3262" y="1104"/>
                  <a:pt x="3262" y="1104"/>
                </a:cubicBezTo>
                <a:cubicBezTo>
                  <a:pt x="3261" y="1104"/>
                  <a:pt x="3261" y="1104"/>
                  <a:pt x="3261" y="1104"/>
                </a:cubicBezTo>
                <a:cubicBezTo>
                  <a:pt x="3258" y="1103"/>
                  <a:pt x="3258" y="1103"/>
                  <a:pt x="3258" y="1103"/>
                </a:cubicBezTo>
                <a:cubicBezTo>
                  <a:pt x="3257" y="1104"/>
                  <a:pt x="3257" y="1104"/>
                  <a:pt x="3257" y="1104"/>
                </a:cubicBezTo>
                <a:cubicBezTo>
                  <a:pt x="3255" y="1104"/>
                  <a:pt x="3255" y="1104"/>
                  <a:pt x="3255" y="1104"/>
                </a:cubicBezTo>
                <a:cubicBezTo>
                  <a:pt x="3254" y="1104"/>
                  <a:pt x="3254" y="1104"/>
                  <a:pt x="3254" y="1104"/>
                </a:cubicBezTo>
                <a:cubicBezTo>
                  <a:pt x="3252" y="1104"/>
                  <a:pt x="3252" y="1104"/>
                  <a:pt x="3252" y="1104"/>
                </a:cubicBezTo>
                <a:cubicBezTo>
                  <a:pt x="3248" y="1104"/>
                  <a:pt x="3248" y="1104"/>
                  <a:pt x="3248" y="1104"/>
                </a:cubicBezTo>
                <a:cubicBezTo>
                  <a:pt x="3244" y="1104"/>
                  <a:pt x="3244" y="1104"/>
                  <a:pt x="3244" y="1104"/>
                </a:cubicBezTo>
                <a:cubicBezTo>
                  <a:pt x="3241" y="1106"/>
                  <a:pt x="3241" y="1106"/>
                  <a:pt x="3241" y="1106"/>
                </a:cubicBezTo>
                <a:cubicBezTo>
                  <a:pt x="3238" y="1108"/>
                  <a:pt x="3238" y="1108"/>
                  <a:pt x="3238" y="1108"/>
                </a:cubicBezTo>
                <a:cubicBezTo>
                  <a:pt x="3239" y="1113"/>
                  <a:pt x="3239" y="1113"/>
                  <a:pt x="3239" y="1113"/>
                </a:cubicBezTo>
                <a:cubicBezTo>
                  <a:pt x="3239" y="1110"/>
                  <a:pt x="3239" y="1110"/>
                  <a:pt x="3239" y="1110"/>
                </a:cubicBezTo>
                <a:cubicBezTo>
                  <a:pt x="3241" y="1108"/>
                  <a:pt x="3241" y="1108"/>
                  <a:pt x="3241" y="1108"/>
                </a:cubicBezTo>
                <a:cubicBezTo>
                  <a:pt x="3242" y="1107"/>
                  <a:pt x="3242" y="1107"/>
                  <a:pt x="3242" y="1107"/>
                </a:cubicBezTo>
                <a:cubicBezTo>
                  <a:pt x="3244" y="1110"/>
                  <a:pt x="3244" y="1110"/>
                  <a:pt x="3244" y="1110"/>
                </a:cubicBezTo>
                <a:cubicBezTo>
                  <a:pt x="3247" y="1111"/>
                  <a:pt x="3247" y="1111"/>
                  <a:pt x="3247" y="1111"/>
                </a:cubicBezTo>
                <a:cubicBezTo>
                  <a:pt x="3249" y="1110"/>
                  <a:pt x="3249" y="1110"/>
                  <a:pt x="3249" y="1110"/>
                </a:cubicBezTo>
                <a:cubicBezTo>
                  <a:pt x="3251" y="1108"/>
                  <a:pt x="3251" y="1108"/>
                  <a:pt x="3251" y="1108"/>
                </a:cubicBezTo>
                <a:cubicBezTo>
                  <a:pt x="3251" y="1110"/>
                  <a:pt x="3251" y="1110"/>
                  <a:pt x="3251" y="1110"/>
                </a:cubicBezTo>
                <a:cubicBezTo>
                  <a:pt x="3255" y="1111"/>
                  <a:pt x="3255" y="1111"/>
                  <a:pt x="3255" y="1111"/>
                </a:cubicBezTo>
                <a:cubicBezTo>
                  <a:pt x="3258" y="1111"/>
                  <a:pt x="3258" y="1111"/>
                  <a:pt x="3258" y="1111"/>
                </a:cubicBezTo>
                <a:cubicBezTo>
                  <a:pt x="3260" y="1110"/>
                  <a:pt x="3260" y="1110"/>
                  <a:pt x="3260" y="1110"/>
                </a:cubicBezTo>
                <a:cubicBezTo>
                  <a:pt x="3261" y="1110"/>
                  <a:pt x="3261" y="1110"/>
                  <a:pt x="3261" y="1110"/>
                </a:cubicBezTo>
                <a:cubicBezTo>
                  <a:pt x="3262" y="1111"/>
                  <a:pt x="3262" y="1111"/>
                  <a:pt x="3262" y="1111"/>
                </a:cubicBezTo>
                <a:cubicBezTo>
                  <a:pt x="3264" y="1113"/>
                  <a:pt x="3264" y="1113"/>
                  <a:pt x="3264" y="1113"/>
                </a:cubicBezTo>
                <a:cubicBezTo>
                  <a:pt x="3271" y="1117"/>
                  <a:pt x="3271" y="1117"/>
                  <a:pt x="3271" y="1117"/>
                </a:cubicBezTo>
                <a:cubicBezTo>
                  <a:pt x="3272" y="1117"/>
                  <a:pt x="3272" y="1117"/>
                  <a:pt x="3272" y="1117"/>
                </a:cubicBezTo>
                <a:cubicBezTo>
                  <a:pt x="3274" y="1117"/>
                  <a:pt x="3274" y="1117"/>
                  <a:pt x="3274" y="1117"/>
                </a:cubicBezTo>
                <a:cubicBezTo>
                  <a:pt x="3274" y="1113"/>
                  <a:pt x="3274" y="1113"/>
                  <a:pt x="3274" y="1113"/>
                </a:cubicBezTo>
                <a:cubicBezTo>
                  <a:pt x="3272" y="1111"/>
                  <a:pt x="3272" y="1111"/>
                  <a:pt x="3272" y="1111"/>
                </a:cubicBezTo>
                <a:lnTo>
                  <a:pt x="3271" y="1110"/>
                </a:lnTo>
                <a:close/>
                <a:moveTo>
                  <a:pt x="1938" y="271"/>
                </a:moveTo>
                <a:cubicBezTo>
                  <a:pt x="1939" y="271"/>
                  <a:pt x="1939" y="271"/>
                  <a:pt x="1939" y="271"/>
                </a:cubicBezTo>
                <a:cubicBezTo>
                  <a:pt x="1941" y="271"/>
                  <a:pt x="1941" y="271"/>
                  <a:pt x="1941" y="271"/>
                </a:cubicBezTo>
                <a:cubicBezTo>
                  <a:pt x="1942" y="270"/>
                  <a:pt x="1942" y="270"/>
                  <a:pt x="1942" y="270"/>
                </a:cubicBezTo>
                <a:cubicBezTo>
                  <a:pt x="1944" y="268"/>
                  <a:pt x="1944" y="268"/>
                  <a:pt x="1944" y="268"/>
                </a:cubicBezTo>
                <a:cubicBezTo>
                  <a:pt x="1942" y="268"/>
                  <a:pt x="1942" y="268"/>
                  <a:pt x="1942" y="268"/>
                </a:cubicBezTo>
                <a:cubicBezTo>
                  <a:pt x="1939" y="267"/>
                  <a:pt x="1939" y="267"/>
                  <a:pt x="1939" y="267"/>
                </a:cubicBezTo>
                <a:cubicBezTo>
                  <a:pt x="1936" y="268"/>
                  <a:pt x="1936" y="268"/>
                  <a:pt x="1936" y="268"/>
                </a:cubicBezTo>
                <a:cubicBezTo>
                  <a:pt x="1934" y="268"/>
                  <a:pt x="1934" y="268"/>
                  <a:pt x="1934" y="268"/>
                </a:cubicBezTo>
                <a:cubicBezTo>
                  <a:pt x="1936" y="270"/>
                  <a:pt x="1936" y="270"/>
                  <a:pt x="1936" y="270"/>
                </a:cubicBezTo>
                <a:lnTo>
                  <a:pt x="1938" y="271"/>
                </a:lnTo>
                <a:close/>
                <a:moveTo>
                  <a:pt x="1905" y="287"/>
                </a:moveTo>
                <a:cubicBezTo>
                  <a:pt x="1903" y="287"/>
                  <a:pt x="1903" y="287"/>
                  <a:pt x="1903" y="287"/>
                </a:cubicBezTo>
                <a:cubicBezTo>
                  <a:pt x="1905" y="284"/>
                  <a:pt x="1905" y="284"/>
                  <a:pt x="1905" y="284"/>
                </a:cubicBezTo>
                <a:cubicBezTo>
                  <a:pt x="1905" y="283"/>
                  <a:pt x="1905" y="283"/>
                  <a:pt x="1905" y="283"/>
                </a:cubicBezTo>
                <a:cubicBezTo>
                  <a:pt x="1903" y="281"/>
                  <a:pt x="1903" y="281"/>
                  <a:pt x="1903" y="281"/>
                </a:cubicBezTo>
                <a:cubicBezTo>
                  <a:pt x="1901" y="283"/>
                  <a:pt x="1901" y="283"/>
                  <a:pt x="1901" y="283"/>
                </a:cubicBezTo>
                <a:cubicBezTo>
                  <a:pt x="1898" y="286"/>
                  <a:pt x="1898" y="286"/>
                  <a:pt x="1898" y="286"/>
                </a:cubicBezTo>
                <a:cubicBezTo>
                  <a:pt x="1898" y="290"/>
                  <a:pt x="1898" y="290"/>
                  <a:pt x="1898" y="290"/>
                </a:cubicBezTo>
                <a:cubicBezTo>
                  <a:pt x="1898" y="291"/>
                  <a:pt x="1898" y="291"/>
                  <a:pt x="1898" y="291"/>
                </a:cubicBezTo>
                <a:cubicBezTo>
                  <a:pt x="1899" y="293"/>
                  <a:pt x="1899" y="293"/>
                  <a:pt x="1899" y="293"/>
                </a:cubicBezTo>
                <a:cubicBezTo>
                  <a:pt x="1902" y="290"/>
                  <a:pt x="1902" y="290"/>
                  <a:pt x="1902" y="290"/>
                </a:cubicBezTo>
                <a:lnTo>
                  <a:pt x="1905" y="287"/>
                </a:lnTo>
                <a:close/>
                <a:moveTo>
                  <a:pt x="1910" y="245"/>
                </a:moveTo>
                <a:cubicBezTo>
                  <a:pt x="1910" y="247"/>
                  <a:pt x="1910" y="247"/>
                  <a:pt x="1910" y="247"/>
                </a:cubicBezTo>
                <a:cubicBezTo>
                  <a:pt x="1911" y="247"/>
                  <a:pt x="1911" y="247"/>
                  <a:pt x="1911" y="247"/>
                </a:cubicBezTo>
                <a:cubicBezTo>
                  <a:pt x="1912" y="248"/>
                  <a:pt x="1912" y="248"/>
                  <a:pt x="1912" y="248"/>
                </a:cubicBezTo>
                <a:cubicBezTo>
                  <a:pt x="1913" y="247"/>
                  <a:pt x="1913" y="247"/>
                  <a:pt x="1913" y="247"/>
                </a:cubicBezTo>
                <a:cubicBezTo>
                  <a:pt x="1912" y="247"/>
                  <a:pt x="1912" y="247"/>
                  <a:pt x="1912" y="247"/>
                </a:cubicBezTo>
                <a:cubicBezTo>
                  <a:pt x="1912" y="246"/>
                  <a:pt x="1912" y="246"/>
                  <a:pt x="1912" y="246"/>
                </a:cubicBezTo>
                <a:cubicBezTo>
                  <a:pt x="1913" y="246"/>
                  <a:pt x="1913" y="246"/>
                  <a:pt x="1913" y="246"/>
                </a:cubicBezTo>
                <a:cubicBezTo>
                  <a:pt x="1913" y="245"/>
                  <a:pt x="1913" y="245"/>
                  <a:pt x="1913" y="245"/>
                </a:cubicBezTo>
                <a:cubicBezTo>
                  <a:pt x="1912" y="245"/>
                  <a:pt x="1912" y="245"/>
                  <a:pt x="1912" y="245"/>
                </a:cubicBezTo>
                <a:cubicBezTo>
                  <a:pt x="1911" y="245"/>
                  <a:pt x="1911" y="245"/>
                  <a:pt x="1911" y="245"/>
                </a:cubicBezTo>
                <a:cubicBezTo>
                  <a:pt x="1911" y="246"/>
                  <a:pt x="1911" y="246"/>
                  <a:pt x="1911" y="246"/>
                </a:cubicBezTo>
                <a:lnTo>
                  <a:pt x="1910" y="245"/>
                </a:lnTo>
                <a:close/>
                <a:moveTo>
                  <a:pt x="1978" y="581"/>
                </a:moveTo>
                <a:cubicBezTo>
                  <a:pt x="1977" y="579"/>
                  <a:pt x="1977" y="579"/>
                  <a:pt x="1977" y="579"/>
                </a:cubicBezTo>
                <a:cubicBezTo>
                  <a:pt x="1975" y="579"/>
                  <a:pt x="1975" y="579"/>
                  <a:pt x="1975" y="579"/>
                </a:cubicBezTo>
                <a:cubicBezTo>
                  <a:pt x="1974" y="579"/>
                  <a:pt x="1974" y="579"/>
                  <a:pt x="1974" y="579"/>
                </a:cubicBezTo>
                <a:cubicBezTo>
                  <a:pt x="1972" y="578"/>
                  <a:pt x="1972" y="578"/>
                  <a:pt x="1972" y="578"/>
                </a:cubicBezTo>
                <a:cubicBezTo>
                  <a:pt x="1972" y="579"/>
                  <a:pt x="1972" y="579"/>
                  <a:pt x="1972" y="579"/>
                </a:cubicBezTo>
                <a:cubicBezTo>
                  <a:pt x="1971" y="579"/>
                  <a:pt x="1971" y="579"/>
                  <a:pt x="1971" y="579"/>
                </a:cubicBezTo>
                <a:cubicBezTo>
                  <a:pt x="1971" y="581"/>
                  <a:pt x="1971" y="581"/>
                  <a:pt x="1971" y="581"/>
                </a:cubicBezTo>
                <a:cubicBezTo>
                  <a:pt x="1971" y="584"/>
                  <a:pt x="1971" y="584"/>
                  <a:pt x="1971" y="584"/>
                </a:cubicBezTo>
                <a:cubicBezTo>
                  <a:pt x="1978" y="584"/>
                  <a:pt x="1978" y="584"/>
                  <a:pt x="1978" y="584"/>
                </a:cubicBezTo>
                <a:cubicBezTo>
                  <a:pt x="1984" y="585"/>
                  <a:pt x="1984" y="585"/>
                  <a:pt x="1984" y="585"/>
                </a:cubicBezTo>
                <a:cubicBezTo>
                  <a:pt x="1985" y="587"/>
                  <a:pt x="1985" y="587"/>
                  <a:pt x="1985" y="587"/>
                </a:cubicBezTo>
                <a:cubicBezTo>
                  <a:pt x="1988" y="588"/>
                  <a:pt x="1988" y="588"/>
                  <a:pt x="1988" y="588"/>
                </a:cubicBezTo>
                <a:cubicBezTo>
                  <a:pt x="1989" y="587"/>
                  <a:pt x="1989" y="587"/>
                  <a:pt x="1989" y="587"/>
                </a:cubicBezTo>
                <a:cubicBezTo>
                  <a:pt x="1999" y="587"/>
                  <a:pt x="1999" y="587"/>
                  <a:pt x="1999" y="587"/>
                </a:cubicBezTo>
                <a:cubicBezTo>
                  <a:pt x="2002" y="585"/>
                  <a:pt x="2002" y="585"/>
                  <a:pt x="2002" y="585"/>
                </a:cubicBezTo>
                <a:cubicBezTo>
                  <a:pt x="2002" y="584"/>
                  <a:pt x="2002" y="584"/>
                  <a:pt x="2002" y="584"/>
                </a:cubicBezTo>
                <a:cubicBezTo>
                  <a:pt x="2001" y="584"/>
                  <a:pt x="2001" y="584"/>
                  <a:pt x="2001" y="584"/>
                </a:cubicBezTo>
                <a:cubicBezTo>
                  <a:pt x="1998" y="584"/>
                  <a:pt x="1998" y="584"/>
                  <a:pt x="1998" y="584"/>
                </a:cubicBezTo>
                <a:cubicBezTo>
                  <a:pt x="1997" y="585"/>
                  <a:pt x="1997" y="585"/>
                  <a:pt x="1997" y="585"/>
                </a:cubicBezTo>
                <a:cubicBezTo>
                  <a:pt x="1995" y="584"/>
                  <a:pt x="1995" y="584"/>
                  <a:pt x="1995" y="584"/>
                </a:cubicBezTo>
                <a:cubicBezTo>
                  <a:pt x="1995" y="582"/>
                  <a:pt x="1995" y="582"/>
                  <a:pt x="1995" y="582"/>
                </a:cubicBezTo>
                <a:cubicBezTo>
                  <a:pt x="1992" y="582"/>
                  <a:pt x="1992" y="582"/>
                  <a:pt x="1992" y="582"/>
                </a:cubicBezTo>
                <a:cubicBezTo>
                  <a:pt x="1988" y="581"/>
                  <a:pt x="1988" y="581"/>
                  <a:pt x="1988" y="581"/>
                </a:cubicBezTo>
                <a:cubicBezTo>
                  <a:pt x="1985" y="581"/>
                  <a:pt x="1985" y="581"/>
                  <a:pt x="1985" y="581"/>
                </a:cubicBezTo>
                <a:cubicBezTo>
                  <a:pt x="1982" y="581"/>
                  <a:pt x="1982" y="581"/>
                  <a:pt x="1982" y="581"/>
                </a:cubicBezTo>
                <a:cubicBezTo>
                  <a:pt x="1981" y="582"/>
                  <a:pt x="1981" y="582"/>
                  <a:pt x="1981" y="582"/>
                </a:cubicBezTo>
                <a:lnTo>
                  <a:pt x="1978" y="581"/>
                </a:lnTo>
                <a:close/>
                <a:moveTo>
                  <a:pt x="1934" y="276"/>
                </a:moveTo>
                <a:cubicBezTo>
                  <a:pt x="1935" y="278"/>
                  <a:pt x="1935" y="278"/>
                  <a:pt x="1935" y="278"/>
                </a:cubicBezTo>
                <a:cubicBezTo>
                  <a:pt x="1935" y="280"/>
                  <a:pt x="1935" y="280"/>
                  <a:pt x="1935" y="280"/>
                </a:cubicBezTo>
                <a:cubicBezTo>
                  <a:pt x="1935" y="281"/>
                  <a:pt x="1935" y="281"/>
                  <a:pt x="1935" y="281"/>
                </a:cubicBezTo>
                <a:cubicBezTo>
                  <a:pt x="1936" y="280"/>
                  <a:pt x="1936" y="280"/>
                  <a:pt x="1936" y="280"/>
                </a:cubicBezTo>
                <a:cubicBezTo>
                  <a:pt x="1938" y="278"/>
                  <a:pt x="1938" y="278"/>
                  <a:pt x="1938" y="278"/>
                </a:cubicBezTo>
                <a:cubicBezTo>
                  <a:pt x="1939" y="278"/>
                  <a:pt x="1939" y="278"/>
                  <a:pt x="1939" y="278"/>
                </a:cubicBezTo>
                <a:cubicBezTo>
                  <a:pt x="1941" y="277"/>
                  <a:pt x="1941" y="277"/>
                  <a:pt x="1941" y="277"/>
                </a:cubicBezTo>
                <a:cubicBezTo>
                  <a:pt x="1942" y="278"/>
                  <a:pt x="1942" y="278"/>
                  <a:pt x="1942" y="278"/>
                </a:cubicBezTo>
                <a:cubicBezTo>
                  <a:pt x="1944" y="277"/>
                  <a:pt x="1944" y="277"/>
                  <a:pt x="1944" y="277"/>
                </a:cubicBezTo>
                <a:cubicBezTo>
                  <a:pt x="1945" y="276"/>
                  <a:pt x="1945" y="276"/>
                  <a:pt x="1945" y="276"/>
                </a:cubicBezTo>
                <a:cubicBezTo>
                  <a:pt x="1946" y="276"/>
                  <a:pt x="1946" y="276"/>
                  <a:pt x="1946" y="276"/>
                </a:cubicBezTo>
                <a:cubicBezTo>
                  <a:pt x="1944" y="274"/>
                  <a:pt x="1944" y="274"/>
                  <a:pt x="1944" y="274"/>
                </a:cubicBezTo>
                <a:cubicBezTo>
                  <a:pt x="1941" y="273"/>
                  <a:pt x="1941" y="273"/>
                  <a:pt x="1941" y="273"/>
                </a:cubicBezTo>
                <a:cubicBezTo>
                  <a:pt x="1938" y="273"/>
                  <a:pt x="1938" y="273"/>
                  <a:pt x="1938" y="273"/>
                </a:cubicBezTo>
                <a:cubicBezTo>
                  <a:pt x="1936" y="274"/>
                  <a:pt x="1936" y="274"/>
                  <a:pt x="1936" y="274"/>
                </a:cubicBezTo>
                <a:cubicBezTo>
                  <a:pt x="1935" y="274"/>
                  <a:pt x="1935" y="274"/>
                  <a:pt x="1935" y="274"/>
                </a:cubicBezTo>
                <a:cubicBezTo>
                  <a:pt x="1934" y="274"/>
                  <a:pt x="1934" y="274"/>
                  <a:pt x="1934" y="274"/>
                </a:cubicBezTo>
                <a:lnTo>
                  <a:pt x="1934" y="276"/>
                </a:lnTo>
                <a:close/>
                <a:moveTo>
                  <a:pt x="1910" y="245"/>
                </a:moveTo>
                <a:cubicBezTo>
                  <a:pt x="1911" y="245"/>
                  <a:pt x="1911" y="245"/>
                  <a:pt x="1911" y="245"/>
                </a:cubicBezTo>
                <a:cubicBezTo>
                  <a:pt x="1911" y="244"/>
                  <a:pt x="1911" y="244"/>
                  <a:pt x="1911" y="244"/>
                </a:cubicBezTo>
                <a:lnTo>
                  <a:pt x="1910" y="245"/>
                </a:lnTo>
                <a:close/>
                <a:moveTo>
                  <a:pt x="1899" y="294"/>
                </a:moveTo>
                <a:cubicBezTo>
                  <a:pt x="1899" y="293"/>
                  <a:pt x="1899" y="293"/>
                  <a:pt x="1899" y="293"/>
                </a:cubicBezTo>
                <a:cubicBezTo>
                  <a:pt x="1898" y="294"/>
                  <a:pt x="1898" y="294"/>
                  <a:pt x="1898" y="294"/>
                </a:cubicBezTo>
                <a:lnTo>
                  <a:pt x="1899" y="294"/>
                </a:lnTo>
                <a:close/>
                <a:moveTo>
                  <a:pt x="2012" y="569"/>
                </a:moveTo>
                <a:cubicBezTo>
                  <a:pt x="2013" y="568"/>
                  <a:pt x="2013" y="568"/>
                  <a:pt x="2013" y="568"/>
                </a:cubicBezTo>
                <a:cubicBezTo>
                  <a:pt x="2013" y="566"/>
                  <a:pt x="2013" y="566"/>
                  <a:pt x="2013" y="566"/>
                </a:cubicBezTo>
                <a:cubicBezTo>
                  <a:pt x="2010" y="567"/>
                  <a:pt x="2010" y="567"/>
                  <a:pt x="2010" y="567"/>
                </a:cubicBezTo>
                <a:cubicBezTo>
                  <a:pt x="2008" y="569"/>
                  <a:pt x="2008" y="569"/>
                  <a:pt x="2008" y="569"/>
                </a:cubicBezTo>
                <a:cubicBezTo>
                  <a:pt x="2008" y="570"/>
                  <a:pt x="2008" y="570"/>
                  <a:pt x="2008" y="570"/>
                </a:cubicBezTo>
                <a:cubicBezTo>
                  <a:pt x="2008" y="572"/>
                  <a:pt x="2008" y="572"/>
                  <a:pt x="2008" y="572"/>
                </a:cubicBezTo>
                <a:cubicBezTo>
                  <a:pt x="2011" y="571"/>
                  <a:pt x="2011" y="571"/>
                  <a:pt x="2011" y="571"/>
                </a:cubicBezTo>
                <a:cubicBezTo>
                  <a:pt x="2012" y="570"/>
                  <a:pt x="2012" y="570"/>
                  <a:pt x="2012" y="570"/>
                </a:cubicBezTo>
                <a:lnTo>
                  <a:pt x="2012" y="569"/>
                </a:lnTo>
                <a:close/>
                <a:moveTo>
                  <a:pt x="2093" y="579"/>
                </a:moveTo>
                <a:cubicBezTo>
                  <a:pt x="2096" y="578"/>
                  <a:pt x="2096" y="578"/>
                  <a:pt x="2096" y="578"/>
                </a:cubicBezTo>
                <a:cubicBezTo>
                  <a:pt x="2091" y="579"/>
                  <a:pt x="2091" y="579"/>
                  <a:pt x="2091" y="579"/>
                </a:cubicBezTo>
                <a:cubicBezTo>
                  <a:pt x="2087" y="581"/>
                  <a:pt x="2087" y="581"/>
                  <a:pt x="2087" y="581"/>
                </a:cubicBezTo>
                <a:cubicBezTo>
                  <a:pt x="2083" y="582"/>
                  <a:pt x="2083" y="582"/>
                  <a:pt x="2083" y="582"/>
                </a:cubicBezTo>
                <a:cubicBezTo>
                  <a:pt x="2078" y="581"/>
                  <a:pt x="2078" y="581"/>
                  <a:pt x="2078" y="581"/>
                </a:cubicBezTo>
                <a:cubicBezTo>
                  <a:pt x="2078" y="582"/>
                  <a:pt x="2078" y="582"/>
                  <a:pt x="2078" y="582"/>
                </a:cubicBezTo>
                <a:cubicBezTo>
                  <a:pt x="2077" y="582"/>
                  <a:pt x="2077" y="582"/>
                  <a:pt x="2077" y="582"/>
                </a:cubicBezTo>
                <a:cubicBezTo>
                  <a:pt x="2077" y="584"/>
                  <a:pt x="2077" y="584"/>
                  <a:pt x="2077" y="584"/>
                </a:cubicBezTo>
                <a:cubicBezTo>
                  <a:pt x="2075" y="584"/>
                  <a:pt x="2075" y="584"/>
                  <a:pt x="2075" y="584"/>
                </a:cubicBezTo>
                <a:cubicBezTo>
                  <a:pt x="2073" y="585"/>
                  <a:pt x="2073" y="585"/>
                  <a:pt x="2073" y="585"/>
                </a:cubicBezTo>
                <a:cubicBezTo>
                  <a:pt x="2071" y="585"/>
                  <a:pt x="2071" y="585"/>
                  <a:pt x="2071" y="585"/>
                </a:cubicBezTo>
                <a:cubicBezTo>
                  <a:pt x="2070" y="585"/>
                  <a:pt x="2070" y="585"/>
                  <a:pt x="2070" y="585"/>
                </a:cubicBezTo>
                <a:cubicBezTo>
                  <a:pt x="2071" y="587"/>
                  <a:pt x="2071" y="587"/>
                  <a:pt x="2071" y="587"/>
                </a:cubicBezTo>
                <a:cubicBezTo>
                  <a:pt x="2073" y="589"/>
                  <a:pt x="2073" y="589"/>
                  <a:pt x="2073" y="589"/>
                </a:cubicBezTo>
                <a:cubicBezTo>
                  <a:pt x="2074" y="591"/>
                  <a:pt x="2074" y="591"/>
                  <a:pt x="2074" y="591"/>
                </a:cubicBezTo>
                <a:cubicBezTo>
                  <a:pt x="2080" y="592"/>
                  <a:pt x="2080" y="592"/>
                  <a:pt x="2080" y="592"/>
                </a:cubicBezTo>
                <a:cubicBezTo>
                  <a:pt x="2080" y="591"/>
                  <a:pt x="2080" y="591"/>
                  <a:pt x="2080" y="591"/>
                </a:cubicBezTo>
                <a:cubicBezTo>
                  <a:pt x="2081" y="591"/>
                  <a:pt x="2081" y="591"/>
                  <a:pt x="2081" y="591"/>
                </a:cubicBezTo>
                <a:cubicBezTo>
                  <a:pt x="2084" y="589"/>
                  <a:pt x="2084" y="589"/>
                  <a:pt x="2084" y="589"/>
                </a:cubicBezTo>
                <a:cubicBezTo>
                  <a:pt x="2087" y="587"/>
                  <a:pt x="2087" y="587"/>
                  <a:pt x="2087" y="587"/>
                </a:cubicBezTo>
                <a:cubicBezTo>
                  <a:pt x="2088" y="587"/>
                  <a:pt x="2088" y="587"/>
                  <a:pt x="2088" y="587"/>
                </a:cubicBezTo>
                <a:cubicBezTo>
                  <a:pt x="2091" y="587"/>
                  <a:pt x="2091" y="587"/>
                  <a:pt x="2091" y="587"/>
                </a:cubicBezTo>
                <a:cubicBezTo>
                  <a:pt x="2088" y="584"/>
                  <a:pt x="2088" y="584"/>
                  <a:pt x="2088" y="584"/>
                </a:cubicBezTo>
                <a:cubicBezTo>
                  <a:pt x="2090" y="582"/>
                  <a:pt x="2090" y="582"/>
                  <a:pt x="2090" y="582"/>
                </a:cubicBezTo>
                <a:lnTo>
                  <a:pt x="2093" y="579"/>
                </a:lnTo>
                <a:close/>
                <a:moveTo>
                  <a:pt x="1849" y="326"/>
                </a:moveTo>
                <a:cubicBezTo>
                  <a:pt x="1850" y="327"/>
                  <a:pt x="1850" y="327"/>
                  <a:pt x="1850" y="327"/>
                </a:cubicBezTo>
                <a:cubicBezTo>
                  <a:pt x="1852" y="327"/>
                  <a:pt x="1852" y="327"/>
                  <a:pt x="1852" y="327"/>
                </a:cubicBezTo>
                <a:cubicBezTo>
                  <a:pt x="1853" y="327"/>
                  <a:pt x="1853" y="327"/>
                  <a:pt x="1853" y="327"/>
                </a:cubicBezTo>
                <a:cubicBezTo>
                  <a:pt x="1854" y="327"/>
                  <a:pt x="1854" y="327"/>
                  <a:pt x="1854" y="327"/>
                </a:cubicBezTo>
                <a:cubicBezTo>
                  <a:pt x="1854" y="326"/>
                  <a:pt x="1854" y="326"/>
                  <a:pt x="1854" y="326"/>
                </a:cubicBezTo>
                <a:cubicBezTo>
                  <a:pt x="1854" y="324"/>
                  <a:pt x="1854" y="324"/>
                  <a:pt x="1854" y="324"/>
                </a:cubicBezTo>
                <a:cubicBezTo>
                  <a:pt x="1854" y="323"/>
                  <a:pt x="1854" y="323"/>
                  <a:pt x="1854" y="323"/>
                </a:cubicBezTo>
                <a:cubicBezTo>
                  <a:pt x="1853" y="322"/>
                  <a:pt x="1853" y="322"/>
                  <a:pt x="1853" y="322"/>
                </a:cubicBezTo>
                <a:cubicBezTo>
                  <a:pt x="1852" y="322"/>
                  <a:pt x="1852" y="322"/>
                  <a:pt x="1852" y="322"/>
                </a:cubicBezTo>
                <a:cubicBezTo>
                  <a:pt x="1852" y="321"/>
                  <a:pt x="1852" y="321"/>
                  <a:pt x="1852" y="321"/>
                </a:cubicBezTo>
                <a:cubicBezTo>
                  <a:pt x="1851" y="321"/>
                  <a:pt x="1851" y="321"/>
                  <a:pt x="1851" y="321"/>
                </a:cubicBezTo>
                <a:cubicBezTo>
                  <a:pt x="1850" y="321"/>
                  <a:pt x="1850" y="321"/>
                  <a:pt x="1850" y="321"/>
                </a:cubicBezTo>
                <a:cubicBezTo>
                  <a:pt x="1851" y="322"/>
                  <a:pt x="1851" y="322"/>
                  <a:pt x="1851" y="322"/>
                </a:cubicBezTo>
                <a:cubicBezTo>
                  <a:pt x="1852" y="323"/>
                  <a:pt x="1852" y="323"/>
                  <a:pt x="1852" y="323"/>
                </a:cubicBezTo>
                <a:cubicBezTo>
                  <a:pt x="1852" y="324"/>
                  <a:pt x="1852" y="324"/>
                  <a:pt x="1852" y="324"/>
                </a:cubicBezTo>
                <a:cubicBezTo>
                  <a:pt x="1850" y="323"/>
                  <a:pt x="1850" y="323"/>
                  <a:pt x="1850" y="32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50" y="325"/>
                  <a:pt x="1850" y="325"/>
                  <a:pt x="1850" y="325"/>
                </a:cubicBezTo>
                <a:cubicBezTo>
                  <a:pt x="1849" y="325"/>
                  <a:pt x="1849" y="325"/>
                  <a:pt x="1849" y="325"/>
                </a:cubicBezTo>
                <a:cubicBezTo>
                  <a:pt x="1849" y="326"/>
                  <a:pt x="1849" y="326"/>
                  <a:pt x="1849" y="326"/>
                </a:cubicBezTo>
                <a:close/>
                <a:moveTo>
                  <a:pt x="1990" y="543"/>
                </a:moveTo>
                <a:cubicBezTo>
                  <a:pt x="1991" y="542"/>
                  <a:pt x="1991" y="542"/>
                  <a:pt x="1991" y="542"/>
                </a:cubicBezTo>
                <a:cubicBezTo>
                  <a:pt x="1991" y="539"/>
                  <a:pt x="1991" y="539"/>
                  <a:pt x="1991" y="539"/>
                </a:cubicBezTo>
                <a:cubicBezTo>
                  <a:pt x="1991" y="538"/>
                  <a:pt x="1991" y="538"/>
                  <a:pt x="1991" y="538"/>
                </a:cubicBezTo>
                <a:cubicBezTo>
                  <a:pt x="1989" y="538"/>
                  <a:pt x="1989" y="538"/>
                  <a:pt x="1989" y="538"/>
                </a:cubicBezTo>
                <a:cubicBezTo>
                  <a:pt x="1989" y="540"/>
                  <a:pt x="1989" y="540"/>
                  <a:pt x="1989" y="540"/>
                </a:cubicBezTo>
                <a:cubicBezTo>
                  <a:pt x="1990" y="541"/>
                  <a:pt x="1990" y="541"/>
                  <a:pt x="1990" y="541"/>
                </a:cubicBezTo>
                <a:cubicBezTo>
                  <a:pt x="1990" y="542"/>
                  <a:pt x="1990" y="542"/>
                  <a:pt x="1990" y="542"/>
                </a:cubicBezTo>
                <a:lnTo>
                  <a:pt x="1990" y="543"/>
                </a:lnTo>
                <a:close/>
                <a:moveTo>
                  <a:pt x="1823" y="311"/>
                </a:moveTo>
                <a:cubicBezTo>
                  <a:pt x="1822" y="313"/>
                  <a:pt x="1822" y="313"/>
                  <a:pt x="1822" y="313"/>
                </a:cubicBezTo>
                <a:cubicBezTo>
                  <a:pt x="1820" y="313"/>
                  <a:pt x="1820" y="313"/>
                  <a:pt x="1820" y="313"/>
                </a:cubicBezTo>
                <a:cubicBezTo>
                  <a:pt x="1820" y="311"/>
                  <a:pt x="1820" y="311"/>
                  <a:pt x="1820" y="311"/>
                </a:cubicBezTo>
                <a:cubicBezTo>
                  <a:pt x="1819" y="311"/>
                  <a:pt x="1819" y="311"/>
                  <a:pt x="1819" y="311"/>
                </a:cubicBezTo>
                <a:cubicBezTo>
                  <a:pt x="1815" y="313"/>
                  <a:pt x="1815" y="313"/>
                  <a:pt x="1815" y="313"/>
                </a:cubicBezTo>
                <a:cubicBezTo>
                  <a:pt x="1816" y="314"/>
                  <a:pt x="1816" y="314"/>
                  <a:pt x="1816" y="314"/>
                </a:cubicBezTo>
                <a:cubicBezTo>
                  <a:pt x="1817" y="317"/>
                  <a:pt x="1817" y="317"/>
                  <a:pt x="1817" y="317"/>
                </a:cubicBezTo>
                <a:cubicBezTo>
                  <a:pt x="1819" y="317"/>
                  <a:pt x="1819" y="317"/>
                  <a:pt x="1819" y="317"/>
                </a:cubicBezTo>
                <a:cubicBezTo>
                  <a:pt x="1820" y="319"/>
                  <a:pt x="1820" y="319"/>
                  <a:pt x="1820" y="319"/>
                </a:cubicBezTo>
                <a:cubicBezTo>
                  <a:pt x="1823" y="319"/>
                  <a:pt x="1823" y="319"/>
                  <a:pt x="1823" y="319"/>
                </a:cubicBezTo>
                <a:cubicBezTo>
                  <a:pt x="1825" y="317"/>
                  <a:pt x="1825" y="317"/>
                  <a:pt x="1825" y="317"/>
                </a:cubicBezTo>
                <a:cubicBezTo>
                  <a:pt x="1825" y="316"/>
                  <a:pt x="1825" y="316"/>
                  <a:pt x="1825" y="316"/>
                </a:cubicBezTo>
                <a:cubicBezTo>
                  <a:pt x="1825" y="314"/>
                  <a:pt x="1825" y="314"/>
                  <a:pt x="1825" y="314"/>
                </a:cubicBezTo>
                <a:cubicBezTo>
                  <a:pt x="1823" y="313"/>
                  <a:pt x="1823" y="313"/>
                  <a:pt x="1823" y="313"/>
                </a:cubicBezTo>
                <a:cubicBezTo>
                  <a:pt x="1825" y="313"/>
                  <a:pt x="1825" y="313"/>
                  <a:pt x="1825" y="313"/>
                </a:cubicBezTo>
                <a:lnTo>
                  <a:pt x="1823" y="311"/>
                </a:lnTo>
                <a:close/>
                <a:moveTo>
                  <a:pt x="1800" y="320"/>
                </a:moveTo>
                <a:cubicBezTo>
                  <a:pt x="1800" y="321"/>
                  <a:pt x="1800" y="321"/>
                  <a:pt x="1800" y="321"/>
                </a:cubicBezTo>
                <a:cubicBezTo>
                  <a:pt x="1802" y="320"/>
                  <a:pt x="1802" y="320"/>
                  <a:pt x="1802" y="320"/>
                </a:cubicBezTo>
                <a:lnTo>
                  <a:pt x="1800" y="320"/>
                </a:lnTo>
                <a:close/>
                <a:moveTo>
                  <a:pt x="1868" y="317"/>
                </a:moveTo>
                <a:cubicBezTo>
                  <a:pt x="1865" y="316"/>
                  <a:pt x="1865" y="316"/>
                  <a:pt x="1865" y="316"/>
                </a:cubicBezTo>
                <a:cubicBezTo>
                  <a:pt x="1865" y="317"/>
                  <a:pt x="1865" y="317"/>
                  <a:pt x="1865" y="317"/>
                </a:cubicBezTo>
                <a:cubicBezTo>
                  <a:pt x="1865" y="319"/>
                  <a:pt x="1865" y="319"/>
                  <a:pt x="1865" y="319"/>
                </a:cubicBezTo>
                <a:cubicBezTo>
                  <a:pt x="1866" y="319"/>
                  <a:pt x="1866" y="319"/>
                  <a:pt x="1866" y="319"/>
                </a:cubicBezTo>
                <a:cubicBezTo>
                  <a:pt x="1868" y="319"/>
                  <a:pt x="1868" y="319"/>
                  <a:pt x="1868" y="319"/>
                </a:cubicBezTo>
                <a:lnTo>
                  <a:pt x="1868" y="317"/>
                </a:lnTo>
                <a:close/>
                <a:moveTo>
                  <a:pt x="3292" y="584"/>
                </a:moveTo>
                <a:cubicBezTo>
                  <a:pt x="3292" y="587"/>
                  <a:pt x="3292" y="587"/>
                  <a:pt x="3292" y="587"/>
                </a:cubicBezTo>
                <a:cubicBezTo>
                  <a:pt x="3294" y="588"/>
                  <a:pt x="3294" y="588"/>
                  <a:pt x="3294" y="588"/>
                </a:cubicBezTo>
                <a:cubicBezTo>
                  <a:pt x="3297" y="587"/>
                  <a:pt x="3297" y="587"/>
                  <a:pt x="3297" y="587"/>
                </a:cubicBezTo>
                <a:cubicBezTo>
                  <a:pt x="3298" y="584"/>
                  <a:pt x="3298" y="584"/>
                  <a:pt x="3298" y="584"/>
                </a:cubicBezTo>
                <a:cubicBezTo>
                  <a:pt x="3298" y="579"/>
                  <a:pt x="3298" y="579"/>
                  <a:pt x="3298" y="579"/>
                </a:cubicBezTo>
                <a:cubicBezTo>
                  <a:pt x="3298" y="578"/>
                  <a:pt x="3298" y="578"/>
                  <a:pt x="3298" y="578"/>
                </a:cubicBezTo>
                <a:cubicBezTo>
                  <a:pt x="3301" y="577"/>
                  <a:pt x="3301" y="577"/>
                  <a:pt x="3301" y="577"/>
                </a:cubicBezTo>
                <a:cubicBezTo>
                  <a:pt x="3297" y="572"/>
                  <a:pt x="3297" y="572"/>
                  <a:pt x="3297" y="572"/>
                </a:cubicBezTo>
                <a:cubicBezTo>
                  <a:pt x="3294" y="567"/>
                  <a:pt x="3294" y="567"/>
                  <a:pt x="3294" y="567"/>
                </a:cubicBezTo>
                <a:cubicBezTo>
                  <a:pt x="3292" y="562"/>
                  <a:pt x="3292" y="562"/>
                  <a:pt x="3292" y="562"/>
                </a:cubicBezTo>
                <a:cubicBezTo>
                  <a:pt x="3292" y="561"/>
                  <a:pt x="3292" y="561"/>
                  <a:pt x="3292" y="561"/>
                </a:cubicBezTo>
                <a:cubicBezTo>
                  <a:pt x="3294" y="561"/>
                  <a:pt x="3294" y="561"/>
                  <a:pt x="3294" y="561"/>
                </a:cubicBezTo>
                <a:cubicBezTo>
                  <a:pt x="3294" y="559"/>
                  <a:pt x="3294" y="559"/>
                  <a:pt x="3294" y="559"/>
                </a:cubicBezTo>
                <a:cubicBezTo>
                  <a:pt x="3292" y="555"/>
                  <a:pt x="3292" y="555"/>
                  <a:pt x="3292" y="555"/>
                </a:cubicBezTo>
                <a:cubicBezTo>
                  <a:pt x="3291" y="552"/>
                  <a:pt x="3291" y="552"/>
                  <a:pt x="3291" y="552"/>
                </a:cubicBezTo>
                <a:cubicBezTo>
                  <a:pt x="3287" y="546"/>
                  <a:pt x="3287" y="546"/>
                  <a:pt x="3287" y="546"/>
                </a:cubicBezTo>
                <a:cubicBezTo>
                  <a:pt x="3287" y="544"/>
                  <a:pt x="3287" y="544"/>
                  <a:pt x="3287" y="544"/>
                </a:cubicBezTo>
                <a:cubicBezTo>
                  <a:pt x="3287" y="542"/>
                  <a:pt x="3287" y="542"/>
                  <a:pt x="3287" y="542"/>
                </a:cubicBezTo>
                <a:cubicBezTo>
                  <a:pt x="3288" y="541"/>
                  <a:pt x="3288" y="541"/>
                  <a:pt x="3288" y="541"/>
                </a:cubicBezTo>
                <a:cubicBezTo>
                  <a:pt x="3291" y="542"/>
                  <a:pt x="3291" y="542"/>
                  <a:pt x="3291" y="542"/>
                </a:cubicBezTo>
                <a:cubicBezTo>
                  <a:pt x="3288" y="536"/>
                  <a:pt x="3288" y="536"/>
                  <a:pt x="3288" y="536"/>
                </a:cubicBezTo>
                <a:cubicBezTo>
                  <a:pt x="3288" y="534"/>
                  <a:pt x="3288" y="534"/>
                  <a:pt x="3288" y="534"/>
                </a:cubicBezTo>
                <a:cubicBezTo>
                  <a:pt x="3290" y="531"/>
                  <a:pt x="3290" y="531"/>
                  <a:pt x="3290" y="531"/>
                </a:cubicBezTo>
                <a:cubicBezTo>
                  <a:pt x="3290" y="529"/>
                  <a:pt x="3290" y="529"/>
                  <a:pt x="3290" y="529"/>
                </a:cubicBezTo>
                <a:cubicBezTo>
                  <a:pt x="3288" y="526"/>
                  <a:pt x="3288" y="526"/>
                  <a:pt x="3288" y="526"/>
                </a:cubicBezTo>
                <a:cubicBezTo>
                  <a:pt x="3287" y="524"/>
                  <a:pt x="3287" y="524"/>
                  <a:pt x="3287" y="524"/>
                </a:cubicBezTo>
                <a:cubicBezTo>
                  <a:pt x="3285" y="519"/>
                  <a:pt x="3285" y="519"/>
                  <a:pt x="3285" y="519"/>
                </a:cubicBezTo>
                <a:cubicBezTo>
                  <a:pt x="3282" y="516"/>
                  <a:pt x="3282" y="516"/>
                  <a:pt x="3282" y="516"/>
                </a:cubicBezTo>
                <a:cubicBezTo>
                  <a:pt x="3278" y="513"/>
                  <a:pt x="3278" y="513"/>
                  <a:pt x="3278" y="513"/>
                </a:cubicBezTo>
                <a:cubicBezTo>
                  <a:pt x="3275" y="511"/>
                  <a:pt x="3275" y="511"/>
                  <a:pt x="3275" y="511"/>
                </a:cubicBezTo>
                <a:cubicBezTo>
                  <a:pt x="3271" y="505"/>
                  <a:pt x="3271" y="505"/>
                  <a:pt x="3271" y="505"/>
                </a:cubicBezTo>
                <a:cubicBezTo>
                  <a:pt x="3268" y="499"/>
                  <a:pt x="3268" y="499"/>
                  <a:pt x="3268" y="499"/>
                </a:cubicBezTo>
                <a:cubicBezTo>
                  <a:pt x="3267" y="501"/>
                  <a:pt x="3267" y="501"/>
                  <a:pt x="3267" y="501"/>
                </a:cubicBezTo>
                <a:cubicBezTo>
                  <a:pt x="3265" y="499"/>
                  <a:pt x="3265" y="499"/>
                  <a:pt x="3265" y="499"/>
                </a:cubicBezTo>
                <a:cubicBezTo>
                  <a:pt x="3262" y="499"/>
                  <a:pt x="3262" y="499"/>
                  <a:pt x="3262" y="499"/>
                </a:cubicBezTo>
                <a:cubicBezTo>
                  <a:pt x="3261" y="499"/>
                  <a:pt x="3261" y="499"/>
                  <a:pt x="3261" y="499"/>
                </a:cubicBezTo>
                <a:cubicBezTo>
                  <a:pt x="3261" y="501"/>
                  <a:pt x="3261" y="501"/>
                  <a:pt x="3261" y="501"/>
                </a:cubicBezTo>
                <a:cubicBezTo>
                  <a:pt x="3262" y="502"/>
                  <a:pt x="3262" y="502"/>
                  <a:pt x="3262" y="502"/>
                </a:cubicBezTo>
                <a:cubicBezTo>
                  <a:pt x="3265" y="503"/>
                  <a:pt x="3265" y="503"/>
                  <a:pt x="3265" y="503"/>
                </a:cubicBezTo>
                <a:cubicBezTo>
                  <a:pt x="3267" y="502"/>
                  <a:pt x="3267" y="502"/>
                  <a:pt x="3267" y="502"/>
                </a:cubicBezTo>
                <a:cubicBezTo>
                  <a:pt x="3268" y="503"/>
                  <a:pt x="3268" y="503"/>
                  <a:pt x="3268" y="503"/>
                </a:cubicBezTo>
                <a:cubicBezTo>
                  <a:pt x="3268" y="505"/>
                  <a:pt x="3268" y="505"/>
                  <a:pt x="3268" y="505"/>
                </a:cubicBezTo>
                <a:cubicBezTo>
                  <a:pt x="3268" y="506"/>
                  <a:pt x="3268" y="506"/>
                  <a:pt x="3268" y="506"/>
                </a:cubicBezTo>
                <a:cubicBezTo>
                  <a:pt x="3265" y="505"/>
                  <a:pt x="3265" y="505"/>
                  <a:pt x="3265" y="505"/>
                </a:cubicBezTo>
                <a:cubicBezTo>
                  <a:pt x="3265" y="508"/>
                  <a:pt x="3265" y="508"/>
                  <a:pt x="3265" y="508"/>
                </a:cubicBezTo>
                <a:cubicBezTo>
                  <a:pt x="3262" y="506"/>
                  <a:pt x="3262" y="506"/>
                  <a:pt x="3262" y="506"/>
                </a:cubicBezTo>
                <a:cubicBezTo>
                  <a:pt x="3261" y="503"/>
                  <a:pt x="3261" y="503"/>
                  <a:pt x="3261" y="503"/>
                </a:cubicBezTo>
                <a:cubicBezTo>
                  <a:pt x="3260" y="502"/>
                  <a:pt x="3260" y="502"/>
                  <a:pt x="3260" y="502"/>
                </a:cubicBezTo>
                <a:cubicBezTo>
                  <a:pt x="3257" y="502"/>
                  <a:pt x="3257" y="502"/>
                  <a:pt x="3257" y="502"/>
                </a:cubicBezTo>
                <a:cubicBezTo>
                  <a:pt x="3258" y="505"/>
                  <a:pt x="3258" y="505"/>
                  <a:pt x="3258" y="505"/>
                </a:cubicBezTo>
                <a:cubicBezTo>
                  <a:pt x="3260" y="506"/>
                  <a:pt x="3260" y="506"/>
                  <a:pt x="3260" y="506"/>
                </a:cubicBezTo>
                <a:cubicBezTo>
                  <a:pt x="3260" y="508"/>
                  <a:pt x="3260" y="508"/>
                  <a:pt x="3260" y="508"/>
                </a:cubicBezTo>
                <a:cubicBezTo>
                  <a:pt x="3257" y="509"/>
                  <a:pt x="3257" y="509"/>
                  <a:pt x="3257" y="509"/>
                </a:cubicBezTo>
                <a:cubicBezTo>
                  <a:pt x="3257" y="511"/>
                  <a:pt x="3257" y="511"/>
                  <a:pt x="3257" y="511"/>
                </a:cubicBezTo>
                <a:cubicBezTo>
                  <a:pt x="3260" y="513"/>
                  <a:pt x="3260" y="513"/>
                  <a:pt x="3260" y="513"/>
                </a:cubicBezTo>
                <a:cubicBezTo>
                  <a:pt x="3261" y="515"/>
                  <a:pt x="3261" y="515"/>
                  <a:pt x="3261" y="515"/>
                </a:cubicBezTo>
                <a:cubicBezTo>
                  <a:pt x="3261" y="518"/>
                  <a:pt x="3261" y="518"/>
                  <a:pt x="3261" y="518"/>
                </a:cubicBezTo>
                <a:cubicBezTo>
                  <a:pt x="3261" y="519"/>
                  <a:pt x="3261" y="519"/>
                  <a:pt x="3261" y="519"/>
                </a:cubicBezTo>
                <a:cubicBezTo>
                  <a:pt x="3262" y="519"/>
                  <a:pt x="3262" y="519"/>
                  <a:pt x="3262" y="519"/>
                </a:cubicBezTo>
                <a:cubicBezTo>
                  <a:pt x="3264" y="521"/>
                  <a:pt x="3264" y="521"/>
                  <a:pt x="3264" y="521"/>
                </a:cubicBezTo>
                <a:cubicBezTo>
                  <a:pt x="3265" y="524"/>
                  <a:pt x="3265" y="524"/>
                  <a:pt x="3265" y="524"/>
                </a:cubicBezTo>
                <a:cubicBezTo>
                  <a:pt x="3268" y="529"/>
                  <a:pt x="3268" y="529"/>
                  <a:pt x="3268" y="529"/>
                </a:cubicBezTo>
                <a:cubicBezTo>
                  <a:pt x="3268" y="536"/>
                  <a:pt x="3268" y="536"/>
                  <a:pt x="3268" y="536"/>
                </a:cubicBezTo>
                <a:cubicBezTo>
                  <a:pt x="3268" y="542"/>
                  <a:pt x="3268" y="542"/>
                  <a:pt x="3268" y="542"/>
                </a:cubicBezTo>
                <a:cubicBezTo>
                  <a:pt x="3268" y="544"/>
                  <a:pt x="3268" y="544"/>
                  <a:pt x="3268" y="544"/>
                </a:cubicBezTo>
                <a:cubicBezTo>
                  <a:pt x="3267" y="546"/>
                  <a:pt x="3267" y="546"/>
                  <a:pt x="3267" y="546"/>
                </a:cubicBezTo>
                <a:cubicBezTo>
                  <a:pt x="3265" y="548"/>
                  <a:pt x="3265" y="548"/>
                  <a:pt x="3265" y="548"/>
                </a:cubicBezTo>
                <a:cubicBezTo>
                  <a:pt x="3265" y="551"/>
                  <a:pt x="3265" y="551"/>
                  <a:pt x="3265" y="551"/>
                </a:cubicBezTo>
                <a:cubicBezTo>
                  <a:pt x="3264" y="555"/>
                  <a:pt x="3264" y="555"/>
                  <a:pt x="3264" y="555"/>
                </a:cubicBezTo>
                <a:cubicBezTo>
                  <a:pt x="3262" y="556"/>
                  <a:pt x="3262" y="556"/>
                  <a:pt x="3262" y="556"/>
                </a:cubicBezTo>
                <a:cubicBezTo>
                  <a:pt x="3260" y="558"/>
                  <a:pt x="3260" y="558"/>
                  <a:pt x="3260" y="558"/>
                </a:cubicBezTo>
                <a:cubicBezTo>
                  <a:pt x="3257" y="559"/>
                  <a:pt x="3257" y="559"/>
                  <a:pt x="3257" y="559"/>
                </a:cubicBezTo>
                <a:cubicBezTo>
                  <a:pt x="3254" y="562"/>
                  <a:pt x="3254" y="562"/>
                  <a:pt x="3254" y="562"/>
                </a:cubicBezTo>
                <a:cubicBezTo>
                  <a:pt x="3252" y="562"/>
                  <a:pt x="3252" y="562"/>
                  <a:pt x="3252" y="562"/>
                </a:cubicBezTo>
                <a:cubicBezTo>
                  <a:pt x="3251" y="561"/>
                  <a:pt x="3251" y="561"/>
                  <a:pt x="3251" y="561"/>
                </a:cubicBezTo>
                <a:cubicBezTo>
                  <a:pt x="3249" y="559"/>
                  <a:pt x="3249" y="559"/>
                  <a:pt x="3249" y="559"/>
                </a:cubicBezTo>
                <a:cubicBezTo>
                  <a:pt x="3248" y="558"/>
                  <a:pt x="3248" y="558"/>
                  <a:pt x="3248" y="558"/>
                </a:cubicBezTo>
                <a:cubicBezTo>
                  <a:pt x="3248" y="556"/>
                  <a:pt x="3248" y="556"/>
                  <a:pt x="3248" y="556"/>
                </a:cubicBezTo>
                <a:cubicBezTo>
                  <a:pt x="3249" y="556"/>
                  <a:pt x="3249" y="556"/>
                  <a:pt x="3249" y="556"/>
                </a:cubicBezTo>
                <a:cubicBezTo>
                  <a:pt x="3249" y="555"/>
                  <a:pt x="3249" y="555"/>
                  <a:pt x="3249" y="555"/>
                </a:cubicBezTo>
                <a:cubicBezTo>
                  <a:pt x="3249" y="552"/>
                  <a:pt x="3249" y="552"/>
                  <a:pt x="3249" y="552"/>
                </a:cubicBezTo>
                <a:cubicBezTo>
                  <a:pt x="3247" y="554"/>
                  <a:pt x="3247" y="554"/>
                  <a:pt x="3247" y="554"/>
                </a:cubicBezTo>
                <a:cubicBezTo>
                  <a:pt x="3245" y="555"/>
                  <a:pt x="3245" y="555"/>
                  <a:pt x="3245" y="555"/>
                </a:cubicBezTo>
                <a:cubicBezTo>
                  <a:pt x="3245" y="556"/>
                  <a:pt x="3245" y="556"/>
                  <a:pt x="3245" y="556"/>
                </a:cubicBezTo>
                <a:cubicBezTo>
                  <a:pt x="3245" y="559"/>
                  <a:pt x="3245" y="559"/>
                  <a:pt x="3245" y="559"/>
                </a:cubicBezTo>
                <a:cubicBezTo>
                  <a:pt x="3247" y="561"/>
                  <a:pt x="3247" y="561"/>
                  <a:pt x="3247" y="561"/>
                </a:cubicBezTo>
                <a:cubicBezTo>
                  <a:pt x="3248" y="564"/>
                  <a:pt x="3248" y="564"/>
                  <a:pt x="3248" y="564"/>
                </a:cubicBezTo>
                <a:cubicBezTo>
                  <a:pt x="3247" y="567"/>
                  <a:pt x="3247" y="567"/>
                  <a:pt x="3247" y="567"/>
                </a:cubicBezTo>
                <a:cubicBezTo>
                  <a:pt x="3244" y="569"/>
                  <a:pt x="3244" y="569"/>
                  <a:pt x="3244" y="569"/>
                </a:cubicBezTo>
                <a:cubicBezTo>
                  <a:pt x="3244" y="572"/>
                  <a:pt x="3244" y="572"/>
                  <a:pt x="3244" y="572"/>
                </a:cubicBezTo>
                <a:cubicBezTo>
                  <a:pt x="3245" y="574"/>
                  <a:pt x="3245" y="574"/>
                  <a:pt x="3245" y="574"/>
                </a:cubicBezTo>
                <a:cubicBezTo>
                  <a:pt x="3247" y="575"/>
                  <a:pt x="3247" y="575"/>
                  <a:pt x="3247" y="575"/>
                </a:cubicBezTo>
                <a:cubicBezTo>
                  <a:pt x="3247" y="577"/>
                  <a:pt x="3247" y="577"/>
                  <a:pt x="3247" y="577"/>
                </a:cubicBezTo>
                <a:cubicBezTo>
                  <a:pt x="3245" y="578"/>
                  <a:pt x="3245" y="578"/>
                  <a:pt x="3245" y="578"/>
                </a:cubicBezTo>
                <a:cubicBezTo>
                  <a:pt x="3244" y="578"/>
                  <a:pt x="3244" y="578"/>
                  <a:pt x="3244" y="578"/>
                </a:cubicBezTo>
                <a:cubicBezTo>
                  <a:pt x="3244" y="579"/>
                  <a:pt x="3244" y="579"/>
                  <a:pt x="3244" y="579"/>
                </a:cubicBezTo>
                <a:cubicBezTo>
                  <a:pt x="3242" y="579"/>
                  <a:pt x="3242" y="579"/>
                  <a:pt x="3242" y="579"/>
                </a:cubicBezTo>
                <a:cubicBezTo>
                  <a:pt x="3239" y="579"/>
                  <a:pt x="3239" y="579"/>
                  <a:pt x="3239" y="579"/>
                </a:cubicBezTo>
                <a:cubicBezTo>
                  <a:pt x="3238" y="579"/>
                  <a:pt x="3238" y="579"/>
                  <a:pt x="3238" y="579"/>
                </a:cubicBezTo>
                <a:cubicBezTo>
                  <a:pt x="3238" y="577"/>
                  <a:pt x="3238" y="577"/>
                  <a:pt x="3238" y="577"/>
                </a:cubicBezTo>
                <a:cubicBezTo>
                  <a:pt x="3237" y="577"/>
                  <a:pt x="3237" y="577"/>
                  <a:pt x="3237" y="577"/>
                </a:cubicBezTo>
                <a:cubicBezTo>
                  <a:pt x="3234" y="578"/>
                  <a:pt x="3234" y="578"/>
                  <a:pt x="3234" y="578"/>
                </a:cubicBezTo>
                <a:cubicBezTo>
                  <a:pt x="3231" y="578"/>
                  <a:pt x="3231" y="578"/>
                  <a:pt x="3231" y="578"/>
                </a:cubicBezTo>
                <a:cubicBezTo>
                  <a:pt x="3228" y="578"/>
                  <a:pt x="3228" y="578"/>
                  <a:pt x="3228" y="578"/>
                </a:cubicBezTo>
                <a:cubicBezTo>
                  <a:pt x="3224" y="579"/>
                  <a:pt x="3224" y="579"/>
                  <a:pt x="3224" y="579"/>
                </a:cubicBezTo>
                <a:cubicBezTo>
                  <a:pt x="3221" y="579"/>
                  <a:pt x="3221" y="579"/>
                  <a:pt x="3221" y="579"/>
                </a:cubicBezTo>
                <a:cubicBezTo>
                  <a:pt x="3219" y="579"/>
                  <a:pt x="3219" y="579"/>
                  <a:pt x="3219" y="579"/>
                </a:cubicBezTo>
                <a:cubicBezTo>
                  <a:pt x="3217" y="581"/>
                  <a:pt x="3217" y="581"/>
                  <a:pt x="3217" y="581"/>
                </a:cubicBezTo>
                <a:cubicBezTo>
                  <a:pt x="3215" y="579"/>
                  <a:pt x="3215" y="579"/>
                  <a:pt x="3215" y="579"/>
                </a:cubicBezTo>
                <a:cubicBezTo>
                  <a:pt x="3212" y="579"/>
                  <a:pt x="3212" y="579"/>
                  <a:pt x="3212" y="579"/>
                </a:cubicBezTo>
                <a:cubicBezTo>
                  <a:pt x="3209" y="581"/>
                  <a:pt x="3209" y="581"/>
                  <a:pt x="3209" y="581"/>
                </a:cubicBezTo>
                <a:cubicBezTo>
                  <a:pt x="3209" y="582"/>
                  <a:pt x="3209" y="582"/>
                  <a:pt x="3209" y="582"/>
                </a:cubicBezTo>
                <a:cubicBezTo>
                  <a:pt x="3209" y="584"/>
                  <a:pt x="3209" y="584"/>
                  <a:pt x="3209" y="584"/>
                </a:cubicBezTo>
                <a:cubicBezTo>
                  <a:pt x="3206" y="587"/>
                  <a:pt x="3206" y="587"/>
                  <a:pt x="3206" y="587"/>
                </a:cubicBezTo>
                <a:cubicBezTo>
                  <a:pt x="3201" y="594"/>
                  <a:pt x="3201" y="594"/>
                  <a:pt x="3201" y="594"/>
                </a:cubicBezTo>
                <a:cubicBezTo>
                  <a:pt x="3198" y="595"/>
                  <a:pt x="3198" y="595"/>
                  <a:pt x="3198" y="595"/>
                </a:cubicBezTo>
                <a:cubicBezTo>
                  <a:pt x="3196" y="595"/>
                  <a:pt x="3196" y="595"/>
                  <a:pt x="3196" y="595"/>
                </a:cubicBezTo>
                <a:cubicBezTo>
                  <a:pt x="3196" y="598"/>
                  <a:pt x="3196" y="598"/>
                  <a:pt x="3196" y="598"/>
                </a:cubicBezTo>
                <a:cubicBezTo>
                  <a:pt x="3198" y="601"/>
                  <a:pt x="3198" y="601"/>
                  <a:pt x="3198" y="601"/>
                </a:cubicBezTo>
                <a:cubicBezTo>
                  <a:pt x="3199" y="601"/>
                  <a:pt x="3199" y="601"/>
                  <a:pt x="3199" y="601"/>
                </a:cubicBezTo>
                <a:cubicBezTo>
                  <a:pt x="3201" y="601"/>
                  <a:pt x="3201" y="601"/>
                  <a:pt x="3201" y="601"/>
                </a:cubicBezTo>
                <a:cubicBezTo>
                  <a:pt x="3204" y="601"/>
                  <a:pt x="3204" y="601"/>
                  <a:pt x="3204" y="601"/>
                </a:cubicBezTo>
                <a:cubicBezTo>
                  <a:pt x="3208" y="601"/>
                  <a:pt x="3208" y="601"/>
                  <a:pt x="3208" y="601"/>
                </a:cubicBezTo>
                <a:cubicBezTo>
                  <a:pt x="3212" y="602"/>
                  <a:pt x="3212" y="602"/>
                  <a:pt x="3212" y="602"/>
                </a:cubicBezTo>
                <a:cubicBezTo>
                  <a:pt x="3212" y="598"/>
                  <a:pt x="3212" y="598"/>
                  <a:pt x="3212" y="598"/>
                </a:cubicBezTo>
                <a:cubicBezTo>
                  <a:pt x="3212" y="597"/>
                  <a:pt x="3212" y="597"/>
                  <a:pt x="3212" y="597"/>
                </a:cubicBezTo>
                <a:cubicBezTo>
                  <a:pt x="3214" y="595"/>
                  <a:pt x="3214" y="595"/>
                  <a:pt x="3214" y="595"/>
                </a:cubicBezTo>
                <a:cubicBezTo>
                  <a:pt x="3215" y="597"/>
                  <a:pt x="3215" y="597"/>
                  <a:pt x="3215" y="597"/>
                </a:cubicBezTo>
                <a:cubicBezTo>
                  <a:pt x="3217" y="597"/>
                  <a:pt x="3217" y="597"/>
                  <a:pt x="3217" y="597"/>
                </a:cubicBezTo>
                <a:cubicBezTo>
                  <a:pt x="3221" y="595"/>
                  <a:pt x="3221" y="595"/>
                  <a:pt x="3221" y="595"/>
                </a:cubicBezTo>
                <a:cubicBezTo>
                  <a:pt x="3222" y="597"/>
                  <a:pt x="3222" y="597"/>
                  <a:pt x="3222" y="597"/>
                </a:cubicBezTo>
                <a:cubicBezTo>
                  <a:pt x="3222" y="595"/>
                  <a:pt x="3222" y="595"/>
                  <a:pt x="3222" y="595"/>
                </a:cubicBezTo>
                <a:cubicBezTo>
                  <a:pt x="3224" y="595"/>
                  <a:pt x="3224" y="595"/>
                  <a:pt x="3224" y="595"/>
                </a:cubicBezTo>
                <a:cubicBezTo>
                  <a:pt x="3224" y="594"/>
                  <a:pt x="3224" y="594"/>
                  <a:pt x="3224" y="594"/>
                </a:cubicBezTo>
                <a:cubicBezTo>
                  <a:pt x="3225" y="594"/>
                  <a:pt x="3225" y="594"/>
                  <a:pt x="3225" y="594"/>
                </a:cubicBezTo>
                <a:cubicBezTo>
                  <a:pt x="3228" y="594"/>
                  <a:pt x="3228" y="594"/>
                  <a:pt x="3228" y="594"/>
                </a:cubicBezTo>
                <a:cubicBezTo>
                  <a:pt x="3229" y="594"/>
                  <a:pt x="3229" y="594"/>
                  <a:pt x="3229" y="594"/>
                </a:cubicBezTo>
                <a:cubicBezTo>
                  <a:pt x="3229" y="592"/>
                  <a:pt x="3229" y="592"/>
                  <a:pt x="3229" y="592"/>
                </a:cubicBezTo>
                <a:cubicBezTo>
                  <a:pt x="3235" y="589"/>
                  <a:pt x="3235" y="589"/>
                  <a:pt x="3235" y="589"/>
                </a:cubicBezTo>
                <a:cubicBezTo>
                  <a:pt x="3238" y="591"/>
                  <a:pt x="3238" y="591"/>
                  <a:pt x="3238" y="591"/>
                </a:cubicBezTo>
                <a:cubicBezTo>
                  <a:pt x="3241" y="591"/>
                  <a:pt x="3241" y="591"/>
                  <a:pt x="3241" y="591"/>
                </a:cubicBezTo>
                <a:cubicBezTo>
                  <a:pt x="3244" y="591"/>
                  <a:pt x="3244" y="591"/>
                  <a:pt x="3244" y="591"/>
                </a:cubicBezTo>
                <a:cubicBezTo>
                  <a:pt x="3245" y="591"/>
                  <a:pt x="3245" y="591"/>
                  <a:pt x="3245" y="591"/>
                </a:cubicBezTo>
                <a:cubicBezTo>
                  <a:pt x="3247" y="592"/>
                  <a:pt x="3247" y="592"/>
                  <a:pt x="3247" y="592"/>
                </a:cubicBezTo>
                <a:cubicBezTo>
                  <a:pt x="3245" y="594"/>
                  <a:pt x="3245" y="594"/>
                  <a:pt x="3245" y="594"/>
                </a:cubicBezTo>
                <a:cubicBezTo>
                  <a:pt x="3244" y="597"/>
                  <a:pt x="3244" y="597"/>
                  <a:pt x="3244" y="597"/>
                </a:cubicBezTo>
                <a:cubicBezTo>
                  <a:pt x="3245" y="598"/>
                  <a:pt x="3245" y="598"/>
                  <a:pt x="3245" y="598"/>
                </a:cubicBezTo>
                <a:cubicBezTo>
                  <a:pt x="3245" y="600"/>
                  <a:pt x="3245" y="600"/>
                  <a:pt x="3245" y="600"/>
                </a:cubicBezTo>
                <a:cubicBezTo>
                  <a:pt x="3247" y="602"/>
                  <a:pt x="3247" y="602"/>
                  <a:pt x="3247" y="602"/>
                </a:cubicBezTo>
                <a:cubicBezTo>
                  <a:pt x="3249" y="604"/>
                  <a:pt x="3249" y="604"/>
                  <a:pt x="3249" y="604"/>
                </a:cubicBezTo>
                <a:cubicBezTo>
                  <a:pt x="3251" y="605"/>
                  <a:pt x="3251" y="605"/>
                  <a:pt x="3251" y="605"/>
                </a:cubicBezTo>
                <a:cubicBezTo>
                  <a:pt x="3252" y="607"/>
                  <a:pt x="3252" y="607"/>
                  <a:pt x="3252" y="607"/>
                </a:cubicBezTo>
                <a:cubicBezTo>
                  <a:pt x="3257" y="608"/>
                  <a:pt x="3257" y="608"/>
                  <a:pt x="3257" y="608"/>
                </a:cubicBezTo>
                <a:cubicBezTo>
                  <a:pt x="3257" y="607"/>
                  <a:pt x="3257" y="607"/>
                  <a:pt x="3257" y="607"/>
                </a:cubicBezTo>
                <a:cubicBezTo>
                  <a:pt x="3258" y="605"/>
                  <a:pt x="3258" y="605"/>
                  <a:pt x="3258" y="605"/>
                </a:cubicBezTo>
                <a:cubicBezTo>
                  <a:pt x="3258" y="601"/>
                  <a:pt x="3258" y="601"/>
                  <a:pt x="3258" y="601"/>
                </a:cubicBezTo>
                <a:cubicBezTo>
                  <a:pt x="3258" y="600"/>
                  <a:pt x="3258" y="600"/>
                  <a:pt x="3258" y="600"/>
                </a:cubicBezTo>
                <a:cubicBezTo>
                  <a:pt x="3260" y="598"/>
                  <a:pt x="3260" y="598"/>
                  <a:pt x="3260" y="598"/>
                </a:cubicBezTo>
                <a:cubicBezTo>
                  <a:pt x="3262" y="597"/>
                  <a:pt x="3262" y="597"/>
                  <a:pt x="3262" y="597"/>
                </a:cubicBezTo>
                <a:cubicBezTo>
                  <a:pt x="3265" y="597"/>
                  <a:pt x="3265" y="597"/>
                  <a:pt x="3265" y="597"/>
                </a:cubicBezTo>
                <a:cubicBezTo>
                  <a:pt x="3262" y="594"/>
                  <a:pt x="3262" y="594"/>
                  <a:pt x="3262" y="594"/>
                </a:cubicBezTo>
                <a:cubicBezTo>
                  <a:pt x="3260" y="592"/>
                  <a:pt x="3260" y="592"/>
                  <a:pt x="3260" y="592"/>
                </a:cubicBezTo>
                <a:cubicBezTo>
                  <a:pt x="3258" y="591"/>
                  <a:pt x="3258" y="591"/>
                  <a:pt x="3258" y="591"/>
                </a:cubicBezTo>
                <a:cubicBezTo>
                  <a:pt x="3258" y="588"/>
                  <a:pt x="3258" y="588"/>
                  <a:pt x="3258" y="588"/>
                </a:cubicBezTo>
                <a:cubicBezTo>
                  <a:pt x="3258" y="587"/>
                  <a:pt x="3258" y="587"/>
                  <a:pt x="3258" y="587"/>
                </a:cubicBezTo>
                <a:cubicBezTo>
                  <a:pt x="3260" y="585"/>
                  <a:pt x="3260" y="585"/>
                  <a:pt x="3260" y="585"/>
                </a:cubicBezTo>
                <a:cubicBezTo>
                  <a:pt x="3260" y="587"/>
                  <a:pt x="3260" y="587"/>
                  <a:pt x="3260" y="587"/>
                </a:cubicBezTo>
                <a:cubicBezTo>
                  <a:pt x="3261" y="589"/>
                  <a:pt x="3261" y="589"/>
                  <a:pt x="3261" y="589"/>
                </a:cubicBezTo>
                <a:cubicBezTo>
                  <a:pt x="3262" y="589"/>
                  <a:pt x="3262" y="589"/>
                  <a:pt x="3262" y="589"/>
                </a:cubicBezTo>
                <a:cubicBezTo>
                  <a:pt x="3264" y="589"/>
                  <a:pt x="3264" y="589"/>
                  <a:pt x="3264" y="589"/>
                </a:cubicBezTo>
                <a:cubicBezTo>
                  <a:pt x="3265" y="589"/>
                  <a:pt x="3265" y="589"/>
                  <a:pt x="3265" y="589"/>
                </a:cubicBezTo>
                <a:cubicBezTo>
                  <a:pt x="3267" y="591"/>
                  <a:pt x="3267" y="591"/>
                  <a:pt x="3267" y="591"/>
                </a:cubicBezTo>
                <a:cubicBezTo>
                  <a:pt x="3265" y="591"/>
                  <a:pt x="3265" y="591"/>
                  <a:pt x="3265" y="591"/>
                </a:cubicBezTo>
                <a:cubicBezTo>
                  <a:pt x="3265" y="592"/>
                  <a:pt x="3265" y="592"/>
                  <a:pt x="3265" y="592"/>
                </a:cubicBezTo>
                <a:cubicBezTo>
                  <a:pt x="3268" y="591"/>
                  <a:pt x="3268" y="591"/>
                  <a:pt x="3268" y="591"/>
                </a:cubicBezTo>
                <a:cubicBezTo>
                  <a:pt x="3271" y="591"/>
                  <a:pt x="3271" y="591"/>
                  <a:pt x="3271" y="591"/>
                </a:cubicBezTo>
                <a:cubicBezTo>
                  <a:pt x="3278" y="592"/>
                  <a:pt x="3278" y="592"/>
                  <a:pt x="3278" y="592"/>
                </a:cubicBezTo>
                <a:cubicBezTo>
                  <a:pt x="3277" y="589"/>
                  <a:pt x="3277" y="589"/>
                  <a:pt x="3277" y="589"/>
                </a:cubicBezTo>
                <a:cubicBezTo>
                  <a:pt x="3278" y="587"/>
                  <a:pt x="3278" y="587"/>
                  <a:pt x="3278" y="587"/>
                </a:cubicBezTo>
                <a:cubicBezTo>
                  <a:pt x="3281" y="585"/>
                  <a:pt x="3281" y="585"/>
                  <a:pt x="3281" y="585"/>
                </a:cubicBezTo>
                <a:cubicBezTo>
                  <a:pt x="3282" y="587"/>
                  <a:pt x="3282" y="587"/>
                  <a:pt x="3282" y="587"/>
                </a:cubicBezTo>
                <a:cubicBezTo>
                  <a:pt x="3281" y="587"/>
                  <a:pt x="3281" y="587"/>
                  <a:pt x="3281" y="587"/>
                </a:cubicBezTo>
                <a:cubicBezTo>
                  <a:pt x="3282" y="589"/>
                  <a:pt x="3282" y="589"/>
                  <a:pt x="3282" y="589"/>
                </a:cubicBezTo>
                <a:cubicBezTo>
                  <a:pt x="3284" y="592"/>
                  <a:pt x="3284" y="592"/>
                  <a:pt x="3284" y="592"/>
                </a:cubicBezTo>
                <a:cubicBezTo>
                  <a:pt x="3285" y="592"/>
                  <a:pt x="3285" y="592"/>
                  <a:pt x="3285" y="592"/>
                </a:cubicBezTo>
                <a:cubicBezTo>
                  <a:pt x="3287" y="591"/>
                  <a:pt x="3287" y="591"/>
                  <a:pt x="3287" y="591"/>
                </a:cubicBezTo>
                <a:cubicBezTo>
                  <a:pt x="3287" y="588"/>
                  <a:pt x="3287" y="588"/>
                  <a:pt x="3287" y="588"/>
                </a:cubicBezTo>
                <a:cubicBezTo>
                  <a:pt x="3284" y="584"/>
                  <a:pt x="3284" y="584"/>
                  <a:pt x="3284" y="584"/>
                </a:cubicBezTo>
                <a:cubicBezTo>
                  <a:pt x="3285" y="582"/>
                  <a:pt x="3285" y="582"/>
                  <a:pt x="3285" y="582"/>
                </a:cubicBezTo>
                <a:cubicBezTo>
                  <a:pt x="3287" y="582"/>
                  <a:pt x="3287" y="582"/>
                  <a:pt x="3287" y="582"/>
                </a:cubicBezTo>
                <a:cubicBezTo>
                  <a:pt x="3291" y="584"/>
                  <a:pt x="3291" y="584"/>
                  <a:pt x="3291" y="584"/>
                </a:cubicBezTo>
                <a:cubicBezTo>
                  <a:pt x="3290" y="582"/>
                  <a:pt x="3290" y="582"/>
                  <a:pt x="3290" y="582"/>
                </a:cubicBezTo>
                <a:cubicBezTo>
                  <a:pt x="3290" y="581"/>
                  <a:pt x="3290" y="581"/>
                  <a:pt x="3290" y="581"/>
                </a:cubicBezTo>
                <a:cubicBezTo>
                  <a:pt x="3290" y="579"/>
                  <a:pt x="3290" y="579"/>
                  <a:pt x="3290" y="579"/>
                </a:cubicBezTo>
                <a:cubicBezTo>
                  <a:pt x="3290" y="578"/>
                  <a:pt x="3290" y="578"/>
                  <a:pt x="3290" y="578"/>
                </a:cubicBezTo>
                <a:cubicBezTo>
                  <a:pt x="3291" y="578"/>
                  <a:pt x="3291" y="578"/>
                  <a:pt x="3291" y="578"/>
                </a:cubicBezTo>
                <a:cubicBezTo>
                  <a:pt x="3292" y="578"/>
                  <a:pt x="3292" y="578"/>
                  <a:pt x="3292" y="578"/>
                </a:cubicBezTo>
                <a:cubicBezTo>
                  <a:pt x="3292" y="581"/>
                  <a:pt x="3292" y="581"/>
                  <a:pt x="3292" y="581"/>
                </a:cubicBezTo>
                <a:lnTo>
                  <a:pt x="3292" y="584"/>
                </a:lnTo>
                <a:close/>
                <a:moveTo>
                  <a:pt x="3260" y="519"/>
                </a:moveTo>
                <a:cubicBezTo>
                  <a:pt x="3261" y="519"/>
                  <a:pt x="3261" y="519"/>
                  <a:pt x="3261" y="519"/>
                </a:cubicBezTo>
                <a:cubicBezTo>
                  <a:pt x="3260" y="518"/>
                  <a:pt x="3260" y="518"/>
                  <a:pt x="3260" y="518"/>
                </a:cubicBezTo>
                <a:lnTo>
                  <a:pt x="3260" y="519"/>
                </a:lnTo>
                <a:close/>
                <a:moveTo>
                  <a:pt x="3307" y="468"/>
                </a:moveTo>
                <a:cubicBezTo>
                  <a:pt x="3307" y="466"/>
                  <a:pt x="3307" y="466"/>
                  <a:pt x="3307" y="466"/>
                </a:cubicBezTo>
                <a:cubicBezTo>
                  <a:pt x="3305" y="468"/>
                  <a:pt x="3305" y="468"/>
                  <a:pt x="3305" y="468"/>
                </a:cubicBezTo>
                <a:lnTo>
                  <a:pt x="3307" y="468"/>
                </a:lnTo>
                <a:close/>
                <a:moveTo>
                  <a:pt x="3274" y="1173"/>
                </a:moveTo>
                <a:cubicBezTo>
                  <a:pt x="3275" y="1174"/>
                  <a:pt x="3275" y="1174"/>
                  <a:pt x="3275" y="1174"/>
                </a:cubicBezTo>
                <a:cubicBezTo>
                  <a:pt x="3277" y="1173"/>
                  <a:pt x="3277" y="1173"/>
                  <a:pt x="3277" y="1173"/>
                </a:cubicBezTo>
                <a:cubicBezTo>
                  <a:pt x="3278" y="1171"/>
                  <a:pt x="3278" y="1171"/>
                  <a:pt x="3278" y="1171"/>
                </a:cubicBezTo>
                <a:cubicBezTo>
                  <a:pt x="3280" y="1169"/>
                  <a:pt x="3280" y="1169"/>
                  <a:pt x="3280" y="1169"/>
                </a:cubicBezTo>
                <a:cubicBezTo>
                  <a:pt x="3281" y="1166"/>
                  <a:pt x="3281" y="1166"/>
                  <a:pt x="3281" y="1166"/>
                </a:cubicBezTo>
                <a:cubicBezTo>
                  <a:pt x="3281" y="1164"/>
                  <a:pt x="3281" y="1164"/>
                  <a:pt x="3281" y="1164"/>
                </a:cubicBezTo>
                <a:cubicBezTo>
                  <a:pt x="3282" y="1163"/>
                  <a:pt x="3282" y="1163"/>
                  <a:pt x="3282" y="1163"/>
                </a:cubicBezTo>
                <a:cubicBezTo>
                  <a:pt x="3281" y="1161"/>
                  <a:pt x="3281" y="1161"/>
                  <a:pt x="3281" y="1161"/>
                </a:cubicBezTo>
                <a:cubicBezTo>
                  <a:pt x="3277" y="1166"/>
                  <a:pt x="3277" y="1166"/>
                  <a:pt x="3277" y="1166"/>
                </a:cubicBezTo>
                <a:cubicBezTo>
                  <a:pt x="3275" y="1169"/>
                  <a:pt x="3275" y="1169"/>
                  <a:pt x="3275" y="1169"/>
                </a:cubicBezTo>
                <a:cubicBezTo>
                  <a:pt x="3275" y="1170"/>
                  <a:pt x="3275" y="1170"/>
                  <a:pt x="3275" y="1170"/>
                </a:cubicBezTo>
                <a:cubicBezTo>
                  <a:pt x="3274" y="1170"/>
                  <a:pt x="3274" y="1170"/>
                  <a:pt x="3274" y="1170"/>
                </a:cubicBezTo>
                <a:lnTo>
                  <a:pt x="3274" y="1173"/>
                </a:lnTo>
                <a:close/>
                <a:moveTo>
                  <a:pt x="3433" y="959"/>
                </a:moveTo>
                <a:cubicBezTo>
                  <a:pt x="3434" y="960"/>
                  <a:pt x="3434" y="960"/>
                  <a:pt x="3434" y="960"/>
                </a:cubicBezTo>
                <a:cubicBezTo>
                  <a:pt x="3435" y="960"/>
                  <a:pt x="3435" y="960"/>
                  <a:pt x="3435" y="960"/>
                </a:cubicBezTo>
                <a:cubicBezTo>
                  <a:pt x="3435" y="958"/>
                  <a:pt x="3435" y="958"/>
                  <a:pt x="3435" y="958"/>
                </a:cubicBezTo>
                <a:cubicBezTo>
                  <a:pt x="3436" y="958"/>
                  <a:pt x="3436" y="958"/>
                  <a:pt x="3436" y="958"/>
                </a:cubicBezTo>
                <a:cubicBezTo>
                  <a:pt x="3436" y="957"/>
                  <a:pt x="3436" y="957"/>
                  <a:pt x="3436" y="957"/>
                </a:cubicBezTo>
                <a:cubicBezTo>
                  <a:pt x="3434" y="958"/>
                  <a:pt x="3434" y="958"/>
                  <a:pt x="3434" y="958"/>
                </a:cubicBezTo>
                <a:cubicBezTo>
                  <a:pt x="3434" y="959"/>
                  <a:pt x="3434" y="959"/>
                  <a:pt x="3434" y="959"/>
                </a:cubicBezTo>
                <a:lnTo>
                  <a:pt x="3433" y="959"/>
                </a:lnTo>
                <a:close/>
                <a:moveTo>
                  <a:pt x="3308" y="450"/>
                </a:moveTo>
                <a:cubicBezTo>
                  <a:pt x="3311" y="448"/>
                  <a:pt x="3311" y="448"/>
                  <a:pt x="3311" y="448"/>
                </a:cubicBezTo>
                <a:cubicBezTo>
                  <a:pt x="3314" y="446"/>
                  <a:pt x="3314" y="446"/>
                  <a:pt x="3314" y="446"/>
                </a:cubicBezTo>
                <a:cubicBezTo>
                  <a:pt x="3314" y="445"/>
                  <a:pt x="3314" y="445"/>
                  <a:pt x="3314" y="445"/>
                </a:cubicBezTo>
                <a:cubicBezTo>
                  <a:pt x="3313" y="445"/>
                  <a:pt x="3313" y="445"/>
                  <a:pt x="3313" y="445"/>
                </a:cubicBezTo>
                <a:cubicBezTo>
                  <a:pt x="3311" y="445"/>
                  <a:pt x="3311" y="445"/>
                  <a:pt x="3311" y="445"/>
                </a:cubicBezTo>
                <a:cubicBezTo>
                  <a:pt x="3310" y="448"/>
                  <a:pt x="3310" y="448"/>
                  <a:pt x="3310" y="448"/>
                </a:cubicBezTo>
                <a:cubicBezTo>
                  <a:pt x="3308" y="448"/>
                  <a:pt x="3308" y="448"/>
                  <a:pt x="3308" y="448"/>
                </a:cubicBezTo>
                <a:cubicBezTo>
                  <a:pt x="3307" y="448"/>
                  <a:pt x="3307" y="448"/>
                  <a:pt x="3307" y="448"/>
                </a:cubicBezTo>
                <a:cubicBezTo>
                  <a:pt x="3304" y="445"/>
                  <a:pt x="3304" y="445"/>
                  <a:pt x="3304" y="445"/>
                </a:cubicBezTo>
                <a:cubicBezTo>
                  <a:pt x="3305" y="448"/>
                  <a:pt x="3305" y="448"/>
                  <a:pt x="3305" y="448"/>
                </a:cubicBezTo>
                <a:cubicBezTo>
                  <a:pt x="3305" y="449"/>
                  <a:pt x="3305" y="449"/>
                  <a:pt x="3305" y="449"/>
                </a:cubicBezTo>
                <a:cubicBezTo>
                  <a:pt x="3305" y="450"/>
                  <a:pt x="3305" y="450"/>
                  <a:pt x="3305" y="450"/>
                </a:cubicBezTo>
                <a:cubicBezTo>
                  <a:pt x="3304" y="450"/>
                  <a:pt x="3304" y="450"/>
                  <a:pt x="3304" y="450"/>
                </a:cubicBezTo>
                <a:cubicBezTo>
                  <a:pt x="3303" y="453"/>
                  <a:pt x="3303" y="453"/>
                  <a:pt x="3303" y="453"/>
                </a:cubicBezTo>
                <a:cubicBezTo>
                  <a:pt x="3303" y="455"/>
                  <a:pt x="3303" y="455"/>
                  <a:pt x="3303" y="455"/>
                </a:cubicBezTo>
                <a:cubicBezTo>
                  <a:pt x="3303" y="456"/>
                  <a:pt x="3303" y="456"/>
                  <a:pt x="3303" y="456"/>
                </a:cubicBezTo>
                <a:cubicBezTo>
                  <a:pt x="3301" y="458"/>
                  <a:pt x="3301" y="458"/>
                  <a:pt x="3301" y="458"/>
                </a:cubicBezTo>
                <a:cubicBezTo>
                  <a:pt x="3303" y="459"/>
                  <a:pt x="3303" y="459"/>
                  <a:pt x="3303" y="459"/>
                </a:cubicBezTo>
                <a:cubicBezTo>
                  <a:pt x="3305" y="455"/>
                  <a:pt x="3305" y="455"/>
                  <a:pt x="3305" y="455"/>
                </a:cubicBezTo>
                <a:cubicBezTo>
                  <a:pt x="3305" y="453"/>
                  <a:pt x="3305" y="453"/>
                  <a:pt x="3305" y="453"/>
                </a:cubicBezTo>
                <a:cubicBezTo>
                  <a:pt x="3305" y="452"/>
                  <a:pt x="3305" y="452"/>
                  <a:pt x="3305" y="452"/>
                </a:cubicBezTo>
                <a:cubicBezTo>
                  <a:pt x="3307" y="452"/>
                  <a:pt x="3307" y="452"/>
                  <a:pt x="3307" y="452"/>
                </a:cubicBezTo>
                <a:lnTo>
                  <a:pt x="3308" y="450"/>
                </a:lnTo>
                <a:close/>
                <a:moveTo>
                  <a:pt x="3275" y="1068"/>
                </a:moveTo>
                <a:cubicBezTo>
                  <a:pt x="3277" y="1070"/>
                  <a:pt x="3277" y="1070"/>
                  <a:pt x="3277" y="1070"/>
                </a:cubicBezTo>
                <a:cubicBezTo>
                  <a:pt x="3278" y="1070"/>
                  <a:pt x="3278" y="1070"/>
                  <a:pt x="3278" y="1070"/>
                </a:cubicBezTo>
                <a:cubicBezTo>
                  <a:pt x="3280" y="1070"/>
                  <a:pt x="3280" y="1070"/>
                  <a:pt x="3280" y="1070"/>
                </a:cubicBezTo>
                <a:cubicBezTo>
                  <a:pt x="3281" y="1068"/>
                  <a:pt x="3281" y="1068"/>
                  <a:pt x="3281" y="1068"/>
                </a:cubicBezTo>
                <a:cubicBezTo>
                  <a:pt x="3280" y="1067"/>
                  <a:pt x="3280" y="1067"/>
                  <a:pt x="3280" y="1067"/>
                </a:cubicBezTo>
                <a:cubicBezTo>
                  <a:pt x="3280" y="1065"/>
                  <a:pt x="3280" y="1065"/>
                  <a:pt x="3280" y="1065"/>
                </a:cubicBezTo>
                <a:cubicBezTo>
                  <a:pt x="3274" y="1065"/>
                  <a:pt x="3274" y="1065"/>
                  <a:pt x="3274" y="1065"/>
                </a:cubicBezTo>
                <a:cubicBezTo>
                  <a:pt x="3270" y="1065"/>
                  <a:pt x="3270" y="1065"/>
                  <a:pt x="3270" y="1065"/>
                </a:cubicBezTo>
                <a:cubicBezTo>
                  <a:pt x="3268" y="1067"/>
                  <a:pt x="3268" y="1067"/>
                  <a:pt x="3268" y="1067"/>
                </a:cubicBezTo>
                <a:cubicBezTo>
                  <a:pt x="3271" y="1068"/>
                  <a:pt x="3271" y="1068"/>
                  <a:pt x="3271" y="1068"/>
                </a:cubicBezTo>
                <a:cubicBezTo>
                  <a:pt x="3271" y="1070"/>
                  <a:pt x="3271" y="1070"/>
                  <a:pt x="3271" y="1070"/>
                </a:cubicBezTo>
                <a:cubicBezTo>
                  <a:pt x="3271" y="1071"/>
                  <a:pt x="3271" y="1071"/>
                  <a:pt x="3271" y="1071"/>
                </a:cubicBezTo>
                <a:cubicBezTo>
                  <a:pt x="3272" y="1068"/>
                  <a:pt x="3272" y="1068"/>
                  <a:pt x="3272" y="1068"/>
                </a:cubicBezTo>
                <a:cubicBezTo>
                  <a:pt x="3274" y="1071"/>
                  <a:pt x="3274" y="1071"/>
                  <a:pt x="3274" y="1071"/>
                </a:cubicBezTo>
                <a:cubicBezTo>
                  <a:pt x="3275" y="1071"/>
                  <a:pt x="3275" y="1071"/>
                  <a:pt x="3275" y="1071"/>
                </a:cubicBezTo>
                <a:cubicBezTo>
                  <a:pt x="3275" y="1070"/>
                  <a:pt x="3275" y="1070"/>
                  <a:pt x="3275" y="1070"/>
                </a:cubicBezTo>
                <a:cubicBezTo>
                  <a:pt x="3272" y="1067"/>
                  <a:pt x="3272" y="1067"/>
                  <a:pt x="3272" y="1067"/>
                </a:cubicBezTo>
                <a:cubicBezTo>
                  <a:pt x="3274" y="1067"/>
                  <a:pt x="3274" y="1067"/>
                  <a:pt x="3274" y="1067"/>
                </a:cubicBezTo>
                <a:lnTo>
                  <a:pt x="3275" y="1068"/>
                </a:lnTo>
                <a:close/>
                <a:moveTo>
                  <a:pt x="3333" y="426"/>
                </a:moveTo>
                <a:cubicBezTo>
                  <a:pt x="3333" y="427"/>
                  <a:pt x="3333" y="427"/>
                  <a:pt x="3333" y="427"/>
                </a:cubicBezTo>
                <a:cubicBezTo>
                  <a:pt x="3334" y="425"/>
                  <a:pt x="3334" y="425"/>
                  <a:pt x="3334" y="425"/>
                </a:cubicBezTo>
                <a:lnTo>
                  <a:pt x="3333" y="426"/>
                </a:lnTo>
                <a:close/>
                <a:moveTo>
                  <a:pt x="3330" y="1074"/>
                </a:moveTo>
                <a:cubicBezTo>
                  <a:pt x="3331" y="1075"/>
                  <a:pt x="3331" y="1075"/>
                  <a:pt x="3331" y="1075"/>
                </a:cubicBezTo>
                <a:cubicBezTo>
                  <a:pt x="3333" y="1077"/>
                  <a:pt x="3333" y="1077"/>
                  <a:pt x="3333" y="1077"/>
                </a:cubicBezTo>
                <a:cubicBezTo>
                  <a:pt x="3334" y="1075"/>
                  <a:pt x="3334" y="1075"/>
                  <a:pt x="3334" y="1075"/>
                </a:cubicBezTo>
                <a:cubicBezTo>
                  <a:pt x="3334" y="1074"/>
                  <a:pt x="3334" y="1074"/>
                  <a:pt x="3334" y="1074"/>
                </a:cubicBezTo>
                <a:cubicBezTo>
                  <a:pt x="3333" y="1074"/>
                  <a:pt x="3333" y="1074"/>
                  <a:pt x="3333" y="1074"/>
                </a:cubicBezTo>
                <a:lnTo>
                  <a:pt x="3330" y="1074"/>
                </a:lnTo>
                <a:close/>
                <a:moveTo>
                  <a:pt x="3334" y="422"/>
                </a:moveTo>
                <a:cubicBezTo>
                  <a:pt x="3334" y="425"/>
                  <a:pt x="3334" y="425"/>
                  <a:pt x="3334" y="425"/>
                </a:cubicBezTo>
                <a:cubicBezTo>
                  <a:pt x="3335" y="422"/>
                  <a:pt x="3335" y="422"/>
                  <a:pt x="3335" y="422"/>
                </a:cubicBezTo>
                <a:lnTo>
                  <a:pt x="3334" y="422"/>
                </a:lnTo>
                <a:close/>
                <a:moveTo>
                  <a:pt x="3338" y="1090"/>
                </a:moveTo>
                <a:cubicBezTo>
                  <a:pt x="3343" y="1091"/>
                  <a:pt x="3343" y="1091"/>
                  <a:pt x="3343" y="1091"/>
                </a:cubicBezTo>
                <a:cubicBezTo>
                  <a:pt x="3347" y="1090"/>
                  <a:pt x="3347" y="1090"/>
                  <a:pt x="3347" y="1090"/>
                </a:cubicBezTo>
                <a:cubicBezTo>
                  <a:pt x="3344" y="1088"/>
                  <a:pt x="3344" y="1088"/>
                  <a:pt x="3344" y="1088"/>
                </a:cubicBezTo>
                <a:cubicBezTo>
                  <a:pt x="3341" y="1088"/>
                  <a:pt x="3341" y="1088"/>
                  <a:pt x="3341" y="1088"/>
                </a:cubicBezTo>
                <a:cubicBezTo>
                  <a:pt x="3331" y="1087"/>
                  <a:pt x="3331" y="1087"/>
                  <a:pt x="3331" y="1087"/>
                </a:cubicBezTo>
                <a:cubicBezTo>
                  <a:pt x="3331" y="1088"/>
                  <a:pt x="3331" y="1088"/>
                  <a:pt x="3331" y="1088"/>
                </a:cubicBezTo>
                <a:cubicBezTo>
                  <a:pt x="3335" y="1088"/>
                  <a:pt x="3335" y="1088"/>
                  <a:pt x="3335" y="1088"/>
                </a:cubicBezTo>
                <a:lnTo>
                  <a:pt x="3338" y="1090"/>
                </a:lnTo>
                <a:close/>
                <a:moveTo>
                  <a:pt x="3321" y="438"/>
                </a:moveTo>
                <a:cubicBezTo>
                  <a:pt x="3320" y="440"/>
                  <a:pt x="3320" y="440"/>
                  <a:pt x="3320" y="440"/>
                </a:cubicBezTo>
                <a:cubicBezTo>
                  <a:pt x="3320" y="442"/>
                  <a:pt x="3320" y="442"/>
                  <a:pt x="3320" y="442"/>
                </a:cubicBezTo>
                <a:cubicBezTo>
                  <a:pt x="3320" y="443"/>
                  <a:pt x="3320" y="443"/>
                  <a:pt x="3320" y="443"/>
                </a:cubicBezTo>
                <a:cubicBezTo>
                  <a:pt x="3321" y="443"/>
                  <a:pt x="3321" y="443"/>
                  <a:pt x="3321" y="443"/>
                </a:cubicBezTo>
                <a:cubicBezTo>
                  <a:pt x="3323" y="440"/>
                  <a:pt x="3323" y="440"/>
                  <a:pt x="3323" y="440"/>
                </a:cubicBezTo>
                <a:cubicBezTo>
                  <a:pt x="3325" y="435"/>
                  <a:pt x="3325" y="435"/>
                  <a:pt x="3325" y="435"/>
                </a:cubicBezTo>
                <a:cubicBezTo>
                  <a:pt x="3324" y="435"/>
                  <a:pt x="3324" y="435"/>
                  <a:pt x="3324" y="435"/>
                </a:cubicBezTo>
                <a:cubicBezTo>
                  <a:pt x="3323" y="435"/>
                  <a:pt x="3323" y="435"/>
                  <a:pt x="3323" y="435"/>
                </a:cubicBezTo>
                <a:lnTo>
                  <a:pt x="3321" y="438"/>
                </a:lnTo>
                <a:close/>
                <a:moveTo>
                  <a:pt x="1980" y="522"/>
                </a:moveTo>
                <a:cubicBezTo>
                  <a:pt x="1980" y="523"/>
                  <a:pt x="1980" y="523"/>
                  <a:pt x="1980" y="523"/>
                </a:cubicBezTo>
                <a:cubicBezTo>
                  <a:pt x="1981" y="524"/>
                  <a:pt x="1981" y="524"/>
                  <a:pt x="1981" y="524"/>
                </a:cubicBezTo>
                <a:cubicBezTo>
                  <a:pt x="1981" y="523"/>
                  <a:pt x="1981" y="523"/>
                  <a:pt x="1981" y="523"/>
                </a:cubicBezTo>
                <a:cubicBezTo>
                  <a:pt x="1983" y="524"/>
                  <a:pt x="1983" y="524"/>
                  <a:pt x="1983" y="524"/>
                </a:cubicBezTo>
                <a:cubicBezTo>
                  <a:pt x="1983" y="522"/>
                  <a:pt x="1983" y="522"/>
                  <a:pt x="1983" y="522"/>
                </a:cubicBezTo>
                <a:cubicBezTo>
                  <a:pt x="1983" y="521"/>
                  <a:pt x="1983" y="521"/>
                  <a:pt x="1983" y="521"/>
                </a:cubicBezTo>
                <a:cubicBezTo>
                  <a:pt x="1982" y="521"/>
                  <a:pt x="1982" y="521"/>
                  <a:pt x="1982" y="521"/>
                </a:cubicBezTo>
                <a:lnTo>
                  <a:pt x="1980" y="522"/>
                </a:lnTo>
                <a:close/>
                <a:moveTo>
                  <a:pt x="1983" y="560"/>
                </a:moveTo>
                <a:cubicBezTo>
                  <a:pt x="1984" y="560"/>
                  <a:pt x="1984" y="560"/>
                  <a:pt x="1984" y="560"/>
                </a:cubicBezTo>
                <a:cubicBezTo>
                  <a:pt x="1985" y="560"/>
                  <a:pt x="1985" y="560"/>
                  <a:pt x="1985" y="560"/>
                </a:cubicBezTo>
                <a:cubicBezTo>
                  <a:pt x="1986" y="557"/>
                  <a:pt x="1986" y="557"/>
                  <a:pt x="1986" y="557"/>
                </a:cubicBezTo>
                <a:cubicBezTo>
                  <a:pt x="1985" y="557"/>
                  <a:pt x="1985" y="557"/>
                  <a:pt x="1985" y="557"/>
                </a:cubicBezTo>
                <a:cubicBezTo>
                  <a:pt x="1983" y="559"/>
                  <a:pt x="1983" y="559"/>
                  <a:pt x="1983" y="559"/>
                </a:cubicBezTo>
                <a:lnTo>
                  <a:pt x="1983" y="560"/>
                </a:lnTo>
                <a:close/>
                <a:moveTo>
                  <a:pt x="1835" y="321"/>
                </a:moveTo>
                <a:cubicBezTo>
                  <a:pt x="1833" y="321"/>
                  <a:pt x="1833" y="321"/>
                  <a:pt x="1833" y="321"/>
                </a:cubicBezTo>
                <a:cubicBezTo>
                  <a:pt x="1830" y="320"/>
                  <a:pt x="1830" y="320"/>
                  <a:pt x="1830" y="320"/>
                </a:cubicBezTo>
                <a:cubicBezTo>
                  <a:pt x="1829" y="320"/>
                  <a:pt x="1829" y="320"/>
                  <a:pt x="1829" y="320"/>
                </a:cubicBezTo>
                <a:cubicBezTo>
                  <a:pt x="1827" y="320"/>
                  <a:pt x="1827" y="320"/>
                  <a:pt x="1827" y="320"/>
                </a:cubicBezTo>
                <a:cubicBezTo>
                  <a:pt x="1827" y="321"/>
                  <a:pt x="1827" y="321"/>
                  <a:pt x="1827" y="321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3" y="324"/>
                  <a:pt x="1833" y="324"/>
                  <a:pt x="1833" y="324"/>
                </a:cubicBezTo>
                <a:cubicBezTo>
                  <a:pt x="1835" y="323"/>
                  <a:pt x="1835" y="323"/>
                  <a:pt x="1835" y="323"/>
                </a:cubicBezTo>
                <a:cubicBezTo>
                  <a:pt x="1835" y="322"/>
                  <a:pt x="1835" y="322"/>
                  <a:pt x="1835" y="322"/>
                </a:cubicBezTo>
                <a:cubicBezTo>
                  <a:pt x="1836" y="324"/>
                  <a:pt x="1836" y="324"/>
                  <a:pt x="1836" y="324"/>
                </a:cubicBezTo>
                <a:cubicBezTo>
                  <a:pt x="1837" y="321"/>
                  <a:pt x="1837" y="321"/>
                  <a:pt x="1837" y="321"/>
                </a:cubicBezTo>
                <a:cubicBezTo>
                  <a:pt x="1837" y="320"/>
                  <a:pt x="1837" y="320"/>
                  <a:pt x="1837" y="320"/>
                </a:cubicBezTo>
                <a:cubicBezTo>
                  <a:pt x="1836" y="319"/>
                  <a:pt x="1836" y="319"/>
                  <a:pt x="1836" y="319"/>
                </a:cubicBezTo>
                <a:cubicBezTo>
                  <a:pt x="1835" y="320"/>
                  <a:pt x="1835" y="320"/>
                  <a:pt x="1835" y="320"/>
                </a:cubicBezTo>
                <a:lnTo>
                  <a:pt x="1835" y="321"/>
                </a:lnTo>
                <a:close/>
                <a:moveTo>
                  <a:pt x="1899" y="263"/>
                </a:moveTo>
                <a:cubicBezTo>
                  <a:pt x="1899" y="264"/>
                  <a:pt x="1899" y="264"/>
                  <a:pt x="1899" y="264"/>
                </a:cubicBezTo>
                <a:cubicBezTo>
                  <a:pt x="1901" y="264"/>
                  <a:pt x="1901" y="264"/>
                  <a:pt x="1901" y="264"/>
                </a:cubicBezTo>
                <a:lnTo>
                  <a:pt x="1899" y="263"/>
                </a:lnTo>
                <a:close/>
                <a:moveTo>
                  <a:pt x="1839" y="304"/>
                </a:moveTo>
                <a:cubicBezTo>
                  <a:pt x="1836" y="306"/>
                  <a:pt x="1836" y="306"/>
                  <a:pt x="1836" y="306"/>
                </a:cubicBezTo>
                <a:cubicBezTo>
                  <a:pt x="1837" y="309"/>
                  <a:pt x="1837" y="309"/>
                  <a:pt x="1837" y="309"/>
                </a:cubicBezTo>
                <a:cubicBezTo>
                  <a:pt x="1837" y="310"/>
                  <a:pt x="1837" y="310"/>
                  <a:pt x="1837" y="310"/>
                </a:cubicBezTo>
                <a:cubicBezTo>
                  <a:pt x="1836" y="310"/>
                  <a:pt x="1836" y="310"/>
                  <a:pt x="1836" y="310"/>
                </a:cubicBezTo>
                <a:cubicBezTo>
                  <a:pt x="1837" y="309"/>
                  <a:pt x="1837" y="309"/>
                  <a:pt x="1837" y="309"/>
                </a:cubicBezTo>
                <a:cubicBezTo>
                  <a:pt x="1836" y="307"/>
                  <a:pt x="1836" y="307"/>
                  <a:pt x="1836" y="307"/>
                </a:cubicBezTo>
                <a:cubicBezTo>
                  <a:pt x="1836" y="309"/>
                  <a:pt x="1836" y="309"/>
                  <a:pt x="1836" y="309"/>
                </a:cubicBezTo>
                <a:cubicBezTo>
                  <a:pt x="1835" y="310"/>
                  <a:pt x="1835" y="310"/>
                  <a:pt x="1835" y="310"/>
                </a:cubicBezTo>
                <a:cubicBezTo>
                  <a:pt x="1833" y="309"/>
                  <a:pt x="1833" y="309"/>
                  <a:pt x="1833" y="309"/>
                </a:cubicBezTo>
                <a:cubicBezTo>
                  <a:pt x="1835" y="307"/>
                  <a:pt x="1835" y="307"/>
                  <a:pt x="1835" y="307"/>
                </a:cubicBezTo>
                <a:cubicBezTo>
                  <a:pt x="1833" y="307"/>
                  <a:pt x="1833" y="307"/>
                  <a:pt x="1833" y="307"/>
                </a:cubicBezTo>
                <a:cubicBezTo>
                  <a:pt x="1832" y="307"/>
                  <a:pt x="1832" y="307"/>
                  <a:pt x="1832" y="307"/>
                </a:cubicBezTo>
                <a:cubicBezTo>
                  <a:pt x="1830" y="309"/>
                  <a:pt x="1830" y="309"/>
                  <a:pt x="1830" y="309"/>
                </a:cubicBezTo>
                <a:cubicBezTo>
                  <a:pt x="1829" y="309"/>
                  <a:pt x="1829" y="309"/>
                  <a:pt x="1829" y="309"/>
                </a:cubicBezTo>
                <a:cubicBezTo>
                  <a:pt x="1826" y="310"/>
                  <a:pt x="1826" y="310"/>
                  <a:pt x="1826" y="310"/>
                </a:cubicBezTo>
                <a:cubicBezTo>
                  <a:pt x="1829" y="313"/>
                  <a:pt x="1829" y="313"/>
                  <a:pt x="1829" y="313"/>
                </a:cubicBezTo>
                <a:cubicBezTo>
                  <a:pt x="1829" y="314"/>
                  <a:pt x="1829" y="314"/>
                  <a:pt x="1829" y="314"/>
                </a:cubicBezTo>
                <a:cubicBezTo>
                  <a:pt x="1827" y="314"/>
                  <a:pt x="1827" y="314"/>
                  <a:pt x="1827" y="314"/>
                </a:cubicBezTo>
                <a:cubicBezTo>
                  <a:pt x="1830" y="316"/>
                  <a:pt x="1830" y="316"/>
                  <a:pt x="1830" y="316"/>
                </a:cubicBezTo>
                <a:cubicBezTo>
                  <a:pt x="1833" y="316"/>
                  <a:pt x="1833" y="316"/>
                  <a:pt x="1833" y="316"/>
                </a:cubicBezTo>
                <a:cubicBezTo>
                  <a:pt x="1833" y="317"/>
                  <a:pt x="1833" y="317"/>
                  <a:pt x="1833" y="317"/>
                </a:cubicBezTo>
                <a:cubicBezTo>
                  <a:pt x="1835" y="317"/>
                  <a:pt x="1835" y="317"/>
                  <a:pt x="1835" y="317"/>
                </a:cubicBezTo>
                <a:cubicBezTo>
                  <a:pt x="1835" y="319"/>
                  <a:pt x="1835" y="319"/>
                  <a:pt x="1835" y="319"/>
                </a:cubicBezTo>
                <a:cubicBezTo>
                  <a:pt x="1836" y="319"/>
                  <a:pt x="1836" y="319"/>
                  <a:pt x="1836" y="319"/>
                </a:cubicBezTo>
                <a:cubicBezTo>
                  <a:pt x="1839" y="319"/>
                  <a:pt x="1839" y="319"/>
                  <a:pt x="1839" y="319"/>
                </a:cubicBezTo>
                <a:cubicBezTo>
                  <a:pt x="1837" y="317"/>
                  <a:pt x="1837" y="317"/>
                  <a:pt x="1837" y="317"/>
                </a:cubicBezTo>
                <a:cubicBezTo>
                  <a:pt x="1839" y="317"/>
                  <a:pt x="1839" y="317"/>
                  <a:pt x="1839" y="317"/>
                </a:cubicBezTo>
                <a:cubicBezTo>
                  <a:pt x="1840" y="316"/>
                  <a:pt x="1840" y="316"/>
                  <a:pt x="1840" y="316"/>
                </a:cubicBezTo>
                <a:cubicBezTo>
                  <a:pt x="1842" y="316"/>
                  <a:pt x="1842" y="316"/>
                  <a:pt x="1842" y="316"/>
                </a:cubicBezTo>
                <a:cubicBezTo>
                  <a:pt x="1840" y="314"/>
                  <a:pt x="1840" y="314"/>
                  <a:pt x="1840" y="314"/>
                </a:cubicBezTo>
                <a:cubicBezTo>
                  <a:pt x="1839" y="313"/>
                  <a:pt x="1839" y="313"/>
                  <a:pt x="1839" y="313"/>
                </a:cubicBezTo>
                <a:cubicBezTo>
                  <a:pt x="1840" y="311"/>
                  <a:pt x="1840" y="311"/>
                  <a:pt x="1840" y="311"/>
                </a:cubicBezTo>
                <a:cubicBezTo>
                  <a:pt x="1842" y="310"/>
                  <a:pt x="1842" y="310"/>
                  <a:pt x="1842" y="310"/>
                </a:cubicBezTo>
                <a:cubicBezTo>
                  <a:pt x="1843" y="310"/>
                  <a:pt x="1843" y="310"/>
                  <a:pt x="1843" y="310"/>
                </a:cubicBezTo>
                <a:cubicBezTo>
                  <a:pt x="1842" y="309"/>
                  <a:pt x="1842" y="309"/>
                  <a:pt x="1842" y="309"/>
                </a:cubicBezTo>
                <a:cubicBezTo>
                  <a:pt x="1842" y="307"/>
                  <a:pt x="1842" y="307"/>
                  <a:pt x="1842" y="307"/>
                </a:cubicBezTo>
                <a:cubicBezTo>
                  <a:pt x="1843" y="306"/>
                  <a:pt x="1843" y="306"/>
                  <a:pt x="1843" y="306"/>
                </a:cubicBezTo>
                <a:cubicBezTo>
                  <a:pt x="1842" y="304"/>
                  <a:pt x="1842" y="304"/>
                  <a:pt x="1842" y="304"/>
                </a:cubicBezTo>
                <a:lnTo>
                  <a:pt x="1839" y="304"/>
                </a:lnTo>
                <a:close/>
                <a:moveTo>
                  <a:pt x="3153" y="594"/>
                </a:moveTo>
                <a:cubicBezTo>
                  <a:pt x="3155" y="594"/>
                  <a:pt x="3155" y="594"/>
                  <a:pt x="3155" y="594"/>
                </a:cubicBezTo>
                <a:cubicBezTo>
                  <a:pt x="3153" y="592"/>
                  <a:pt x="3153" y="592"/>
                  <a:pt x="3153" y="592"/>
                </a:cubicBezTo>
                <a:cubicBezTo>
                  <a:pt x="3152" y="592"/>
                  <a:pt x="3152" y="592"/>
                  <a:pt x="3152" y="592"/>
                </a:cubicBezTo>
                <a:lnTo>
                  <a:pt x="3153" y="594"/>
                </a:lnTo>
                <a:close/>
                <a:moveTo>
                  <a:pt x="3131" y="559"/>
                </a:moveTo>
                <a:cubicBezTo>
                  <a:pt x="3131" y="560"/>
                  <a:pt x="3131" y="560"/>
                  <a:pt x="3131" y="560"/>
                </a:cubicBezTo>
                <a:cubicBezTo>
                  <a:pt x="3132" y="559"/>
                  <a:pt x="3132" y="559"/>
                  <a:pt x="3132" y="559"/>
                </a:cubicBezTo>
                <a:lnTo>
                  <a:pt x="3131" y="559"/>
                </a:lnTo>
                <a:close/>
                <a:moveTo>
                  <a:pt x="1966" y="535"/>
                </a:moveTo>
                <a:cubicBezTo>
                  <a:pt x="1968" y="538"/>
                  <a:pt x="1968" y="538"/>
                  <a:pt x="1968" y="538"/>
                </a:cubicBezTo>
                <a:cubicBezTo>
                  <a:pt x="1969" y="539"/>
                  <a:pt x="1969" y="539"/>
                  <a:pt x="1969" y="539"/>
                </a:cubicBezTo>
                <a:cubicBezTo>
                  <a:pt x="1971" y="541"/>
                  <a:pt x="1971" y="541"/>
                  <a:pt x="1971" y="541"/>
                </a:cubicBezTo>
                <a:cubicBezTo>
                  <a:pt x="1974" y="541"/>
                  <a:pt x="1974" y="541"/>
                  <a:pt x="1974" y="541"/>
                </a:cubicBezTo>
                <a:cubicBezTo>
                  <a:pt x="1975" y="542"/>
                  <a:pt x="1975" y="542"/>
                  <a:pt x="1975" y="542"/>
                </a:cubicBezTo>
                <a:cubicBezTo>
                  <a:pt x="1978" y="545"/>
                  <a:pt x="1978" y="545"/>
                  <a:pt x="1978" y="545"/>
                </a:cubicBezTo>
                <a:cubicBezTo>
                  <a:pt x="1979" y="545"/>
                  <a:pt x="1979" y="545"/>
                  <a:pt x="1979" y="545"/>
                </a:cubicBezTo>
                <a:cubicBezTo>
                  <a:pt x="1981" y="545"/>
                  <a:pt x="1981" y="545"/>
                  <a:pt x="1981" y="545"/>
                </a:cubicBezTo>
                <a:cubicBezTo>
                  <a:pt x="1978" y="544"/>
                  <a:pt x="1978" y="544"/>
                  <a:pt x="1978" y="544"/>
                </a:cubicBezTo>
                <a:cubicBezTo>
                  <a:pt x="1977" y="542"/>
                  <a:pt x="1977" y="542"/>
                  <a:pt x="1977" y="542"/>
                </a:cubicBezTo>
                <a:cubicBezTo>
                  <a:pt x="1977" y="539"/>
                  <a:pt x="1977" y="539"/>
                  <a:pt x="1977" y="539"/>
                </a:cubicBezTo>
                <a:cubicBezTo>
                  <a:pt x="1975" y="538"/>
                  <a:pt x="1975" y="538"/>
                  <a:pt x="1975" y="538"/>
                </a:cubicBezTo>
                <a:cubicBezTo>
                  <a:pt x="1974" y="536"/>
                  <a:pt x="1974" y="536"/>
                  <a:pt x="1974" y="536"/>
                </a:cubicBezTo>
                <a:cubicBezTo>
                  <a:pt x="1971" y="536"/>
                  <a:pt x="1971" y="536"/>
                  <a:pt x="1971" y="536"/>
                </a:cubicBezTo>
                <a:cubicBezTo>
                  <a:pt x="1968" y="535"/>
                  <a:pt x="1968" y="535"/>
                  <a:pt x="1968" y="535"/>
                </a:cubicBezTo>
                <a:cubicBezTo>
                  <a:pt x="1966" y="532"/>
                  <a:pt x="1966" y="532"/>
                  <a:pt x="1966" y="532"/>
                </a:cubicBezTo>
                <a:cubicBezTo>
                  <a:pt x="1965" y="532"/>
                  <a:pt x="1965" y="532"/>
                  <a:pt x="1965" y="532"/>
                </a:cubicBezTo>
                <a:cubicBezTo>
                  <a:pt x="1964" y="532"/>
                  <a:pt x="1964" y="532"/>
                  <a:pt x="1964" y="532"/>
                </a:cubicBezTo>
                <a:cubicBezTo>
                  <a:pt x="1961" y="535"/>
                  <a:pt x="1961" y="535"/>
                  <a:pt x="1961" y="535"/>
                </a:cubicBezTo>
                <a:cubicBezTo>
                  <a:pt x="1964" y="534"/>
                  <a:pt x="1964" y="534"/>
                  <a:pt x="1964" y="534"/>
                </a:cubicBezTo>
                <a:lnTo>
                  <a:pt x="1966" y="535"/>
                </a:lnTo>
                <a:close/>
                <a:moveTo>
                  <a:pt x="1968" y="519"/>
                </a:moveTo>
                <a:cubicBezTo>
                  <a:pt x="1969" y="519"/>
                  <a:pt x="1969" y="519"/>
                  <a:pt x="1969" y="519"/>
                </a:cubicBezTo>
                <a:cubicBezTo>
                  <a:pt x="1968" y="518"/>
                  <a:pt x="1968" y="518"/>
                  <a:pt x="1968" y="518"/>
                </a:cubicBezTo>
                <a:cubicBezTo>
                  <a:pt x="1965" y="516"/>
                  <a:pt x="1965" y="516"/>
                  <a:pt x="1965" y="516"/>
                </a:cubicBezTo>
                <a:cubicBezTo>
                  <a:pt x="1966" y="519"/>
                  <a:pt x="1966" y="519"/>
                  <a:pt x="1966" y="519"/>
                </a:cubicBezTo>
                <a:lnTo>
                  <a:pt x="1968" y="519"/>
                </a:lnTo>
                <a:close/>
                <a:moveTo>
                  <a:pt x="2002" y="538"/>
                </a:moveTo>
                <a:cubicBezTo>
                  <a:pt x="2001" y="536"/>
                  <a:pt x="2001" y="536"/>
                  <a:pt x="2001" y="536"/>
                </a:cubicBezTo>
                <a:cubicBezTo>
                  <a:pt x="1999" y="538"/>
                  <a:pt x="1999" y="538"/>
                  <a:pt x="1999" y="538"/>
                </a:cubicBezTo>
                <a:cubicBezTo>
                  <a:pt x="2001" y="541"/>
                  <a:pt x="2001" y="541"/>
                  <a:pt x="2001" y="541"/>
                </a:cubicBezTo>
                <a:cubicBezTo>
                  <a:pt x="1999" y="541"/>
                  <a:pt x="1999" y="541"/>
                  <a:pt x="1999" y="541"/>
                </a:cubicBezTo>
                <a:cubicBezTo>
                  <a:pt x="2001" y="544"/>
                  <a:pt x="2001" y="544"/>
                  <a:pt x="2001" y="544"/>
                </a:cubicBezTo>
                <a:cubicBezTo>
                  <a:pt x="2004" y="544"/>
                  <a:pt x="2004" y="544"/>
                  <a:pt x="2004" y="544"/>
                </a:cubicBezTo>
                <a:cubicBezTo>
                  <a:pt x="2004" y="542"/>
                  <a:pt x="2004" y="542"/>
                  <a:pt x="2004" y="542"/>
                </a:cubicBezTo>
                <a:cubicBezTo>
                  <a:pt x="2002" y="539"/>
                  <a:pt x="2002" y="539"/>
                  <a:pt x="2002" y="539"/>
                </a:cubicBezTo>
                <a:lnTo>
                  <a:pt x="2002" y="538"/>
                </a:lnTo>
                <a:close/>
                <a:moveTo>
                  <a:pt x="1928" y="528"/>
                </a:moveTo>
                <a:cubicBezTo>
                  <a:pt x="1929" y="529"/>
                  <a:pt x="1929" y="529"/>
                  <a:pt x="1929" y="529"/>
                </a:cubicBezTo>
                <a:cubicBezTo>
                  <a:pt x="1930" y="529"/>
                  <a:pt x="1930" y="529"/>
                  <a:pt x="1930" y="529"/>
                </a:cubicBezTo>
                <a:cubicBezTo>
                  <a:pt x="1931" y="528"/>
                  <a:pt x="1931" y="528"/>
                  <a:pt x="1931" y="528"/>
                </a:cubicBezTo>
                <a:cubicBezTo>
                  <a:pt x="1929" y="525"/>
                  <a:pt x="1929" y="525"/>
                  <a:pt x="1929" y="525"/>
                </a:cubicBezTo>
                <a:cubicBezTo>
                  <a:pt x="1928" y="524"/>
                  <a:pt x="1928" y="524"/>
                  <a:pt x="1928" y="524"/>
                </a:cubicBezTo>
                <a:cubicBezTo>
                  <a:pt x="1927" y="524"/>
                  <a:pt x="1927" y="524"/>
                  <a:pt x="1927" y="524"/>
                </a:cubicBezTo>
                <a:lnTo>
                  <a:pt x="1928" y="528"/>
                </a:lnTo>
                <a:close/>
                <a:moveTo>
                  <a:pt x="3102" y="634"/>
                </a:moveTo>
                <a:cubicBezTo>
                  <a:pt x="3105" y="635"/>
                  <a:pt x="3105" y="635"/>
                  <a:pt x="3105" y="635"/>
                </a:cubicBezTo>
                <a:cubicBezTo>
                  <a:pt x="3106" y="634"/>
                  <a:pt x="3106" y="634"/>
                  <a:pt x="3106" y="634"/>
                </a:cubicBezTo>
                <a:cubicBezTo>
                  <a:pt x="3102" y="631"/>
                  <a:pt x="3102" y="631"/>
                  <a:pt x="3102" y="631"/>
                </a:cubicBezTo>
                <a:cubicBezTo>
                  <a:pt x="3099" y="630"/>
                  <a:pt x="3099" y="630"/>
                  <a:pt x="3099" y="630"/>
                </a:cubicBezTo>
                <a:cubicBezTo>
                  <a:pt x="3098" y="631"/>
                  <a:pt x="3098" y="631"/>
                  <a:pt x="3098" y="631"/>
                </a:cubicBezTo>
                <a:lnTo>
                  <a:pt x="3102" y="634"/>
                </a:lnTo>
                <a:close/>
                <a:moveTo>
                  <a:pt x="1875" y="544"/>
                </a:moveTo>
                <a:cubicBezTo>
                  <a:pt x="1873" y="544"/>
                  <a:pt x="1873" y="544"/>
                  <a:pt x="1873" y="544"/>
                </a:cubicBezTo>
                <a:cubicBezTo>
                  <a:pt x="1872" y="544"/>
                  <a:pt x="1872" y="544"/>
                  <a:pt x="1872" y="544"/>
                </a:cubicBezTo>
                <a:cubicBezTo>
                  <a:pt x="1869" y="544"/>
                  <a:pt x="1869" y="544"/>
                  <a:pt x="1869" y="544"/>
                </a:cubicBezTo>
                <a:cubicBezTo>
                  <a:pt x="1866" y="545"/>
                  <a:pt x="1866" y="545"/>
                  <a:pt x="1866" y="545"/>
                </a:cubicBezTo>
                <a:cubicBezTo>
                  <a:pt x="1860" y="545"/>
                  <a:pt x="1860" y="545"/>
                  <a:pt x="1860" y="545"/>
                </a:cubicBezTo>
                <a:cubicBezTo>
                  <a:pt x="1859" y="545"/>
                  <a:pt x="1859" y="545"/>
                  <a:pt x="1859" y="545"/>
                </a:cubicBezTo>
                <a:cubicBezTo>
                  <a:pt x="1856" y="544"/>
                  <a:pt x="1856" y="544"/>
                  <a:pt x="1856" y="544"/>
                </a:cubicBezTo>
                <a:cubicBezTo>
                  <a:pt x="1855" y="544"/>
                  <a:pt x="1855" y="544"/>
                  <a:pt x="1855" y="544"/>
                </a:cubicBezTo>
                <a:cubicBezTo>
                  <a:pt x="1852" y="544"/>
                  <a:pt x="1852" y="544"/>
                  <a:pt x="1852" y="544"/>
                </a:cubicBezTo>
                <a:cubicBezTo>
                  <a:pt x="1849" y="545"/>
                  <a:pt x="1849" y="545"/>
                  <a:pt x="1849" y="545"/>
                </a:cubicBezTo>
                <a:cubicBezTo>
                  <a:pt x="1848" y="544"/>
                  <a:pt x="1848" y="544"/>
                  <a:pt x="1848" y="544"/>
                </a:cubicBezTo>
                <a:cubicBezTo>
                  <a:pt x="1845" y="546"/>
                  <a:pt x="1845" y="546"/>
                  <a:pt x="1845" y="546"/>
                </a:cubicBezTo>
                <a:cubicBezTo>
                  <a:pt x="1845" y="548"/>
                  <a:pt x="1845" y="548"/>
                  <a:pt x="1845" y="548"/>
                </a:cubicBezTo>
                <a:cubicBezTo>
                  <a:pt x="1845" y="549"/>
                  <a:pt x="1845" y="549"/>
                  <a:pt x="1845" y="549"/>
                </a:cubicBezTo>
                <a:cubicBezTo>
                  <a:pt x="1846" y="551"/>
                  <a:pt x="1846" y="551"/>
                  <a:pt x="1846" y="551"/>
                </a:cubicBezTo>
                <a:cubicBezTo>
                  <a:pt x="1849" y="551"/>
                  <a:pt x="1849" y="551"/>
                  <a:pt x="1849" y="551"/>
                </a:cubicBezTo>
                <a:cubicBezTo>
                  <a:pt x="1853" y="554"/>
                  <a:pt x="1853" y="554"/>
                  <a:pt x="1853" y="554"/>
                </a:cubicBezTo>
                <a:cubicBezTo>
                  <a:pt x="1856" y="556"/>
                  <a:pt x="1856" y="556"/>
                  <a:pt x="1856" y="556"/>
                </a:cubicBezTo>
                <a:cubicBezTo>
                  <a:pt x="1865" y="558"/>
                  <a:pt x="1865" y="558"/>
                  <a:pt x="1865" y="558"/>
                </a:cubicBezTo>
                <a:cubicBezTo>
                  <a:pt x="1866" y="561"/>
                  <a:pt x="1866" y="561"/>
                  <a:pt x="1866" y="561"/>
                </a:cubicBezTo>
                <a:cubicBezTo>
                  <a:pt x="1869" y="564"/>
                  <a:pt x="1869" y="564"/>
                  <a:pt x="1869" y="564"/>
                </a:cubicBezTo>
                <a:cubicBezTo>
                  <a:pt x="1875" y="564"/>
                  <a:pt x="1875" y="564"/>
                  <a:pt x="1875" y="564"/>
                </a:cubicBezTo>
                <a:cubicBezTo>
                  <a:pt x="1875" y="561"/>
                  <a:pt x="1875" y="561"/>
                  <a:pt x="1875" y="561"/>
                </a:cubicBezTo>
                <a:cubicBezTo>
                  <a:pt x="1876" y="559"/>
                  <a:pt x="1876" y="559"/>
                  <a:pt x="1876" y="559"/>
                </a:cubicBezTo>
                <a:cubicBezTo>
                  <a:pt x="1876" y="556"/>
                  <a:pt x="1876" y="556"/>
                  <a:pt x="1876" y="556"/>
                </a:cubicBezTo>
                <a:cubicBezTo>
                  <a:pt x="1875" y="554"/>
                  <a:pt x="1875" y="554"/>
                  <a:pt x="1875" y="554"/>
                </a:cubicBezTo>
                <a:cubicBezTo>
                  <a:pt x="1875" y="551"/>
                  <a:pt x="1875" y="551"/>
                  <a:pt x="1875" y="551"/>
                </a:cubicBezTo>
                <a:cubicBezTo>
                  <a:pt x="1876" y="548"/>
                  <a:pt x="1876" y="548"/>
                  <a:pt x="1876" y="548"/>
                </a:cubicBezTo>
                <a:cubicBezTo>
                  <a:pt x="1880" y="542"/>
                  <a:pt x="1880" y="542"/>
                  <a:pt x="1880" y="542"/>
                </a:cubicBezTo>
                <a:cubicBezTo>
                  <a:pt x="1878" y="542"/>
                  <a:pt x="1878" y="542"/>
                  <a:pt x="1878" y="542"/>
                </a:cubicBezTo>
                <a:lnTo>
                  <a:pt x="1875" y="544"/>
                </a:lnTo>
                <a:close/>
                <a:moveTo>
                  <a:pt x="1928" y="316"/>
                </a:moveTo>
                <a:cubicBezTo>
                  <a:pt x="1926" y="319"/>
                  <a:pt x="1926" y="319"/>
                  <a:pt x="1926" y="319"/>
                </a:cubicBezTo>
                <a:cubicBezTo>
                  <a:pt x="1931" y="314"/>
                  <a:pt x="1931" y="314"/>
                  <a:pt x="1931" y="314"/>
                </a:cubicBezTo>
                <a:lnTo>
                  <a:pt x="1928" y="316"/>
                </a:lnTo>
                <a:close/>
                <a:moveTo>
                  <a:pt x="1799" y="532"/>
                </a:moveTo>
                <a:cubicBezTo>
                  <a:pt x="1800" y="531"/>
                  <a:pt x="1800" y="531"/>
                  <a:pt x="1800" y="531"/>
                </a:cubicBezTo>
                <a:cubicBezTo>
                  <a:pt x="1799" y="531"/>
                  <a:pt x="1799" y="531"/>
                  <a:pt x="1799" y="531"/>
                </a:cubicBezTo>
                <a:lnTo>
                  <a:pt x="1799" y="532"/>
                </a:lnTo>
                <a:close/>
                <a:moveTo>
                  <a:pt x="1799" y="508"/>
                </a:moveTo>
                <a:cubicBezTo>
                  <a:pt x="1797" y="506"/>
                  <a:pt x="1797" y="506"/>
                  <a:pt x="1797" y="506"/>
                </a:cubicBezTo>
                <a:cubicBezTo>
                  <a:pt x="1797" y="508"/>
                  <a:pt x="1797" y="508"/>
                  <a:pt x="1797" y="508"/>
                </a:cubicBezTo>
                <a:cubicBezTo>
                  <a:pt x="1797" y="511"/>
                  <a:pt x="1797" y="511"/>
                  <a:pt x="1797" y="511"/>
                </a:cubicBezTo>
                <a:cubicBezTo>
                  <a:pt x="1799" y="512"/>
                  <a:pt x="1799" y="512"/>
                  <a:pt x="1799" y="512"/>
                </a:cubicBezTo>
                <a:cubicBezTo>
                  <a:pt x="1799" y="515"/>
                  <a:pt x="1799" y="515"/>
                  <a:pt x="1799" y="515"/>
                </a:cubicBezTo>
                <a:cubicBezTo>
                  <a:pt x="1800" y="516"/>
                  <a:pt x="1800" y="516"/>
                  <a:pt x="1800" y="516"/>
                </a:cubicBezTo>
                <a:cubicBezTo>
                  <a:pt x="1799" y="519"/>
                  <a:pt x="1799" y="519"/>
                  <a:pt x="1799" y="519"/>
                </a:cubicBezTo>
                <a:cubicBezTo>
                  <a:pt x="1800" y="519"/>
                  <a:pt x="1800" y="519"/>
                  <a:pt x="1800" y="519"/>
                </a:cubicBezTo>
                <a:cubicBezTo>
                  <a:pt x="1800" y="521"/>
                  <a:pt x="1800" y="521"/>
                  <a:pt x="1800" y="521"/>
                </a:cubicBezTo>
                <a:cubicBezTo>
                  <a:pt x="1800" y="522"/>
                  <a:pt x="1800" y="522"/>
                  <a:pt x="1800" y="522"/>
                </a:cubicBezTo>
                <a:cubicBezTo>
                  <a:pt x="1799" y="522"/>
                  <a:pt x="1799" y="522"/>
                  <a:pt x="1799" y="522"/>
                </a:cubicBezTo>
                <a:cubicBezTo>
                  <a:pt x="1799" y="528"/>
                  <a:pt x="1799" y="528"/>
                  <a:pt x="1799" y="528"/>
                </a:cubicBezTo>
                <a:cubicBezTo>
                  <a:pt x="1800" y="531"/>
                  <a:pt x="1800" y="531"/>
                  <a:pt x="1800" y="531"/>
                </a:cubicBezTo>
                <a:cubicBezTo>
                  <a:pt x="1802" y="534"/>
                  <a:pt x="1802" y="534"/>
                  <a:pt x="1802" y="534"/>
                </a:cubicBezTo>
                <a:cubicBezTo>
                  <a:pt x="1803" y="534"/>
                  <a:pt x="1803" y="534"/>
                  <a:pt x="1803" y="534"/>
                </a:cubicBezTo>
                <a:cubicBezTo>
                  <a:pt x="1805" y="534"/>
                  <a:pt x="1805" y="534"/>
                  <a:pt x="1805" y="534"/>
                </a:cubicBezTo>
                <a:cubicBezTo>
                  <a:pt x="1806" y="532"/>
                  <a:pt x="1806" y="532"/>
                  <a:pt x="1806" y="532"/>
                </a:cubicBezTo>
                <a:cubicBezTo>
                  <a:pt x="1806" y="529"/>
                  <a:pt x="1806" y="529"/>
                  <a:pt x="1806" y="529"/>
                </a:cubicBezTo>
                <a:cubicBezTo>
                  <a:pt x="1809" y="529"/>
                  <a:pt x="1809" y="529"/>
                  <a:pt x="1809" y="529"/>
                </a:cubicBezTo>
                <a:cubicBezTo>
                  <a:pt x="1812" y="529"/>
                  <a:pt x="1812" y="529"/>
                  <a:pt x="1812" y="529"/>
                </a:cubicBezTo>
                <a:cubicBezTo>
                  <a:pt x="1813" y="528"/>
                  <a:pt x="1813" y="528"/>
                  <a:pt x="1813" y="528"/>
                </a:cubicBezTo>
                <a:cubicBezTo>
                  <a:pt x="1813" y="525"/>
                  <a:pt x="1813" y="525"/>
                  <a:pt x="1813" y="525"/>
                </a:cubicBezTo>
                <a:cubicBezTo>
                  <a:pt x="1813" y="521"/>
                  <a:pt x="1813" y="521"/>
                  <a:pt x="1813" y="521"/>
                </a:cubicBezTo>
                <a:cubicBezTo>
                  <a:pt x="1813" y="516"/>
                  <a:pt x="1813" y="516"/>
                  <a:pt x="1813" y="516"/>
                </a:cubicBezTo>
                <a:cubicBezTo>
                  <a:pt x="1813" y="515"/>
                  <a:pt x="1813" y="515"/>
                  <a:pt x="1813" y="515"/>
                </a:cubicBezTo>
                <a:cubicBezTo>
                  <a:pt x="1815" y="512"/>
                  <a:pt x="1815" y="512"/>
                  <a:pt x="1815" y="512"/>
                </a:cubicBezTo>
                <a:cubicBezTo>
                  <a:pt x="1815" y="509"/>
                  <a:pt x="1815" y="509"/>
                  <a:pt x="1815" y="509"/>
                </a:cubicBezTo>
                <a:cubicBezTo>
                  <a:pt x="1813" y="506"/>
                  <a:pt x="1813" y="506"/>
                  <a:pt x="1813" y="506"/>
                </a:cubicBezTo>
                <a:cubicBezTo>
                  <a:pt x="1812" y="506"/>
                  <a:pt x="1812" y="506"/>
                  <a:pt x="1812" y="506"/>
                </a:cubicBezTo>
                <a:cubicBezTo>
                  <a:pt x="1813" y="505"/>
                  <a:pt x="1813" y="505"/>
                  <a:pt x="1813" y="505"/>
                </a:cubicBezTo>
                <a:cubicBezTo>
                  <a:pt x="1812" y="505"/>
                  <a:pt x="1812" y="505"/>
                  <a:pt x="1812" y="505"/>
                </a:cubicBezTo>
                <a:cubicBezTo>
                  <a:pt x="1812" y="503"/>
                  <a:pt x="1812" y="503"/>
                  <a:pt x="1812" y="503"/>
                </a:cubicBezTo>
                <a:cubicBezTo>
                  <a:pt x="1810" y="503"/>
                  <a:pt x="1810" y="503"/>
                  <a:pt x="1810" y="503"/>
                </a:cubicBezTo>
                <a:cubicBezTo>
                  <a:pt x="1809" y="502"/>
                  <a:pt x="1809" y="502"/>
                  <a:pt x="1809" y="502"/>
                </a:cubicBezTo>
                <a:cubicBezTo>
                  <a:pt x="1807" y="502"/>
                  <a:pt x="1807" y="502"/>
                  <a:pt x="1807" y="502"/>
                </a:cubicBezTo>
                <a:cubicBezTo>
                  <a:pt x="1806" y="503"/>
                  <a:pt x="1806" y="503"/>
                  <a:pt x="1806" y="503"/>
                </a:cubicBezTo>
                <a:cubicBezTo>
                  <a:pt x="1802" y="506"/>
                  <a:pt x="1802" y="506"/>
                  <a:pt x="1802" y="506"/>
                </a:cubicBezTo>
                <a:lnTo>
                  <a:pt x="1799" y="508"/>
                </a:lnTo>
                <a:close/>
                <a:moveTo>
                  <a:pt x="1805" y="496"/>
                </a:moveTo>
                <a:cubicBezTo>
                  <a:pt x="1803" y="496"/>
                  <a:pt x="1803" y="496"/>
                  <a:pt x="1803" y="496"/>
                </a:cubicBezTo>
                <a:cubicBezTo>
                  <a:pt x="1805" y="498"/>
                  <a:pt x="1805" y="498"/>
                  <a:pt x="1805" y="498"/>
                </a:cubicBezTo>
                <a:cubicBezTo>
                  <a:pt x="1807" y="501"/>
                  <a:pt x="1807" y="501"/>
                  <a:pt x="1807" y="501"/>
                </a:cubicBezTo>
                <a:cubicBezTo>
                  <a:pt x="1812" y="489"/>
                  <a:pt x="1812" y="489"/>
                  <a:pt x="1812" y="489"/>
                </a:cubicBezTo>
                <a:cubicBezTo>
                  <a:pt x="1812" y="483"/>
                  <a:pt x="1812" y="483"/>
                  <a:pt x="1812" y="483"/>
                </a:cubicBezTo>
                <a:cubicBezTo>
                  <a:pt x="1810" y="478"/>
                  <a:pt x="1810" y="478"/>
                  <a:pt x="1810" y="478"/>
                </a:cubicBezTo>
                <a:cubicBezTo>
                  <a:pt x="1809" y="479"/>
                  <a:pt x="1809" y="479"/>
                  <a:pt x="1809" y="479"/>
                </a:cubicBezTo>
                <a:cubicBezTo>
                  <a:pt x="1809" y="482"/>
                  <a:pt x="1809" y="482"/>
                  <a:pt x="1809" y="482"/>
                </a:cubicBezTo>
                <a:cubicBezTo>
                  <a:pt x="1803" y="483"/>
                  <a:pt x="1803" y="483"/>
                  <a:pt x="1803" y="483"/>
                </a:cubicBezTo>
                <a:cubicBezTo>
                  <a:pt x="1802" y="486"/>
                  <a:pt x="1802" y="486"/>
                  <a:pt x="1802" y="486"/>
                </a:cubicBezTo>
                <a:cubicBezTo>
                  <a:pt x="1802" y="488"/>
                  <a:pt x="1802" y="488"/>
                  <a:pt x="1802" y="488"/>
                </a:cubicBezTo>
                <a:cubicBezTo>
                  <a:pt x="1802" y="489"/>
                  <a:pt x="1802" y="489"/>
                  <a:pt x="1802" y="489"/>
                </a:cubicBezTo>
                <a:cubicBezTo>
                  <a:pt x="1803" y="491"/>
                  <a:pt x="1803" y="491"/>
                  <a:pt x="1803" y="491"/>
                </a:cubicBezTo>
                <a:cubicBezTo>
                  <a:pt x="1802" y="492"/>
                  <a:pt x="1802" y="492"/>
                  <a:pt x="1802" y="492"/>
                </a:cubicBezTo>
                <a:cubicBezTo>
                  <a:pt x="1803" y="492"/>
                  <a:pt x="1803" y="492"/>
                  <a:pt x="1803" y="492"/>
                </a:cubicBezTo>
                <a:cubicBezTo>
                  <a:pt x="1802" y="495"/>
                  <a:pt x="1802" y="495"/>
                  <a:pt x="1802" y="495"/>
                </a:cubicBezTo>
                <a:lnTo>
                  <a:pt x="1805" y="496"/>
                </a:lnTo>
                <a:close/>
                <a:moveTo>
                  <a:pt x="1751" y="522"/>
                </a:moveTo>
                <a:cubicBezTo>
                  <a:pt x="1751" y="520"/>
                  <a:pt x="1751" y="520"/>
                  <a:pt x="1751" y="520"/>
                </a:cubicBezTo>
                <a:cubicBezTo>
                  <a:pt x="1750" y="519"/>
                  <a:pt x="1750" y="519"/>
                  <a:pt x="1750" y="519"/>
                </a:cubicBezTo>
                <a:cubicBezTo>
                  <a:pt x="1748" y="519"/>
                  <a:pt x="1748" y="519"/>
                  <a:pt x="1748" y="519"/>
                </a:cubicBezTo>
                <a:cubicBezTo>
                  <a:pt x="1747" y="520"/>
                  <a:pt x="1747" y="520"/>
                  <a:pt x="1747" y="520"/>
                </a:cubicBezTo>
                <a:cubicBezTo>
                  <a:pt x="1749" y="521"/>
                  <a:pt x="1749" y="521"/>
                  <a:pt x="1749" y="521"/>
                </a:cubicBezTo>
                <a:cubicBezTo>
                  <a:pt x="1750" y="522"/>
                  <a:pt x="1750" y="522"/>
                  <a:pt x="1750" y="522"/>
                </a:cubicBezTo>
                <a:cubicBezTo>
                  <a:pt x="1751" y="522"/>
                  <a:pt x="1751" y="522"/>
                  <a:pt x="1751" y="522"/>
                </a:cubicBezTo>
                <a:close/>
                <a:moveTo>
                  <a:pt x="1937" y="546"/>
                </a:moveTo>
                <a:cubicBezTo>
                  <a:pt x="1937" y="544"/>
                  <a:pt x="1937" y="544"/>
                  <a:pt x="1937" y="544"/>
                </a:cubicBezTo>
                <a:cubicBezTo>
                  <a:pt x="1937" y="543"/>
                  <a:pt x="1937" y="543"/>
                  <a:pt x="1937" y="543"/>
                </a:cubicBezTo>
                <a:cubicBezTo>
                  <a:pt x="1936" y="541"/>
                  <a:pt x="1936" y="541"/>
                  <a:pt x="1936" y="541"/>
                </a:cubicBezTo>
                <a:cubicBezTo>
                  <a:pt x="1934" y="543"/>
                  <a:pt x="1934" y="543"/>
                  <a:pt x="1934" y="543"/>
                </a:cubicBezTo>
                <a:cubicBezTo>
                  <a:pt x="1935" y="545"/>
                  <a:pt x="1935" y="545"/>
                  <a:pt x="1935" y="545"/>
                </a:cubicBezTo>
                <a:cubicBezTo>
                  <a:pt x="1936" y="545"/>
                  <a:pt x="1936" y="545"/>
                  <a:pt x="1936" y="545"/>
                </a:cubicBezTo>
                <a:lnTo>
                  <a:pt x="1937" y="546"/>
                </a:lnTo>
                <a:close/>
                <a:moveTo>
                  <a:pt x="2828" y="849"/>
                </a:moveTo>
                <a:cubicBezTo>
                  <a:pt x="2828" y="846"/>
                  <a:pt x="2828" y="846"/>
                  <a:pt x="2828" y="846"/>
                </a:cubicBezTo>
                <a:cubicBezTo>
                  <a:pt x="2827" y="848"/>
                  <a:pt x="2827" y="848"/>
                  <a:pt x="2827" y="848"/>
                </a:cubicBezTo>
                <a:lnTo>
                  <a:pt x="2828" y="849"/>
                </a:lnTo>
                <a:close/>
                <a:moveTo>
                  <a:pt x="2842" y="842"/>
                </a:moveTo>
                <a:cubicBezTo>
                  <a:pt x="2842" y="840"/>
                  <a:pt x="2842" y="840"/>
                  <a:pt x="2842" y="840"/>
                </a:cubicBezTo>
                <a:cubicBezTo>
                  <a:pt x="2844" y="842"/>
                  <a:pt x="2844" y="842"/>
                  <a:pt x="2844" y="842"/>
                </a:cubicBezTo>
                <a:cubicBezTo>
                  <a:pt x="2845" y="842"/>
                  <a:pt x="2845" y="842"/>
                  <a:pt x="2845" y="842"/>
                </a:cubicBezTo>
                <a:cubicBezTo>
                  <a:pt x="2845" y="840"/>
                  <a:pt x="2845" y="840"/>
                  <a:pt x="2845" y="840"/>
                </a:cubicBezTo>
                <a:cubicBezTo>
                  <a:pt x="2845" y="839"/>
                  <a:pt x="2845" y="839"/>
                  <a:pt x="2845" y="839"/>
                </a:cubicBezTo>
                <a:cubicBezTo>
                  <a:pt x="2844" y="836"/>
                  <a:pt x="2844" y="836"/>
                  <a:pt x="2844" y="836"/>
                </a:cubicBezTo>
                <a:cubicBezTo>
                  <a:pt x="2845" y="837"/>
                  <a:pt x="2845" y="837"/>
                  <a:pt x="2845" y="837"/>
                </a:cubicBezTo>
                <a:cubicBezTo>
                  <a:pt x="2848" y="839"/>
                  <a:pt x="2848" y="839"/>
                  <a:pt x="2848" y="839"/>
                </a:cubicBezTo>
                <a:cubicBezTo>
                  <a:pt x="2850" y="837"/>
                  <a:pt x="2850" y="837"/>
                  <a:pt x="2850" y="837"/>
                </a:cubicBezTo>
                <a:cubicBezTo>
                  <a:pt x="2851" y="836"/>
                  <a:pt x="2851" y="836"/>
                  <a:pt x="2851" y="836"/>
                </a:cubicBezTo>
                <a:cubicBezTo>
                  <a:pt x="2851" y="833"/>
                  <a:pt x="2851" y="833"/>
                  <a:pt x="2851" y="833"/>
                </a:cubicBezTo>
                <a:cubicBezTo>
                  <a:pt x="2851" y="830"/>
                  <a:pt x="2851" y="830"/>
                  <a:pt x="2851" y="830"/>
                </a:cubicBezTo>
                <a:cubicBezTo>
                  <a:pt x="2851" y="826"/>
                  <a:pt x="2851" y="826"/>
                  <a:pt x="2851" y="826"/>
                </a:cubicBezTo>
                <a:cubicBezTo>
                  <a:pt x="2854" y="829"/>
                  <a:pt x="2854" y="829"/>
                  <a:pt x="2854" y="829"/>
                </a:cubicBezTo>
                <a:cubicBezTo>
                  <a:pt x="2854" y="830"/>
                  <a:pt x="2854" y="830"/>
                  <a:pt x="2854" y="830"/>
                </a:cubicBezTo>
                <a:cubicBezTo>
                  <a:pt x="2855" y="830"/>
                  <a:pt x="2855" y="830"/>
                  <a:pt x="2855" y="830"/>
                </a:cubicBezTo>
                <a:cubicBezTo>
                  <a:pt x="2857" y="835"/>
                  <a:pt x="2857" y="835"/>
                  <a:pt x="2857" y="835"/>
                </a:cubicBezTo>
                <a:cubicBezTo>
                  <a:pt x="2858" y="839"/>
                  <a:pt x="2858" y="839"/>
                  <a:pt x="2858" y="839"/>
                </a:cubicBezTo>
                <a:cubicBezTo>
                  <a:pt x="2861" y="839"/>
                  <a:pt x="2861" y="839"/>
                  <a:pt x="2861" y="839"/>
                </a:cubicBezTo>
                <a:cubicBezTo>
                  <a:pt x="2861" y="840"/>
                  <a:pt x="2861" y="840"/>
                  <a:pt x="2861" y="840"/>
                </a:cubicBezTo>
                <a:cubicBezTo>
                  <a:pt x="2862" y="843"/>
                  <a:pt x="2862" y="843"/>
                  <a:pt x="2862" y="843"/>
                </a:cubicBezTo>
                <a:cubicBezTo>
                  <a:pt x="2862" y="846"/>
                  <a:pt x="2862" y="846"/>
                  <a:pt x="2862" y="846"/>
                </a:cubicBezTo>
                <a:cubicBezTo>
                  <a:pt x="2864" y="849"/>
                  <a:pt x="2864" y="849"/>
                  <a:pt x="2864" y="849"/>
                </a:cubicBezTo>
                <a:cubicBezTo>
                  <a:pt x="2865" y="856"/>
                  <a:pt x="2865" y="856"/>
                  <a:pt x="2865" y="856"/>
                </a:cubicBezTo>
                <a:cubicBezTo>
                  <a:pt x="2867" y="863"/>
                  <a:pt x="2867" y="863"/>
                  <a:pt x="2867" y="863"/>
                </a:cubicBezTo>
                <a:cubicBezTo>
                  <a:pt x="2868" y="863"/>
                  <a:pt x="2868" y="863"/>
                  <a:pt x="2868" y="863"/>
                </a:cubicBezTo>
                <a:cubicBezTo>
                  <a:pt x="2868" y="865"/>
                  <a:pt x="2868" y="865"/>
                  <a:pt x="2868" y="865"/>
                </a:cubicBezTo>
                <a:cubicBezTo>
                  <a:pt x="2868" y="866"/>
                  <a:pt x="2868" y="866"/>
                  <a:pt x="2868" y="866"/>
                </a:cubicBezTo>
                <a:cubicBezTo>
                  <a:pt x="2871" y="872"/>
                  <a:pt x="2871" y="872"/>
                  <a:pt x="2871" y="872"/>
                </a:cubicBezTo>
                <a:cubicBezTo>
                  <a:pt x="2871" y="876"/>
                  <a:pt x="2871" y="876"/>
                  <a:pt x="2871" y="876"/>
                </a:cubicBezTo>
                <a:cubicBezTo>
                  <a:pt x="2871" y="878"/>
                  <a:pt x="2871" y="878"/>
                  <a:pt x="2871" y="878"/>
                </a:cubicBezTo>
                <a:cubicBezTo>
                  <a:pt x="2871" y="879"/>
                  <a:pt x="2871" y="879"/>
                  <a:pt x="2871" y="879"/>
                </a:cubicBezTo>
                <a:cubicBezTo>
                  <a:pt x="2872" y="876"/>
                  <a:pt x="2872" y="876"/>
                  <a:pt x="2872" y="876"/>
                </a:cubicBezTo>
                <a:cubicBezTo>
                  <a:pt x="2874" y="879"/>
                  <a:pt x="2874" y="879"/>
                  <a:pt x="2874" y="879"/>
                </a:cubicBezTo>
                <a:cubicBezTo>
                  <a:pt x="2877" y="885"/>
                  <a:pt x="2877" y="885"/>
                  <a:pt x="2877" y="885"/>
                </a:cubicBezTo>
                <a:cubicBezTo>
                  <a:pt x="2878" y="891"/>
                  <a:pt x="2878" y="891"/>
                  <a:pt x="2878" y="891"/>
                </a:cubicBezTo>
                <a:cubicBezTo>
                  <a:pt x="2878" y="893"/>
                  <a:pt x="2878" y="893"/>
                  <a:pt x="2878" y="893"/>
                </a:cubicBezTo>
                <a:cubicBezTo>
                  <a:pt x="2880" y="893"/>
                  <a:pt x="2880" y="893"/>
                  <a:pt x="2880" y="893"/>
                </a:cubicBezTo>
                <a:cubicBezTo>
                  <a:pt x="2878" y="895"/>
                  <a:pt x="2878" y="895"/>
                  <a:pt x="2878" y="895"/>
                </a:cubicBezTo>
                <a:cubicBezTo>
                  <a:pt x="2880" y="896"/>
                  <a:pt x="2880" y="896"/>
                  <a:pt x="2880" y="896"/>
                </a:cubicBezTo>
                <a:cubicBezTo>
                  <a:pt x="2878" y="896"/>
                  <a:pt x="2878" y="896"/>
                  <a:pt x="2878" y="896"/>
                </a:cubicBezTo>
                <a:cubicBezTo>
                  <a:pt x="2878" y="898"/>
                  <a:pt x="2878" y="898"/>
                  <a:pt x="2878" y="898"/>
                </a:cubicBezTo>
                <a:cubicBezTo>
                  <a:pt x="2880" y="898"/>
                  <a:pt x="2880" y="898"/>
                  <a:pt x="2880" y="898"/>
                </a:cubicBezTo>
                <a:cubicBezTo>
                  <a:pt x="2880" y="899"/>
                  <a:pt x="2880" y="899"/>
                  <a:pt x="2880" y="899"/>
                </a:cubicBezTo>
                <a:cubicBezTo>
                  <a:pt x="2880" y="901"/>
                  <a:pt x="2880" y="901"/>
                  <a:pt x="2880" y="901"/>
                </a:cubicBezTo>
                <a:cubicBezTo>
                  <a:pt x="2880" y="902"/>
                  <a:pt x="2880" y="902"/>
                  <a:pt x="2880" y="902"/>
                </a:cubicBezTo>
                <a:cubicBezTo>
                  <a:pt x="2880" y="903"/>
                  <a:pt x="2880" y="903"/>
                  <a:pt x="2880" y="903"/>
                </a:cubicBezTo>
                <a:cubicBezTo>
                  <a:pt x="2880" y="905"/>
                  <a:pt x="2880" y="905"/>
                  <a:pt x="2880" y="905"/>
                </a:cubicBezTo>
                <a:cubicBezTo>
                  <a:pt x="2883" y="903"/>
                  <a:pt x="2883" y="903"/>
                  <a:pt x="2883" y="903"/>
                </a:cubicBezTo>
                <a:cubicBezTo>
                  <a:pt x="2883" y="905"/>
                  <a:pt x="2883" y="905"/>
                  <a:pt x="2883" y="905"/>
                </a:cubicBezTo>
                <a:cubicBezTo>
                  <a:pt x="2881" y="905"/>
                  <a:pt x="2881" y="905"/>
                  <a:pt x="2881" y="905"/>
                </a:cubicBezTo>
                <a:cubicBezTo>
                  <a:pt x="2881" y="906"/>
                  <a:pt x="2881" y="906"/>
                  <a:pt x="2881" y="906"/>
                </a:cubicBezTo>
                <a:cubicBezTo>
                  <a:pt x="2881" y="909"/>
                  <a:pt x="2881" y="909"/>
                  <a:pt x="2881" y="909"/>
                </a:cubicBezTo>
                <a:cubicBezTo>
                  <a:pt x="2881" y="913"/>
                  <a:pt x="2881" y="913"/>
                  <a:pt x="2881" y="913"/>
                </a:cubicBezTo>
                <a:cubicBezTo>
                  <a:pt x="2880" y="916"/>
                  <a:pt x="2880" y="916"/>
                  <a:pt x="2880" y="916"/>
                </a:cubicBezTo>
                <a:cubicBezTo>
                  <a:pt x="2880" y="918"/>
                  <a:pt x="2880" y="918"/>
                  <a:pt x="2880" y="918"/>
                </a:cubicBezTo>
                <a:cubicBezTo>
                  <a:pt x="2878" y="919"/>
                  <a:pt x="2878" y="919"/>
                  <a:pt x="2878" y="919"/>
                </a:cubicBezTo>
                <a:cubicBezTo>
                  <a:pt x="2880" y="921"/>
                  <a:pt x="2880" y="921"/>
                  <a:pt x="2880" y="921"/>
                </a:cubicBezTo>
                <a:cubicBezTo>
                  <a:pt x="2880" y="925"/>
                  <a:pt x="2880" y="925"/>
                  <a:pt x="2880" y="925"/>
                </a:cubicBezTo>
                <a:cubicBezTo>
                  <a:pt x="2881" y="928"/>
                  <a:pt x="2881" y="928"/>
                  <a:pt x="2881" y="928"/>
                </a:cubicBezTo>
                <a:cubicBezTo>
                  <a:pt x="2878" y="944"/>
                  <a:pt x="2878" y="944"/>
                  <a:pt x="2878" y="944"/>
                </a:cubicBezTo>
                <a:cubicBezTo>
                  <a:pt x="2878" y="949"/>
                  <a:pt x="2878" y="949"/>
                  <a:pt x="2878" y="949"/>
                </a:cubicBezTo>
                <a:cubicBezTo>
                  <a:pt x="2878" y="952"/>
                  <a:pt x="2878" y="952"/>
                  <a:pt x="2878" y="952"/>
                </a:cubicBezTo>
                <a:cubicBezTo>
                  <a:pt x="2881" y="954"/>
                  <a:pt x="2881" y="954"/>
                  <a:pt x="2881" y="954"/>
                </a:cubicBezTo>
                <a:cubicBezTo>
                  <a:pt x="2881" y="952"/>
                  <a:pt x="2881" y="952"/>
                  <a:pt x="2881" y="952"/>
                </a:cubicBezTo>
                <a:cubicBezTo>
                  <a:pt x="2883" y="951"/>
                  <a:pt x="2883" y="951"/>
                  <a:pt x="2883" y="951"/>
                </a:cubicBezTo>
                <a:cubicBezTo>
                  <a:pt x="2884" y="951"/>
                  <a:pt x="2884" y="951"/>
                  <a:pt x="2884" y="951"/>
                </a:cubicBezTo>
                <a:cubicBezTo>
                  <a:pt x="2884" y="952"/>
                  <a:pt x="2884" y="952"/>
                  <a:pt x="2884" y="952"/>
                </a:cubicBezTo>
                <a:cubicBezTo>
                  <a:pt x="2884" y="954"/>
                  <a:pt x="2884" y="954"/>
                  <a:pt x="2884" y="954"/>
                </a:cubicBezTo>
                <a:cubicBezTo>
                  <a:pt x="2885" y="955"/>
                  <a:pt x="2885" y="955"/>
                  <a:pt x="2885" y="955"/>
                </a:cubicBezTo>
                <a:cubicBezTo>
                  <a:pt x="2887" y="955"/>
                  <a:pt x="2887" y="955"/>
                  <a:pt x="2887" y="955"/>
                </a:cubicBezTo>
                <a:cubicBezTo>
                  <a:pt x="2887" y="956"/>
                  <a:pt x="2887" y="956"/>
                  <a:pt x="2887" y="956"/>
                </a:cubicBezTo>
                <a:cubicBezTo>
                  <a:pt x="2888" y="959"/>
                  <a:pt x="2888" y="959"/>
                  <a:pt x="2888" y="959"/>
                </a:cubicBezTo>
                <a:cubicBezTo>
                  <a:pt x="2890" y="959"/>
                  <a:pt x="2890" y="959"/>
                  <a:pt x="2890" y="959"/>
                </a:cubicBezTo>
                <a:cubicBezTo>
                  <a:pt x="2891" y="959"/>
                  <a:pt x="2891" y="959"/>
                  <a:pt x="2891" y="959"/>
                </a:cubicBezTo>
                <a:cubicBezTo>
                  <a:pt x="2891" y="962"/>
                  <a:pt x="2891" y="962"/>
                  <a:pt x="2891" y="962"/>
                </a:cubicBezTo>
                <a:cubicBezTo>
                  <a:pt x="2893" y="964"/>
                  <a:pt x="2893" y="964"/>
                  <a:pt x="2893" y="964"/>
                </a:cubicBezTo>
                <a:cubicBezTo>
                  <a:pt x="2894" y="965"/>
                  <a:pt x="2894" y="965"/>
                  <a:pt x="2894" y="965"/>
                </a:cubicBezTo>
                <a:cubicBezTo>
                  <a:pt x="2894" y="964"/>
                  <a:pt x="2894" y="964"/>
                  <a:pt x="2894" y="964"/>
                </a:cubicBezTo>
                <a:cubicBezTo>
                  <a:pt x="2895" y="966"/>
                  <a:pt x="2895" y="966"/>
                  <a:pt x="2895" y="966"/>
                </a:cubicBezTo>
                <a:cubicBezTo>
                  <a:pt x="2895" y="968"/>
                  <a:pt x="2895" y="968"/>
                  <a:pt x="2895" y="968"/>
                </a:cubicBezTo>
                <a:cubicBezTo>
                  <a:pt x="2897" y="966"/>
                  <a:pt x="2897" y="966"/>
                  <a:pt x="2897" y="966"/>
                </a:cubicBezTo>
                <a:cubicBezTo>
                  <a:pt x="2897" y="968"/>
                  <a:pt x="2897" y="968"/>
                  <a:pt x="2897" y="968"/>
                </a:cubicBezTo>
                <a:cubicBezTo>
                  <a:pt x="2897" y="969"/>
                  <a:pt x="2897" y="969"/>
                  <a:pt x="2897" y="969"/>
                </a:cubicBezTo>
                <a:cubicBezTo>
                  <a:pt x="2898" y="972"/>
                  <a:pt x="2898" y="972"/>
                  <a:pt x="2898" y="972"/>
                </a:cubicBezTo>
                <a:cubicBezTo>
                  <a:pt x="2901" y="975"/>
                  <a:pt x="2901" y="975"/>
                  <a:pt x="2901" y="975"/>
                </a:cubicBezTo>
                <a:cubicBezTo>
                  <a:pt x="2903" y="977"/>
                  <a:pt x="2903" y="977"/>
                  <a:pt x="2903" y="977"/>
                </a:cubicBezTo>
                <a:cubicBezTo>
                  <a:pt x="2904" y="981"/>
                  <a:pt x="2904" y="981"/>
                  <a:pt x="2904" y="981"/>
                </a:cubicBezTo>
                <a:cubicBezTo>
                  <a:pt x="2905" y="987"/>
                  <a:pt x="2905" y="987"/>
                  <a:pt x="2905" y="987"/>
                </a:cubicBezTo>
                <a:cubicBezTo>
                  <a:pt x="2905" y="991"/>
                  <a:pt x="2905" y="991"/>
                  <a:pt x="2905" y="991"/>
                </a:cubicBezTo>
                <a:cubicBezTo>
                  <a:pt x="2907" y="997"/>
                  <a:pt x="2907" y="997"/>
                  <a:pt x="2907" y="997"/>
                </a:cubicBezTo>
                <a:cubicBezTo>
                  <a:pt x="2908" y="999"/>
                  <a:pt x="2908" y="999"/>
                  <a:pt x="2908" y="999"/>
                </a:cubicBezTo>
                <a:cubicBezTo>
                  <a:pt x="2908" y="1004"/>
                  <a:pt x="2908" y="1004"/>
                  <a:pt x="2908" y="1004"/>
                </a:cubicBezTo>
                <a:cubicBezTo>
                  <a:pt x="2910" y="1008"/>
                  <a:pt x="2910" y="1008"/>
                  <a:pt x="2910" y="1008"/>
                </a:cubicBezTo>
                <a:cubicBezTo>
                  <a:pt x="2911" y="1009"/>
                  <a:pt x="2911" y="1009"/>
                  <a:pt x="2911" y="1009"/>
                </a:cubicBezTo>
                <a:cubicBezTo>
                  <a:pt x="2913" y="1009"/>
                  <a:pt x="2913" y="1009"/>
                  <a:pt x="2913" y="1009"/>
                </a:cubicBezTo>
                <a:cubicBezTo>
                  <a:pt x="2911" y="1011"/>
                  <a:pt x="2911" y="1011"/>
                  <a:pt x="2911" y="1011"/>
                </a:cubicBezTo>
                <a:cubicBezTo>
                  <a:pt x="2913" y="1012"/>
                  <a:pt x="2913" y="1012"/>
                  <a:pt x="2913" y="1012"/>
                </a:cubicBezTo>
                <a:cubicBezTo>
                  <a:pt x="2915" y="1017"/>
                  <a:pt x="2915" y="1017"/>
                  <a:pt x="2915" y="1017"/>
                </a:cubicBezTo>
                <a:cubicBezTo>
                  <a:pt x="2918" y="1021"/>
                  <a:pt x="2918" y="1021"/>
                  <a:pt x="2918" y="1021"/>
                </a:cubicBezTo>
                <a:cubicBezTo>
                  <a:pt x="2918" y="1022"/>
                  <a:pt x="2918" y="1022"/>
                  <a:pt x="2918" y="1022"/>
                </a:cubicBezTo>
                <a:cubicBezTo>
                  <a:pt x="2918" y="1024"/>
                  <a:pt x="2918" y="1024"/>
                  <a:pt x="2918" y="1024"/>
                </a:cubicBezTo>
                <a:cubicBezTo>
                  <a:pt x="2918" y="1025"/>
                  <a:pt x="2918" y="1025"/>
                  <a:pt x="2918" y="1025"/>
                </a:cubicBezTo>
                <a:cubicBezTo>
                  <a:pt x="2918" y="1027"/>
                  <a:pt x="2918" y="1027"/>
                  <a:pt x="2918" y="1027"/>
                </a:cubicBezTo>
                <a:cubicBezTo>
                  <a:pt x="2920" y="1028"/>
                  <a:pt x="2920" y="1028"/>
                  <a:pt x="2920" y="1028"/>
                </a:cubicBezTo>
                <a:cubicBezTo>
                  <a:pt x="2923" y="1028"/>
                  <a:pt x="2923" y="1028"/>
                  <a:pt x="2923" y="1028"/>
                </a:cubicBezTo>
                <a:cubicBezTo>
                  <a:pt x="2924" y="1030"/>
                  <a:pt x="2924" y="1030"/>
                  <a:pt x="2924" y="1030"/>
                </a:cubicBezTo>
                <a:cubicBezTo>
                  <a:pt x="2928" y="1034"/>
                  <a:pt x="2928" y="1034"/>
                  <a:pt x="2928" y="1034"/>
                </a:cubicBezTo>
                <a:cubicBezTo>
                  <a:pt x="2933" y="1037"/>
                  <a:pt x="2933" y="1037"/>
                  <a:pt x="2933" y="1037"/>
                </a:cubicBezTo>
                <a:cubicBezTo>
                  <a:pt x="2936" y="1038"/>
                  <a:pt x="2936" y="1038"/>
                  <a:pt x="2936" y="1038"/>
                </a:cubicBezTo>
                <a:cubicBezTo>
                  <a:pt x="2940" y="1042"/>
                  <a:pt x="2940" y="1042"/>
                  <a:pt x="2940" y="1042"/>
                </a:cubicBezTo>
                <a:cubicBezTo>
                  <a:pt x="2943" y="1044"/>
                  <a:pt x="2943" y="1044"/>
                  <a:pt x="2943" y="1044"/>
                </a:cubicBezTo>
                <a:cubicBezTo>
                  <a:pt x="2944" y="1047"/>
                  <a:pt x="2944" y="1047"/>
                  <a:pt x="2944" y="1047"/>
                </a:cubicBezTo>
                <a:cubicBezTo>
                  <a:pt x="2947" y="1045"/>
                  <a:pt x="2947" y="1045"/>
                  <a:pt x="2947" y="1045"/>
                </a:cubicBezTo>
                <a:cubicBezTo>
                  <a:pt x="2950" y="1045"/>
                  <a:pt x="2950" y="1045"/>
                  <a:pt x="2950" y="1045"/>
                </a:cubicBezTo>
                <a:cubicBezTo>
                  <a:pt x="2951" y="1045"/>
                  <a:pt x="2951" y="1045"/>
                  <a:pt x="2951" y="1045"/>
                </a:cubicBezTo>
                <a:cubicBezTo>
                  <a:pt x="2953" y="1045"/>
                  <a:pt x="2953" y="1045"/>
                  <a:pt x="2953" y="1045"/>
                </a:cubicBezTo>
                <a:cubicBezTo>
                  <a:pt x="2954" y="1045"/>
                  <a:pt x="2954" y="1045"/>
                  <a:pt x="2954" y="1045"/>
                </a:cubicBezTo>
                <a:cubicBezTo>
                  <a:pt x="2954" y="1042"/>
                  <a:pt x="2954" y="1042"/>
                  <a:pt x="2954" y="1042"/>
                </a:cubicBezTo>
                <a:cubicBezTo>
                  <a:pt x="2950" y="1032"/>
                  <a:pt x="2950" y="1032"/>
                  <a:pt x="2950" y="1032"/>
                </a:cubicBezTo>
                <a:cubicBezTo>
                  <a:pt x="2947" y="1030"/>
                  <a:pt x="2947" y="1030"/>
                  <a:pt x="2947" y="1030"/>
                </a:cubicBezTo>
                <a:cubicBezTo>
                  <a:pt x="2944" y="1027"/>
                  <a:pt x="2944" y="1027"/>
                  <a:pt x="2944" y="1027"/>
                </a:cubicBezTo>
                <a:cubicBezTo>
                  <a:pt x="2944" y="1024"/>
                  <a:pt x="2944" y="1024"/>
                  <a:pt x="2944" y="1024"/>
                </a:cubicBezTo>
                <a:cubicBezTo>
                  <a:pt x="2944" y="1021"/>
                  <a:pt x="2944" y="1021"/>
                  <a:pt x="2944" y="1021"/>
                </a:cubicBezTo>
                <a:cubicBezTo>
                  <a:pt x="2944" y="1017"/>
                  <a:pt x="2944" y="1017"/>
                  <a:pt x="2944" y="1017"/>
                </a:cubicBezTo>
                <a:cubicBezTo>
                  <a:pt x="2943" y="1014"/>
                  <a:pt x="2943" y="1014"/>
                  <a:pt x="2943" y="1014"/>
                </a:cubicBezTo>
                <a:cubicBezTo>
                  <a:pt x="2943" y="1011"/>
                  <a:pt x="2943" y="1011"/>
                  <a:pt x="2943" y="1011"/>
                </a:cubicBezTo>
                <a:cubicBezTo>
                  <a:pt x="2944" y="1007"/>
                  <a:pt x="2944" y="1007"/>
                  <a:pt x="2944" y="1007"/>
                </a:cubicBezTo>
                <a:cubicBezTo>
                  <a:pt x="2943" y="999"/>
                  <a:pt x="2943" y="999"/>
                  <a:pt x="2943" y="999"/>
                </a:cubicBezTo>
                <a:cubicBezTo>
                  <a:pt x="2940" y="994"/>
                  <a:pt x="2940" y="994"/>
                  <a:pt x="2940" y="994"/>
                </a:cubicBezTo>
                <a:cubicBezTo>
                  <a:pt x="2937" y="989"/>
                  <a:pt x="2937" y="989"/>
                  <a:pt x="2937" y="989"/>
                </a:cubicBezTo>
                <a:cubicBezTo>
                  <a:pt x="2933" y="985"/>
                  <a:pt x="2933" y="985"/>
                  <a:pt x="2933" y="985"/>
                </a:cubicBezTo>
                <a:cubicBezTo>
                  <a:pt x="2930" y="981"/>
                  <a:pt x="2930" y="981"/>
                  <a:pt x="2930" y="981"/>
                </a:cubicBezTo>
                <a:cubicBezTo>
                  <a:pt x="2927" y="979"/>
                  <a:pt x="2927" y="979"/>
                  <a:pt x="2927" y="979"/>
                </a:cubicBezTo>
                <a:cubicBezTo>
                  <a:pt x="2926" y="979"/>
                  <a:pt x="2926" y="979"/>
                  <a:pt x="2926" y="979"/>
                </a:cubicBezTo>
                <a:cubicBezTo>
                  <a:pt x="2923" y="977"/>
                  <a:pt x="2923" y="977"/>
                  <a:pt x="2923" y="977"/>
                </a:cubicBezTo>
                <a:cubicBezTo>
                  <a:pt x="2921" y="974"/>
                  <a:pt x="2921" y="974"/>
                  <a:pt x="2921" y="974"/>
                </a:cubicBezTo>
                <a:cubicBezTo>
                  <a:pt x="2918" y="971"/>
                  <a:pt x="2918" y="971"/>
                  <a:pt x="2918" y="971"/>
                </a:cubicBezTo>
                <a:cubicBezTo>
                  <a:pt x="2915" y="971"/>
                  <a:pt x="2915" y="971"/>
                  <a:pt x="2915" y="971"/>
                </a:cubicBezTo>
                <a:cubicBezTo>
                  <a:pt x="2913" y="971"/>
                  <a:pt x="2913" y="971"/>
                  <a:pt x="2913" y="971"/>
                </a:cubicBezTo>
                <a:cubicBezTo>
                  <a:pt x="2910" y="969"/>
                  <a:pt x="2910" y="969"/>
                  <a:pt x="2910" y="969"/>
                </a:cubicBezTo>
                <a:cubicBezTo>
                  <a:pt x="2908" y="968"/>
                  <a:pt x="2908" y="968"/>
                  <a:pt x="2908" y="968"/>
                </a:cubicBezTo>
                <a:cubicBezTo>
                  <a:pt x="2905" y="966"/>
                  <a:pt x="2905" y="966"/>
                  <a:pt x="2905" y="966"/>
                </a:cubicBezTo>
                <a:cubicBezTo>
                  <a:pt x="2903" y="964"/>
                  <a:pt x="2903" y="964"/>
                  <a:pt x="2903" y="964"/>
                </a:cubicBezTo>
                <a:cubicBezTo>
                  <a:pt x="2901" y="961"/>
                  <a:pt x="2901" y="961"/>
                  <a:pt x="2901" y="961"/>
                </a:cubicBezTo>
                <a:cubicBezTo>
                  <a:pt x="2901" y="959"/>
                  <a:pt x="2901" y="959"/>
                  <a:pt x="2901" y="959"/>
                </a:cubicBezTo>
                <a:cubicBezTo>
                  <a:pt x="2903" y="959"/>
                  <a:pt x="2903" y="959"/>
                  <a:pt x="2903" y="959"/>
                </a:cubicBezTo>
                <a:cubicBezTo>
                  <a:pt x="2904" y="962"/>
                  <a:pt x="2904" y="962"/>
                  <a:pt x="2904" y="962"/>
                </a:cubicBezTo>
                <a:cubicBezTo>
                  <a:pt x="2905" y="965"/>
                  <a:pt x="2905" y="965"/>
                  <a:pt x="2905" y="965"/>
                </a:cubicBezTo>
                <a:cubicBezTo>
                  <a:pt x="2907" y="966"/>
                  <a:pt x="2907" y="966"/>
                  <a:pt x="2907" y="966"/>
                </a:cubicBezTo>
                <a:cubicBezTo>
                  <a:pt x="2905" y="962"/>
                  <a:pt x="2905" y="962"/>
                  <a:pt x="2905" y="962"/>
                </a:cubicBezTo>
                <a:cubicBezTo>
                  <a:pt x="2904" y="958"/>
                  <a:pt x="2904" y="958"/>
                  <a:pt x="2904" y="958"/>
                </a:cubicBezTo>
                <a:cubicBezTo>
                  <a:pt x="2901" y="949"/>
                  <a:pt x="2901" y="949"/>
                  <a:pt x="2901" y="949"/>
                </a:cubicBezTo>
                <a:cubicBezTo>
                  <a:pt x="2900" y="949"/>
                  <a:pt x="2900" y="949"/>
                  <a:pt x="2900" y="949"/>
                </a:cubicBezTo>
                <a:cubicBezTo>
                  <a:pt x="2900" y="946"/>
                  <a:pt x="2900" y="946"/>
                  <a:pt x="2900" y="946"/>
                </a:cubicBezTo>
                <a:cubicBezTo>
                  <a:pt x="2898" y="941"/>
                  <a:pt x="2898" y="941"/>
                  <a:pt x="2898" y="941"/>
                </a:cubicBezTo>
                <a:cubicBezTo>
                  <a:pt x="2897" y="939"/>
                  <a:pt x="2897" y="939"/>
                  <a:pt x="2897" y="939"/>
                </a:cubicBezTo>
                <a:cubicBezTo>
                  <a:pt x="2895" y="938"/>
                  <a:pt x="2895" y="938"/>
                  <a:pt x="2895" y="938"/>
                </a:cubicBezTo>
                <a:cubicBezTo>
                  <a:pt x="2893" y="939"/>
                  <a:pt x="2893" y="939"/>
                  <a:pt x="2893" y="939"/>
                </a:cubicBezTo>
                <a:cubicBezTo>
                  <a:pt x="2890" y="939"/>
                  <a:pt x="2890" y="939"/>
                  <a:pt x="2890" y="939"/>
                </a:cubicBezTo>
                <a:cubicBezTo>
                  <a:pt x="2890" y="938"/>
                  <a:pt x="2890" y="938"/>
                  <a:pt x="2890" y="938"/>
                </a:cubicBezTo>
                <a:cubicBezTo>
                  <a:pt x="2890" y="935"/>
                  <a:pt x="2890" y="935"/>
                  <a:pt x="2890" y="935"/>
                </a:cubicBezTo>
                <a:cubicBezTo>
                  <a:pt x="2888" y="934"/>
                  <a:pt x="2888" y="934"/>
                  <a:pt x="2888" y="934"/>
                </a:cubicBezTo>
                <a:cubicBezTo>
                  <a:pt x="2888" y="928"/>
                  <a:pt x="2888" y="928"/>
                  <a:pt x="2888" y="928"/>
                </a:cubicBezTo>
                <a:cubicBezTo>
                  <a:pt x="2888" y="925"/>
                  <a:pt x="2888" y="925"/>
                  <a:pt x="2888" y="925"/>
                </a:cubicBezTo>
                <a:cubicBezTo>
                  <a:pt x="2887" y="923"/>
                  <a:pt x="2887" y="923"/>
                  <a:pt x="2887" y="923"/>
                </a:cubicBezTo>
                <a:cubicBezTo>
                  <a:pt x="2888" y="923"/>
                  <a:pt x="2888" y="923"/>
                  <a:pt x="2888" y="923"/>
                </a:cubicBezTo>
                <a:cubicBezTo>
                  <a:pt x="2888" y="922"/>
                  <a:pt x="2888" y="922"/>
                  <a:pt x="2888" y="922"/>
                </a:cubicBezTo>
                <a:cubicBezTo>
                  <a:pt x="2888" y="921"/>
                  <a:pt x="2888" y="921"/>
                  <a:pt x="2888" y="921"/>
                </a:cubicBezTo>
                <a:cubicBezTo>
                  <a:pt x="2890" y="915"/>
                  <a:pt x="2890" y="915"/>
                  <a:pt x="2890" y="915"/>
                </a:cubicBezTo>
                <a:cubicBezTo>
                  <a:pt x="2891" y="912"/>
                  <a:pt x="2891" y="912"/>
                  <a:pt x="2891" y="912"/>
                </a:cubicBezTo>
                <a:cubicBezTo>
                  <a:pt x="2895" y="898"/>
                  <a:pt x="2895" y="898"/>
                  <a:pt x="2895" y="898"/>
                </a:cubicBezTo>
                <a:cubicBezTo>
                  <a:pt x="2895" y="895"/>
                  <a:pt x="2895" y="895"/>
                  <a:pt x="2895" y="895"/>
                </a:cubicBezTo>
                <a:cubicBezTo>
                  <a:pt x="2894" y="891"/>
                  <a:pt x="2894" y="891"/>
                  <a:pt x="2894" y="891"/>
                </a:cubicBezTo>
                <a:cubicBezTo>
                  <a:pt x="2895" y="888"/>
                  <a:pt x="2895" y="888"/>
                  <a:pt x="2895" y="888"/>
                </a:cubicBezTo>
                <a:cubicBezTo>
                  <a:pt x="2894" y="883"/>
                  <a:pt x="2894" y="883"/>
                  <a:pt x="2894" y="883"/>
                </a:cubicBezTo>
                <a:cubicBezTo>
                  <a:pt x="2894" y="882"/>
                  <a:pt x="2894" y="882"/>
                  <a:pt x="2894" y="882"/>
                </a:cubicBezTo>
                <a:cubicBezTo>
                  <a:pt x="2897" y="880"/>
                  <a:pt x="2897" y="880"/>
                  <a:pt x="2897" y="880"/>
                </a:cubicBezTo>
                <a:cubicBezTo>
                  <a:pt x="2900" y="880"/>
                  <a:pt x="2900" y="880"/>
                  <a:pt x="2900" y="880"/>
                </a:cubicBezTo>
                <a:cubicBezTo>
                  <a:pt x="2901" y="879"/>
                  <a:pt x="2901" y="879"/>
                  <a:pt x="2901" y="879"/>
                </a:cubicBezTo>
                <a:cubicBezTo>
                  <a:pt x="2903" y="880"/>
                  <a:pt x="2903" y="880"/>
                  <a:pt x="2903" y="880"/>
                </a:cubicBezTo>
                <a:cubicBezTo>
                  <a:pt x="2905" y="880"/>
                  <a:pt x="2905" y="880"/>
                  <a:pt x="2905" y="880"/>
                </a:cubicBezTo>
                <a:cubicBezTo>
                  <a:pt x="2905" y="885"/>
                  <a:pt x="2905" y="885"/>
                  <a:pt x="2905" y="885"/>
                </a:cubicBezTo>
                <a:cubicBezTo>
                  <a:pt x="2905" y="888"/>
                  <a:pt x="2905" y="888"/>
                  <a:pt x="2905" y="888"/>
                </a:cubicBezTo>
                <a:cubicBezTo>
                  <a:pt x="2905" y="891"/>
                  <a:pt x="2905" y="891"/>
                  <a:pt x="2905" y="891"/>
                </a:cubicBezTo>
                <a:cubicBezTo>
                  <a:pt x="2905" y="892"/>
                  <a:pt x="2905" y="892"/>
                  <a:pt x="2905" y="892"/>
                </a:cubicBezTo>
                <a:cubicBezTo>
                  <a:pt x="2907" y="892"/>
                  <a:pt x="2907" y="892"/>
                  <a:pt x="2907" y="892"/>
                </a:cubicBezTo>
                <a:cubicBezTo>
                  <a:pt x="2910" y="892"/>
                  <a:pt x="2910" y="892"/>
                  <a:pt x="2910" y="892"/>
                </a:cubicBezTo>
                <a:cubicBezTo>
                  <a:pt x="2911" y="892"/>
                  <a:pt x="2911" y="892"/>
                  <a:pt x="2911" y="892"/>
                </a:cubicBezTo>
                <a:cubicBezTo>
                  <a:pt x="2913" y="892"/>
                  <a:pt x="2913" y="892"/>
                  <a:pt x="2913" y="892"/>
                </a:cubicBezTo>
                <a:cubicBezTo>
                  <a:pt x="2915" y="891"/>
                  <a:pt x="2915" y="891"/>
                  <a:pt x="2915" y="891"/>
                </a:cubicBezTo>
                <a:cubicBezTo>
                  <a:pt x="2917" y="892"/>
                  <a:pt x="2917" y="892"/>
                  <a:pt x="2917" y="892"/>
                </a:cubicBezTo>
                <a:cubicBezTo>
                  <a:pt x="2918" y="893"/>
                  <a:pt x="2918" y="893"/>
                  <a:pt x="2918" y="893"/>
                </a:cubicBezTo>
                <a:cubicBezTo>
                  <a:pt x="2918" y="892"/>
                  <a:pt x="2918" y="892"/>
                  <a:pt x="2918" y="892"/>
                </a:cubicBezTo>
                <a:cubicBezTo>
                  <a:pt x="2920" y="895"/>
                  <a:pt x="2920" y="895"/>
                  <a:pt x="2920" y="895"/>
                </a:cubicBezTo>
                <a:cubicBezTo>
                  <a:pt x="2921" y="896"/>
                  <a:pt x="2921" y="896"/>
                  <a:pt x="2921" y="896"/>
                </a:cubicBezTo>
                <a:cubicBezTo>
                  <a:pt x="2921" y="895"/>
                  <a:pt x="2921" y="895"/>
                  <a:pt x="2921" y="895"/>
                </a:cubicBezTo>
                <a:cubicBezTo>
                  <a:pt x="2923" y="896"/>
                  <a:pt x="2923" y="896"/>
                  <a:pt x="2923" y="896"/>
                </a:cubicBezTo>
                <a:cubicBezTo>
                  <a:pt x="2924" y="896"/>
                  <a:pt x="2924" y="896"/>
                  <a:pt x="2924" y="896"/>
                </a:cubicBezTo>
                <a:cubicBezTo>
                  <a:pt x="2923" y="898"/>
                  <a:pt x="2923" y="898"/>
                  <a:pt x="2923" y="898"/>
                </a:cubicBezTo>
                <a:cubicBezTo>
                  <a:pt x="2924" y="898"/>
                  <a:pt x="2924" y="898"/>
                  <a:pt x="2924" y="898"/>
                </a:cubicBezTo>
                <a:cubicBezTo>
                  <a:pt x="2927" y="901"/>
                  <a:pt x="2927" y="901"/>
                  <a:pt x="2927" y="901"/>
                </a:cubicBezTo>
                <a:cubicBezTo>
                  <a:pt x="2926" y="898"/>
                  <a:pt x="2926" y="898"/>
                  <a:pt x="2926" y="898"/>
                </a:cubicBezTo>
                <a:cubicBezTo>
                  <a:pt x="2928" y="899"/>
                  <a:pt x="2928" y="899"/>
                  <a:pt x="2928" y="899"/>
                </a:cubicBezTo>
                <a:cubicBezTo>
                  <a:pt x="2928" y="900"/>
                  <a:pt x="2928" y="900"/>
                  <a:pt x="2928" y="900"/>
                </a:cubicBezTo>
                <a:cubicBezTo>
                  <a:pt x="2928" y="901"/>
                  <a:pt x="2928" y="901"/>
                  <a:pt x="2928" y="901"/>
                </a:cubicBezTo>
                <a:cubicBezTo>
                  <a:pt x="2930" y="903"/>
                  <a:pt x="2930" y="903"/>
                  <a:pt x="2930" y="903"/>
                </a:cubicBezTo>
                <a:cubicBezTo>
                  <a:pt x="2931" y="906"/>
                  <a:pt x="2931" y="906"/>
                  <a:pt x="2931" y="906"/>
                </a:cubicBezTo>
                <a:cubicBezTo>
                  <a:pt x="2933" y="908"/>
                  <a:pt x="2933" y="908"/>
                  <a:pt x="2933" y="908"/>
                </a:cubicBezTo>
                <a:cubicBezTo>
                  <a:pt x="2934" y="909"/>
                  <a:pt x="2934" y="909"/>
                  <a:pt x="2934" y="909"/>
                </a:cubicBezTo>
                <a:cubicBezTo>
                  <a:pt x="2934" y="912"/>
                  <a:pt x="2934" y="912"/>
                  <a:pt x="2934" y="912"/>
                </a:cubicBezTo>
                <a:cubicBezTo>
                  <a:pt x="2934" y="913"/>
                  <a:pt x="2934" y="913"/>
                  <a:pt x="2934" y="913"/>
                </a:cubicBezTo>
                <a:cubicBezTo>
                  <a:pt x="2934" y="916"/>
                  <a:pt x="2934" y="916"/>
                  <a:pt x="2934" y="916"/>
                </a:cubicBezTo>
                <a:cubicBezTo>
                  <a:pt x="2936" y="916"/>
                  <a:pt x="2936" y="916"/>
                  <a:pt x="2936" y="916"/>
                </a:cubicBezTo>
                <a:cubicBezTo>
                  <a:pt x="2937" y="916"/>
                  <a:pt x="2937" y="916"/>
                  <a:pt x="2937" y="916"/>
                </a:cubicBezTo>
                <a:cubicBezTo>
                  <a:pt x="2938" y="913"/>
                  <a:pt x="2938" y="913"/>
                  <a:pt x="2938" y="913"/>
                </a:cubicBezTo>
                <a:cubicBezTo>
                  <a:pt x="2938" y="912"/>
                  <a:pt x="2938" y="912"/>
                  <a:pt x="2938" y="912"/>
                </a:cubicBezTo>
                <a:cubicBezTo>
                  <a:pt x="2940" y="912"/>
                  <a:pt x="2940" y="912"/>
                  <a:pt x="2940" y="912"/>
                </a:cubicBezTo>
                <a:cubicBezTo>
                  <a:pt x="2941" y="915"/>
                  <a:pt x="2941" y="915"/>
                  <a:pt x="2941" y="915"/>
                </a:cubicBezTo>
                <a:cubicBezTo>
                  <a:pt x="2941" y="918"/>
                  <a:pt x="2941" y="918"/>
                  <a:pt x="2941" y="918"/>
                </a:cubicBezTo>
                <a:cubicBezTo>
                  <a:pt x="2940" y="919"/>
                  <a:pt x="2940" y="919"/>
                  <a:pt x="2940" y="919"/>
                </a:cubicBezTo>
                <a:cubicBezTo>
                  <a:pt x="2940" y="921"/>
                  <a:pt x="2940" y="921"/>
                  <a:pt x="2940" y="921"/>
                </a:cubicBezTo>
                <a:cubicBezTo>
                  <a:pt x="2943" y="921"/>
                  <a:pt x="2943" y="921"/>
                  <a:pt x="2943" y="921"/>
                </a:cubicBezTo>
                <a:cubicBezTo>
                  <a:pt x="2944" y="919"/>
                  <a:pt x="2944" y="919"/>
                  <a:pt x="2944" y="919"/>
                </a:cubicBezTo>
                <a:cubicBezTo>
                  <a:pt x="2946" y="921"/>
                  <a:pt x="2946" y="921"/>
                  <a:pt x="2946" y="921"/>
                </a:cubicBezTo>
                <a:cubicBezTo>
                  <a:pt x="2948" y="922"/>
                  <a:pt x="2948" y="922"/>
                  <a:pt x="2948" y="922"/>
                </a:cubicBezTo>
                <a:cubicBezTo>
                  <a:pt x="2950" y="922"/>
                  <a:pt x="2950" y="922"/>
                  <a:pt x="2950" y="922"/>
                </a:cubicBezTo>
                <a:cubicBezTo>
                  <a:pt x="2951" y="922"/>
                  <a:pt x="2951" y="922"/>
                  <a:pt x="2951" y="922"/>
                </a:cubicBezTo>
                <a:cubicBezTo>
                  <a:pt x="2952" y="924"/>
                  <a:pt x="2952" y="924"/>
                  <a:pt x="2952" y="924"/>
                </a:cubicBezTo>
                <a:cubicBezTo>
                  <a:pt x="2953" y="925"/>
                  <a:pt x="2953" y="925"/>
                  <a:pt x="2953" y="925"/>
                </a:cubicBezTo>
                <a:cubicBezTo>
                  <a:pt x="2954" y="926"/>
                  <a:pt x="2954" y="926"/>
                  <a:pt x="2954" y="926"/>
                </a:cubicBezTo>
                <a:cubicBezTo>
                  <a:pt x="2956" y="926"/>
                  <a:pt x="2956" y="926"/>
                  <a:pt x="2956" y="926"/>
                </a:cubicBezTo>
                <a:cubicBezTo>
                  <a:pt x="2958" y="928"/>
                  <a:pt x="2958" y="928"/>
                  <a:pt x="2958" y="928"/>
                </a:cubicBezTo>
                <a:cubicBezTo>
                  <a:pt x="2960" y="931"/>
                  <a:pt x="2960" y="931"/>
                  <a:pt x="2960" y="931"/>
                </a:cubicBezTo>
                <a:cubicBezTo>
                  <a:pt x="2958" y="929"/>
                  <a:pt x="2958" y="929"/>
                  <a:pt x="2958" y="929"/>
                </a:cubicBezTo>
                <a:cubicBezTo>
                  <a:pt x="2957" y="932"/>
                  <a:pt x="2957" y="932"/>
                  <a:pt x="2957" y="932"/>
                </a:cubicBezTo>
                <a:cubicBezTo>
                  <a:pt x="2956" y="936"/>
                  <a:pt x="2956" y="936"/>
                  <a:pt x="2956" y="936"/>
                </a:cubicBezTo>
                <a:cubicBezTo>
                  <a:pt x="2957" y="945"/>
                  <a:pt x="2957" y="945"/>
                  <a:pt x="2957" y="945"/>
                </a:cubicBezTo>
                <a:cubicBezTo>
                  <a:pt x="2958" y="944"/>
                  <a:pt x="2958" y="944"/>
                  <a:pt x="2958" y="944"/>
                </a:cubicBezTo>
                <a:cubicBezTo>
                  <a:pt x="2958" y="945"/>
                  <a:pt x="2958" y="945"/>
                  <a:pt x="2958" y="945"/>
                </a:cubicBezTo>
                <a:cubicBezTo>
                  <a:pt x="2956" y="946"/>
                  <a:pt x="2956" y="946"/>
                  <a:pt x="2956" y="946"/>
                </a:cubicBezTo>
                <a:cubicBezTo>
                  <a:pt x="2958" y="948"/>
                  <a:pt x="2958" y="948"/>
                  <a:pt x="2958" y="948"/>
                </a:cubicBezTo>
                <a:cubicBezTo>
                  <a:pt x="2960" y="948"/>
                  <a:pt x="2960" y="948"/>
                  <a:pt x="2960" y="948"/>
                </a:cubicBezTo>
                <a:cubicBezTo>
                  <a:pt x="2963" y="945"/>
                  <a:pt x="2963" y="945"/>
                  <a:pt x="2963" y="945"/>
                </a:cubicBezTo>
                <a:cubicBezTo>
                  <a:pt x="2964" y="942"/>
                  <a:pt x="2964" y="942"/>
                  <a:pt x="2964" y="942"/>
                </a:cubicBezTo>
                <a:cubicBezTo>
                  <a:pt x="2967" y="939"/>
                  <a:pt x="2967" y="939"/>
                  <a:pt x="2967" y="939"/>
                </a:cubicBezTo>
                <a:cubicBezTo>
                  <a:pt x="2970" y="938"/>
                  <a:pt x="2970" y="938"/>
                  <a:pt x="2970" y="938"/>
                </a:cubicBezTo>
                <a:cubicBezTo>
                  <a:pt x="2971" y="936"/>
                  <a:pt x="2971" y="936"/>
                  <a:pt x="2971" y="936"/>
                </a:cubicBezTo>
                <a:cubicBezTo>
                  <a:pt x="2973" y="935"/>
                  <a:pt x="2973" y="935"/>
                  <a:pt x="2973" y="935"/>
                </a:cubicBezTo>
                <a:cubicBezTo>
                  <a:pt x="2973" y="934"/>
                  <a:pt x="2973" y="934"/>
                  <a:pt x="2973" y="934"/>
                </a:cubicBezTo>
                <a:cubicBezTo>
                  <a:pt x="2971" y="932"/>
                  <a:pt x="2971" y="932"/>
                  <a:pt x="2971" y="932"/>
                </a:cubicBezTo>
                <a:cubicBezTo>
                  <a:pt x="2974" y="934"/>
                  <a:pt x="2974" y="934"/>
                  <a:pt x="2974" y="934"/>
                </a:cubicBezTo>
                <a:cubicBezTo>
                  <a:pt x="2976" y="934"/>
                  <a:pt x="2976" y="934"/>
                  <a:pt x="2976" y="934"/>
                </a:cubicBezTo>
                <a:cubicBezTo>
                  <a:pt x="2977" y="934"/>
                  <a:pt x="2977" y="934"/>
                  <a:pt x="2977" y="934"/>
                </a:cubicBezTo>
                <a:cubicBezTo>
                  <a:pt x="2977" y="932"/>
                  <a:pt x="2977" y="932"/>
                  <a:pt x="2977" y="932"/>
                </a:cubicBezTo>
                <a:cubicBezTo>
                  <a:pt x="2976" y="929"/>
                  <a:pt x="2976" y="929"/>
                  <a:pt x="2976" y="929"/>
                </a:cubicBezTo>
                <a:cubicBezTo>
                  <a:pt x="2977" y="931"/>
                  <a:pt x="2977" y="931"/>
                  <a:pt x="2977" y="931"/>
                </a:cubicBezTo>
                <a:cubicBezTo>
                  <a:pt x="2977" y="929"/>
                  <a:pt x="2977" y="929"/>
                  <a:pt x="2977" y="929"/>
                </a:cubicBezTo>
                <a:cubicBezTo>
                  <a:pt x="2976" y="928"/>
                  <a:pt x="2976" y="928"/>
                  <a:pt x="2976" y="928"/>
                </a:cubicBezTo>
                <a:cubicBezTo>
                  <a:pt x="2977" y="928"/>
                  <a:pt x="2977" y="928"/>
                  <a:pt x="2977" y="928"/>
                </a:cubicBezTo>
                <a:cubicBezTo>
                  <a:pt x="2979" y="926"/>
                  <a:pt x="2979" y="926"/>
                  <a:pt x="2979" y="926"/>
                </a:cubicBezTo>
                <a:cubicBezTo>
                  <a:pt x="2977" y="925"/>
                  <a:pt x="2977" y="925"/>
                  <a:pt x="2977" y="925"/>
                </a:cubicBezTo>
                <a:cubicBezTo>
                  <a:pt x="2974" y="923"/>
                  <a:pt x="2974" y="923"/>
                  <a:pt x="2974" y="923"/>
                </a:cubicBezTo>
                <a:cubicBezTo>
                  <a:pt x="2977" y="923"/>
                  <a:pt x="2977" y="923"/>
                  <a:pt x="2977" y="923"/>
                </a:cubicBezTo>
                <a:cubicBezTo>
                  <a:pt x="2979" y="923"/>
                  <a:pt x="2979" y="923"/>
                  <a:pt x="2979" y="923"/>
                </a:cubicBezTo>
                <a:cubicBezTo>
                  <a:pt x="2979" y="922"/>
                  <a:pt x="2979" y="922"/>
                  <a:pt x="2979" y="922"/>
                </a:cubicBezTo>
                <a:cubicBezTo>
                  <a:pt x="2977" y="922"/>
                  <a:pt x="2977" y="922"/>
                  <a:pt x="2977" y="922"/>
                </a:cubicBezTo>
                <a:cubicBezTo>
                  <a:pt x="2976" y="922"/>
                  <a:pt x="2976" y="922"/>
                  <a:pt x="2976" y="922"/>
                </a:cubicBezTo>
                <a:cubicBezTo>
                  <a:pt x="2979" y="921"/>
                  <a:pt x="2979" y="921"/>
                  <a:pt x="2979" y="921"/>
                </a:cubicBezTo>
                <a:cubicBezTo>
                  <a:pt x="2979" y="919"/>
                  <a:pt x="2979" y="919"/>
                  <a:pt x="2979" y="919"/>
                </a:cubicBezTo>
                <a:cubicBezTo>
                  <a:pt x="2980" y="919"/>
                  <a:pt x="2980" y="919"/>
                  <a:pt x="2980" y="919"/>
                </a:cubicBezTo>
                <a:cubicBezTo>
                  <a:pt x="2981" y="922"/>
                  <a:pt x="2981" y="922"/>
                  <a:pt x="2981" y="922"/>
                </a:cubicBezTo>
                <a:cubicBezTo>
                  <a:pt x="2981" y="919"/>
                  <a:pt x="2981" y="919"/>
                  <a:pt x="2981" y="919"/>
                </a:cubicBezTo>
                <a:cubicBezTo>
                  <a:pt x="2983" y="921"/>
                  <a:pt x="2983" y="921"/>
                  <a:pt x="2983" y="921"/>
                </a:cubicBezTo>
                <a:cubicBezTo>
                  <a:pt x="2984" y="922"/>
                  <a:pt x="2984" y="922"/>
                  <a:pt x="2984" y="922"/>
                </a:cubicBezTo>
                <a:cubicBezTo>
                  <a:pt x="2989" y="921"/>
                  <a:pt x="2989" y="921"/>
                  <a:pt x="2989" y="921"/>
                </a:cubicBezTo>
                <a:cubicBezTo>
                  <a:pt x="2990" y="919"/>
                  <a:pt x="2990" y="919"/>
                  <a:pt x="2990" y="919"/>
                </a:cubicBezTo>
                <a:cubicBezTo>
                  <a:pt x="2993" y="918"/>
                  <a:pt x="2993" y="918"/>
                  <a:pt x="2993" y="918"/>
                </a:cubicBezTo>
                <a:cubicBezTo>
                  <a:pt x="2994" y="915"/>
                  <a:pt x="2994" y="915"/>
                  <a:pt x="2994" y="915"/>
                </a:cubicBezTo>
                <a:cubicBezTo>
                  <a:pt x="2999" y="913"/>
                  <a:pt x="2999" y="913"/>
                  <a:pt x="2999" y="913"/>
                </a:cubicBezTo>
                <a:cubicBezTo>
                  <a:pt x="3000" y="912"/>
                  <a:pt x="3000" y="912"/>
                  <a:pt x="3000" y="912"/>
                </a:cubicBezTo>
                <a:cubicBezTo>
                  <a:pt x="3003" y="911"/>
                  <a:pt x="3003" y="911"/>
                  <a:pt x="3003" y="911"/>
                </a:cubicBezTo>
                <a:cubicBezTo>
                  <a:pt x="3004" y="909"/>
                  <a:pt x="3004" y="909"/>
                  <a:pt x="3004" y="909"/>
                </a:cubicBezTo>
                <a:cubicBezTo>
                  <a:pt x="3004" y="906"/>
                  <a:pt x="3004" y="906"/>
                  <a:pt x="3004" y="906"/>
                </a:cubicBezTo>
                <a:cubicBezTo>
                  <a:pt x="3006" y="905"/>
                  <a:pt x="3006" y="905"/>
                  <a:pt x="3006" y="905"/>
                </a:cubicBezTo>
                <a:cubicBezTo>
                  <a:pt x="3006" y="903"/>
                  <a:pt x="3006" y="903"/>
                  <a:pt x="3006" y="903"/>
                </a:cubicBezTo>
                <a:cubicBezTo>
                  <a:pt x="3006" y="902"/>
                  <a:pt x="3006" y="902"/>
                  <a:pt x="3006" y="902"/>
                </a:cubicBezTo>
                <a:cubicBezTo>
                  <a:pt x="3006" y="899"/>
                  <a:pt x="3006" y="899"/>
                  <a:pt x="3006" y="899"/>
                </a:cubicBezTo>
                <a:cubicBezTo>
                  <a:pt x="3006" y="898"/>
                  <a:pt x="3006" y="898"/>
                  <a:pt x="3006" y="898"/>
                </a:cubicBezTo>
                <a:cubicBezTo>
                  <a:pt x="3004" y="895"/>
                  <a:pt x="3004" y="895"/>
                  <a:pt x="3004" y="895"/>
                </a:cubicBezTo>
                <a:cubicBezTo>
                  <a:pt x="3007" y="896"/>
                  <a:pt x="3007" y="896"/>
                  <a:pt x="3007" y="896"/>
                </a:cubicBezTo>
                <a:cubicBezTo>
                  <a:pt x="3006" y="893"/>
                  <a:pt x="3006" y="893"/>
                  <a:pt x="3006" y="893"/>
                </a:cubicBezTo>
                <a:cubicBezTo>
                  <a:pt x="3006" y="892"/>
                  <a:pt x="3006" y="892"/>
                  <a:pt x="3006" y="892"/>
                </a:cubicBezTo>
                <a:cubicBezTo>
                  <a:pt x="3007" y="891"/>
                  <a:pt x="3007" y="891"/>
                  <a:pt x="3007" y="891"/>
                </a:cubicBezTo>
                <a:cubicBezTo>
                  <a:pt x="3007" y="888"/>
                  <a:pt x="3007" y="888"/>
                  <a:pt x="3007" y="888"/>
                </a:cubicBezTo>
                <a:cubicBezTo>
                  <a:pt x="3006" y="883"/>
                  <a:pt x="3006" y="883"/>
                  <a:pt x="3006" y="883"/>
                </a:cubicBezTo>
                <a:cubicBezTo>
                  <a:pt x="3004" y="882"/>
                  <a:pt x="3004" y="882"/>
                  <a:pt x="3004" y="882"/>
                </a:cubicBezTo>
                <a:cubicBezTo>
                  <a:pt x="3006" y="880"/>
                  <a:pt x="3006" y="880"/>
                  <a:pt x="3006" y="880"/>
                </a:cubicBezTo>
                <a:cubicBezTo>
                  <a:pt x="3004" y="879"/>
                  <a:pt x="3004" y="879"/>
                  <a:pt x="3004" y="879"/>
                </a:cubicBezTo>
                <a:cubicBezTo>
                  <a:pt x="3004" y="876"/>
                  <a:pt x="3004" y="876"/>
                  <a:pt x="3004" y="876"/>
                </a:cubicBezTo>
                <a:cubicBezTo>
                  <a:pt x="3004" y="875"/>
                  <a:pt x="3004" y="875"/>
                  <a:pt x="3004" y="875"/>
                </a:cubicBezTo>
                <a:cubicBezTo>
                  <a:pt x="3003" y="872"/>
                  <a:pt x="3003" y="872"/>
                  <a:pt x="3003" y="872"/>
                </a:cubicBezTo>
                <a:cubicBezTo>
                  <a:pt x="3000" y="863"/>
                  <a:pt x="3000" y="863"/>
                  <a:pt x="3000" y="863"/>
                </a:cubicBezTo>
                <a:cubicBezTo>
                  <a:pt x="2997" y="858"/>
                  <a:pt x="2997" y="858"/>
                  <a:pt x="2997" y="858"/>
                </a:cubicBezTo>
                <a:cubicBezTo>
                  <a:pt x="2999" y="858"/>
                  <a:pt x="2999" y="858"/>
                  <a:pt x="2999" y="858"/>
                </a:cubicBezTo>
                <a:cubicBezTo>
                  <a:pt x="2999" y="856"/>
                  <a:pt x="2999" y="856"/>
                  <a:pt x="2999" y="856"/>
                </a:cubicBezTo>
                <a:cubicBezTo>
                  <a:pt x="2997" y="855"/>
                  <a:pt x="2997" y="855"/>
                  <a:pt x="2997" y="855"/>
                </a:cubicBezTo>
                <a:cubicBezTo>
                  <a:pt x="2996" y="855"/>
                  <a:pt x="2996" y="855"/>
                  <a:pt x="2996" y="855"/>
                </a:cubicBezTo>
                <a:cubicBezTo>
                  <a:pt x="2994" y="853"/>
                  <a:pt x="2994" y="853"/>
                  <a:pt x="2994" y="853"/>
                </a:cubicBezTo>
                <a:cubicBezTo>
                  <a:pt x="2991" y="850"/>
                  <a:pt x="2991" y="850"/>
                  <a:pt x="2991" y="850"/>
                </a:cubicBezTo>
                <a:cubicBezTo>
                  <a:pt x="2990" y="846"/>
                  <a:pt x="2990" y="846"/>
                  <a:pt x="2990" y="846"/>
                </a:cubicBezTo>
                <a:cubicBezTo>
                  <a:pt x="2989" y="846"/>
                  <a:pt x="2989" y="846"/>
                  <a:pt x="2989" y="846"/>
                </a:cubicBezTo>
                <a:cubicBezTo>
                  <a:pt x="2990" y="845"/>
                  <a:pt x="2990" y="845"/>
                  <a:pt x="2990" y="845"/>
                </a:cubicBezTo>
                <a:cubicBezTo>
                  <a:pt x="2989" y="845"/>
                  <a:pt x="2989" y="845"/>
                  <a:pt x="2989" y="845"/>
                </a:cubicBezTo>
                <a:cubicBezTo>
                  <a:pt x="2987" y="843"/>
                  <a:pt x="2987" y="843"/>
                  <a:pt x="2987" y="843"/>
                </a:cubicBezTo>
                <a:cubicBezTo>
                  <a:pt x="2986" y="842"/>
                  <a:pt x="2986" y="842"/>
                  <a:pt x="2986" y="842"/>
                </a:cubicBezTo>
                <a:cubicBezTo>
                  <a:pt x="2984" y="842"/>
                  <a:pt x="2984" y="842"/>
                  <a:pt x="2984" y="842"/>
                </a:cubicBezTo>
                <a:cubicBezTo>
                  <a:pt x="2981" y="839"/>
                  <a:pt x="2981" y="839"/>
                  <a:pt x="2981" y="839"/>
                </a:cubicBezTo>
                <a:cubicBezTo>
                  <a:pt x="2979" y="837"/>
                  <a:pt x="2979" y="837"/>
                  <a:pt x="2979" y="837"/>
                </a:cubicBezTo>
                <a:cubicBezTo>
                  <a:pt x="2980" y="837"/>
                  <a:pt x="2980" y="837"/>
                  <a:pt x="2980" y="837"/>
                </a:cubicBezTo>
                <a:cubicBezTo>
                  <a:pt x="2977" y="835"/>
                  <a:pt x="2977" y="835"/>
                  <a:pt x="2977" y="835"/>
                </a:cubicBezTo>
                <a:cubicBezTo>
                  <a:pt x="2976" y="835"/>
                  <a:pt x="2976" y="835"/>
                  <a:pt x="2976" y="835"/>
                </a:cubicBezTo>
                <a:cubicBezTo>
                  <a:pt x="2974" y="835"/>
                  <a:pt x="2974" y="835"/>
                  <a:pt x="2974" y="835"/>
                </a:cubicBezTo>
                <a:cubicBezTo>
                  <a:pt x="2974" y="832"/>
                  <a:pt x="2974" y="832"/>
                  <a:pt x="2974" y="832"/>
                </a:cubicBezTo>
                <a:cubicBezTo>
                  <a:pt x="2973" y="830"/>
                  <a:pt x="2973" y="830"/>
                  <a:pt x="2973" y="830"/>
                </a:cubicBezTo>
                <a:cubicBezTo>
                  <a:pt x="2969" y="827"/>
                  <a:pt x="2969" y="827"/>
                  <a:pt x="2969" y="827"/>
                </a:cubicBezTo>
                <a:cubicBezTo>
                  <a:pt x="2966" y="825"/>
                  <a:pt x="2966" y="825"/>
                  <a:pt x="2966" y="825"/>
                </a:cubicBezTo>
                <a:cubicBezTo>
                  <a:pt x="2964" y="823"/>
                  <a:pt x="2964" y="823"/>
                  <a:pt x="2964" y="823"/>
                </a:cubicBezTo>
                <a:cubicBezTo>
                  <a:pt x="2964" y="820"/>
                  <a:pt x="2964" y="820"/>
                  <a:pt x="2964" y="820"/>
                </a:cubicBezTo>
                <a:cubicBezTo>
                  <a:pt x="2963" y="817"/>
                  <a:pt x="2963" y="817"/>
                  <a:pt x="2963" y="817"/>
                </a:cubicBezTo>
                <a:cubicBezTo>
                  <a:pt x="2960" y="815"/>
                  <a:pt x="2960" y="815"/>
                  <a:pt x="2960" y="815"/>
                </a:cubicBezTo>
                <a:cubicBezTo>
                  <a:pt x="2956" y="812"/>
                  <a:pt x="2956" y="812"/>
                  <a:pt x="2956" y="812"/>
                </a:cubicBezTo>
                <a:cubicBezTo>
                  <a:pt x="2956" y="810"/>
                  <a:pt x="2956" y="810"/>
                  <a:pt x="2956" y="810"/>
                </a:cubicBezTo>
                <a:cubicBezTo>
                  <a:pt x="2954" y="809"/>
                  <a:pt x="2954" y="809"/>
                  <a:pt x="2954" y="809"/>
                </a:cubicBezTo>
                <a:cubicBezTo>
                  <a:pt x="2954" y="810"/>
                  <a:pt x="2954" y="810"/>
                  <a:pt x="2954" y="810"/>
                </a:cubicBezTo>
                <a:cubicBezTo>
                  <a:pt x="2953" y="807"/>
                  <a:pt x="2953" y="807"/>
                  <a:pt x="2953" y="807"/>
                </a:cubicBezTo>
                <a:cubicBezTo>
                  <a:pt x="2953" y="806"/>
                  <a:pt x="2953" y="806"/>
                  <a:pt x="2953" y="806"/>
                </a:cubicBezTo>
                <a:cubicBezTo>
                  <a:pt x="2953" y="803"/>
                  <a:pt x="2953" y="803"/>
                  <a:pt x="2953" y="803"/>
                </a:cubicBezTo>
                <a:cubicBezTo>
                  <a:pt x="2953" y="800"/>
                  <a:pt x="2953" y="800"/>
                  <a:pt x="2953" y="800"/>
                </a:cubicBezTo>
                <a:cubicBezTo>
                  <a:pt x="2953" y="797"/>
                  <a:pt x="2953" y="797"/>
                  <a:pt x="2953" y="797"/>
                </a:cubicBezTo>
                <a:cubicBezTo>
                  <a:pt x="2954" y="793"/>
                  <a:pt x="2954" y="793"/>
                  <a:pt x="2954" y="793"/>
                </a:cubicBezTo>
                <a:cubicBezTo>
                  <a:pt x="2956" y="792"/>
                  <a:pt x="2956" y="792"/>
                  <a:pt x="2956" y="792"/>
                </a:cubicBezTo>
                <a:cubicBezTo>
                  <a:pt x="2957" y="792"/>
                  <a:pt x="2957" y="792"/>
                  <a:pt x="2957" y="792"/>
                </a:cubicBezTo>
                <a:cubicBezTo>
                  <a:pt x="2958" y="790"/>
                  <a:pt x="2958" y="790"/>
                  <a:pt x="2958" y="790"/>
                </a:cubicBezTo>
                <a:cubicBezTo>
                  <a:pt x="2960" y="787"/>
                  <a:pt x="2960" y="787"/>
                  <a:pt x="2960" y="787"/>
                </a:cubicBezTo>
                <a:cubicBezTo>
                  <a:pt x="2960" y="784"/>
                  <a:pt x="2960" y="784"/>
                  <a:pt x="2960" y="784"/>
                </a:cubicBezTo>
                <a:cubicBezTo>
                  <a:pt x="2960" y="783"/>
                  <a:pt x="2960" y="783"/>
                  <a:pt x="2960" y="783"/>
                </a:cubicBezTo>
                <a:cubicBezTo>
                  <a:pt x="2961" y="783"/>
                  <a:pt x="2961" y="783"/>
                  <a:pt x="2961" y="783"/>
                </a:cubicBezTo>
                <a:cubicBezTo>
                  <a:pt x="2963" y="782"/>
                  <a:pt x="2963" y="782"/>
                  <a:pt x="2963" y="782"/>
                </a:cubicBezTo>
                <a:cubicBezTo>
                  <a:pt x="2961" y="780"/>
                  <a:pt x="2961" y="780"/>
                  <a:pt x="2961" y="780"/>
                </a:cubicBezTo>
                <a:cubicBezTo>
                  <a:pt x="2961" y="779"/>
                  <a:pt x="2961" y="779"/>
                  <a:pt x="2961" y="779"/>
                </a:cubicBezTo>
                <a:cubicBezTo>
                  <a:pt x="2963" y="780"/>
                  <a:pt x="2963" y="780"/>
                  <a:pt x="2963" y="780"/>
                </a:cubicBezTo>
                <a:cubicBezTo>
                  <a:pt x="2964" y="779"/>
                  <a:pt x="2964" y="779"/>
                  <a:pt x="2964" y="779"/>
                </a:cubicBezTo>
                <a:cubicBezTo>
                  <a:pt x="2966" y="777"/>
                  <a:pt x="2966" y="777"/>
                  <a:pt x="2966" y="777"/>
                </a:cubicBezTo>
                <a:cubicBezTo>
                  <a:pt x="2966" y="779"/>
                  <a:pt x="2966" y="779"/>
                  <a:pt x="2966" y="779"/>
                </a:cubicBezTo>
                <a:cubicBezTo>
                  <a:pt x="2969" y="777"/>
                  <a:pt x="2969" y="777"/>
                  <a:pt x="2969" y="777"/>
                </a:cubicBezTo>
                <a:cubicBezTo>
                  <a:pt x="2969" y="776"/>
                  <a:pt x="2969" y="776"/>
                  <a:pt x="2969" y="776"/>
                </a:cubicBezTo>
                <a:cubicBezTo>
                  <a:pt x="2969" y="774"/>
                  <a:pt x="2969" y="774"/>
                  <a:pt x="2969" y="774"/>
                </a:cubicBezTo>
                <a:cubicBezTo>
                  <a:pt x="2970" y="774"/>
                  <a:pt x="2970" y="774"/>
                  <a:pt x="2970" y="774"/>
                </a:cubicBezTo>
                <a:cubicBezTo>
                  <a:pt x="2971" y="773"/>
                  <a:pt x="2971" y="773"/>
                  <a:pt x="2971" y="773"/>
                </a:cubicBezTo>
                <a:cubicBezTo>
                  <a:pt x="2973" y="772"/>
                  <a:pt x="2973" y="772"/>
                  <a:pt x="2973" y="772"/>
                </a:cubicBezTo>
                <a:cubicBezTo>
                  <a:pt x="2974" y="772"/>
                  <a:pt x="2974" y="772"/>
                  <a:pt x="2974" y="772"/>
                </a:cubicBezTo>
                <a:cubicBezTo>
                  <a:pt x="2976" y="772"/>
                  <a:pt x="2976" y="772"/>
                  <a:pt x="2976" y="772"/>
                </a:cubicBezTo>
                <a:cubicBezTo>
                  <a:pt x="2977" y="772"/>
                  <a:pt x="2977" y="772"/>
                  <a:pt x="2977" y="772"/>
                </a:cubicBezTo>
                <a:cubicBezTo>
                  <a:pt x="2979" y="770"/>
                  <a:pt x="2979" y="770"/>
                  <a:pt x="2979" y="770"/>
                </a:cubicBezTo>
                <a:cubicBezTo>
                  <a:pt x="2979" y="769"/>
                  <a:pt x="2979" y="769"/>
                  <a:pt x="2979" y="769"/>
                </a:cubicBezTo>
                <a:cubicBezTo>
                  <a:pt x="2980" y="769"/>
                  <a:pt x="2980" y="769"/>
                  <a:pt x="2980" y="769"/>
                </a:cubicBezTo>
                <a:cubicBezTo>
                  <a:pt x="2981" y="770"/>
                  <a:pt x="2981" y="770"/>
                  <a:pt x="2981" y="770"/>
                </a:cubicBezTo>
                <a:cubicBezTo>
                  <a:pt x="2981" y="769"/>
                  <a:pt x="2981" y="769"/>
                  <a:pt x="2981" y="769"/>
                </a:cubicBezTo>
                <a:cubicBezTo>
                  <a:pt x="2981" y="767"/>
                  <a:pt x="2981" y="767"/>
                  <a:pt x="2981" y="767"/>
                </a:cubicBezTo>
                <a:cubicBezTo>
                  <a:pt x="2980" y="766"/>
                  <a:pt x="2980" y="766"/>
                  <a:pt x="2980" y="766"/>
                </a:cubicBezTo>
                <a:cubicBezTo>
                  <a:pt x="2981" y="764"/>
                  <a:pt x="2981" y="764"/>
                  <a:pt x="2981" y="764"/>
                </a:cubicBezTo>
                <a:cubicBezTo>
                  <a:pt x="2981" y="766"/>
                  <a:pt x="2981" y="766"/>
                  <a:pt x="2981" y="766"/>
                </a:cubicBezTo>
                <a:cubicBezTo>
                  <a:pt x="2981" y="767"/>
                  <a:pt x="2981" y="767"/>
                  <a:pt x="2981" y="767"/>
                </a:cubicBezTo>
                <a:cubicBezTo>
                  <a:pt x="2983" y="767"/>
                  <a:pt x="2983" y="767"/>
                  <a:pt x="2983" y="767"/>
                </a:cubicBezTo>
                <a:cubicBezTo>
                  <a:pt x="2984" y="769"/>
                  <a:pt x="2984" y="769"/>
                  <a:pt x="2984" y="769"/>
                </a:cubicBezTo>
                <a:cubicBezTo>
                  <a:pt x="2984" y="767"/>
                  <a:pt x="2984" y="767"/>
                  <a:pt x="2984" y="767"/>
                </a:cubicBezTo>
                <a:cubicBezTo>
                  <a:pt x="2986" y="767"/>
                  <a:pt x="2986" y="767"/>
                  <a:pt x="2986" y="767"/>
                </a:cubicBezTo>
                <a:cubicBezTo>
                  <a:pt x="2984" y="769"/>
                  <a:pt x="2984" y="769"/>
                  <a:pt x="2984" y="769"/>
                </a:cubicBezTo>
                <a:cubicBezTo>
                  <a:pt x="2986" y="769"/>
                  <a:pt x="2986" y="769"/>
                  <a:pt x="2986" y="769"/>
                </a:cubicBezTo>
                <a:cubicBezTo>
                  <a:pt x="2987" y="769"/>
                  <a:pt x="2987" y="769"/>
                  <a:pt x="2987" y="769"/>
                </a:cubicBezTo>
                <a:cubicBezTo>
                  <a:pt x="2989" y="772"/>
                  <a:pt x="2989" y="772"/>
                  <a:pt x="2989" y="772"/>
                </a:cubicBezTo>
                <a:cubicBezTo>
                  <a:pt x="2989" y="773"/>
                  <a:pt x="2989" y="773"/>
                  <a:pt x="2989" y="773"/>
                </a:cubicBezTo>
                <a:cubicBezTo>
                  <a:pt x="2990" y="772"/>
                  <a:pt x="2990" y="772"/>
                  <a:pt x="2990" y="772"/>
                </a:cubicBezTo>
                <a:cubicBezTo>
                  <a:pt x="2991" y="772"/>
                  <a:pt x="2991" y="772"/>
                  <a:pt x="2991" y="772"/>
                </a:cubicBezTo>
                <a:cubicBezTo>
                  <a:pt x="2993" y="770"/>
                  <a:pt x="2993" y="770"/>
                  <a:pt x="2993" y="770"/>
                </a:cubicBezTo>
                <a:cubicBezTo>
                  <a:pt x="2993" y="769"/>
                  <a:pt x="2993" y="769"/>
                  <a:pt x="2993" y="769"/>
                </a:cubicBezTo>
                <a:cubicBezTo>
                  <a:pt x="2993" y="767"/>
                  <a:pt x="2993" y="767"/>
                  <a:pt x="2993" y="767"/>
                </a:cubicBezTo>
                <a:cubicBezTo>
                  <a:pt x="2994" y="770"/>
                  <a:pt x="2994" y="770"/>
                  <a:pt x="2994" y="770"/>
                </a:cubicBezTo>
                <a:cubicBezTo>
                  <a:pt x="2994" y="772"/>
                  <a:pt x="2994" y="772"/>
                  <a:pt x="2994" y="772"/>
                </a:cubicBezTo>
                <a:cubicBezTo>
                  <a:pt x="2996" y="772"/>
                  <a:pt x="2996" y="772"/>
                  <a:pt x="2996" y="772"/>
                </a:cubicBezTo>
                <a:cubicBezTo>
                  <a:pt x="2996" y="770"/>
                  <a:pt x="2996" y="770"/>
                  <a:pt x="2996" y="770"/>
                </a:cubicBezTo>
                <a:cubicBezTo>
                  <a:pt x="2997" y="772"/>
                  <a:pt x="2997" y="772"/>
                  <a:pt x="2997" y="772"/>
                </a:cubicBezTo>
                <a:cubicBezTo>
                  <a:pt x="2999" y="772"/>
                  <a:pt x="2999" y="772"/>
                  <a:pt x="2999" y="772"/>
                </a:cubicBezTo>
                <a:cubicBezTo>
                  <a:pt x="2997" y="773"/>
                  <a:pt x="2997" y="773"/>
                  <a:pt x="2997" y="773"/>
                </a:cubicBezTo>
                <a:cubicBezTo>
                  <a:pt x="2997" y="774"/>
                  <a:pt x="2997" y="774"/>
                  <a:pt x="2997" y="774"/>
                </a:cubicBezTo>
                <a:cubicBezTo>
                  <a:pt x="2996" y="776"/>
                  <a:pt x="2996" y="776"/>
                  <a:pt x="2996" y="776"/>
                </a:cubicBezTo>
                <a:cubicBezTo>
                  <a:pt x="2996" y="777"/>
                  <a:pt x="2996" y="777"/>
                  <a:pt x="2996" y="777"/>
                </a:cubicBezTo>
                <a:cubicBezTo>
                  <a:pt x="2997" y="780"/>
                  <a:pt x="2997" y="780"/>
                  <a:pt x="2997" y="780"/>
                </a:cubicBezTo>
                <a:cubicBezTo>
                  <a:pt x="2997" y="782"/>
                  <a:pt x="2997" y="782"/>
                  <a:pt x="2997" y="782"/>
                </a:cubicBezTo>
                <a:cubicBezTo>
                  <a:pt x="2999" y="782"/>
                  <a:pt x="2999" y="782"/>
                  <a:pt x="2999" y="782"/>
                </a:cubicBezTo>
                <a:cubicBezTo>
                  <a:pt x="2999" y="783"/>
                  <a:pt x="2999" y="783"/>
                  <a:pt x="2999" y="783"/>
                </a:cubicBezTo>
                <a:cubicBezTo>
                  <a:pt x="2999" y="784"/>
                  <a:pt x="2999" y="784"/>
                  <a:pt x="2999" y="784"/>
                </a:cubicBezTo>
                <a:cubicBezTo>
                  <a:pt x="3001" y="786"/>
                  <a:pt x="3001" y="786"/>
                  <a:pt x="3001" y="786"/>
                </a:cubicBezTo>
                <a:cubicBezTo>
                  <a:pt x="3000" y="786"/>
                  <a:pt x="3000" y="786"/>
                  <a:pt x="3000" y="786"/>
                </a:cubicBezTo>
                <a:cubicBezTo>
                  <a:pt x="3000" y="787"/>
                  <a:pt x="3000" y="787"/>
                  <a:pt x="3000" y="787"/>
                </a:cubicBezTo>
                <a:cubicBezTo>
                  <a:pt x="3004" y="787"/>
                  <a:pt x="3004" y="787"/>
                  <a:pt x="3004" y="787"/>
                </a:cubicBezTo>
                <a:cubicBezTo>
                  <a:pt x="3006" y="787"/>
                  <a:pt x="3006" y="787"/>
                  <a:pt x="3006" y="787"/>
                </a:cubicBezTo>
                <a:cubicBezTo>
                  <a:pt x="3007" y="786"/>
                  <a:pt x="3007" y="786"/>
                  <a:pt x="3007" y="786"/>
                </a:cubicBezTo>
                <a:cubicBezTo>
                  <a:pt x="3006" y="783"/>
                  <a:pt x="3006" y="783"/>
                  <a:pt x="3006" y="783"/>
                </a:cubicBezTo>
                <a:cubicBezTo>
                  <a:pt x="3004" y="780"/>
                  <a:pt x="3004" y="780"/>
                  <a:pt x="3004" y="780"/>
                </a:cubicBezTo>
                <a:cubicBezTo>
                  <a:pt x="3003" y="780"/>
                  <a:pt x="3003" y="780"/>
                  <a:pt x="3003" y="780"/>
                </a:cubicBezTo>
                <a:cubicBezTo>
                  <a:pt x="3001" y="779"/>
                  <a:pt x="3001" y="779"/>
                  <a:pt x="3001" y="779"/>
                </a:cubicBezTo>
                <a:cubicBezTo>
                  <a:pt x="3003" y="777"/>
                  <a:pt x="3003" y="777"/>
                  <a:pt x="3003" y="777"/>
                </a:cubicBezTo>
                <a:cubicBezTo>
                  <a:pt x="3004" y="776"/>
                  <a:pt x="3004" y="776"/>
                  <a:pt x="3004" y="776"/>
                </a:cubicBezTo>
                <a:cubicBezTo>
                  <a:pt x="3004" y="774"/>
                  <a:pt x="3004" y="774"/>
                  <a:pt x="3004" y="774"/>
                </a:cubicBezTo>
                <a:cubicBezTo>
                  <a:pt x="3006" y="774"/>
                  <a:pt x="3006" y="774"/>
                  <a:pt x="3006" y="774"/>
                </a:cubicBezTo>
                <a:cubicBezTo>
                  <a:pt x="3007" y="774"/>
                  <a:pt x="3007" y="774"/>
                  <a:pt x="3007" y="774"/>
                </a:cubicBezTo>
                <a:cubicBezTo>
                  <a:pt x="3007" y="773"/>
                  <a:pt x="3007" y="773"/>
                  <a:pt x="3007" y="773"/>
                </a:cubicBezTo>
                <a:cubicBezTo>
                  <a:pt x="3009" y="772"/>
                  <a:pt x="3009" y="772"/>
                  <a:pt x="3009" y="772"/>
                </a:cubicBezTo>
                <a:cubicBezTo>
                  <a:pt x="3012" y="772"/>
                  <a:pt x="3012" y="772"/>
                  <a:pt x="3012" y="772"/>
                </a:cubicBezTo>
                <a:cubicBezTo>
                  <a:pt x="3013" y="772"/>
                  <a:pt x="3013" y="772"/>
                  <a:pt x="3013" y="772"/>
                </a:cubicBezTo>
                <a:cubicBezTo>
                  <a:pt x="3014" y="772"/>
                  <a:pt x="3014" y="772"/>
                  <a:pt x="3014" y="772"/>
                </a:cubicBezTo>
                <a:cubicBezTo>
                  <a:pt x="3016" y="770"/>
                  <a:pt x="3016" y="770"/>
                  <a:pt x="3016" y="770"/>
                </a:cubicBezTo>
                <a:cubicBezTo>
                  <a:pt x="3017" y="770"/>
                  <a:pt x="3017" y="770"/>
                  <a:pt x="3017" y="770"/>
                </a:cubicBezTo>
                <a:cubicBezTo>
                  <a:pt x="3019" y="770"/>
                  <a:pt x="3019" y="770"/>
                  <a:pt x="3019" y="770"/>
                </a:cubicBezTo>
                <a:cubicBezTo>
                  <a:pt x="3019" y="769"/>
                  <a:pt x="3019" y="769"/>
                  <a:pt x="3019" y="769"/>
                </a:cubicBezTo>
                <a:cubicBezTo>
                  <a:pt x="3019" y="767"/>
                  <a:pt x="3019" y="767"/>
                  <a:pt x="3019" y="767"/>
                </a:cubicBezTo>
                <a:cubicBezTo>
                  <a:pt x="3020" y="767"/>
                  <a:pt x="3020" y="767"/>
                  <a:pt x="3020" y="767"/>
                </a:cubicBezTo>
                <a:cubicBezTo>
                  <a:pt x="3022" y="767"/>
                  <a:pt x="3022" y="767"/>
                  <a:pt x="3022" y="767"/>
                </a:cubicBezTo>
                <a:cubicBezTo>
                  <a:pt x="3020" y="766"/>
                  <a:pt x="3020" y="766"/>
                  <a:pt x="3020" y="766"/>
                </a:cubicBezTo>
                <a:cubicBezTo>
                  <a:pt x="3023" y="767"/>
                  <a:pt x="3023" y="767"/>
                  <a:pt x="3023" y="767"/>
                </a:cubicBezTo>
                <a:cubicBezTo>
                  <a:pt x="3024" y="769"/>
                  <a:pt x="3024" y="769"/>
                  <a:pt x="3024" y="769"/>
                </a:cubicBezTo>
                <a:cubicBezTo>
                  <a:pt x="3026" y="767"/>
                  <a:pt x="3026" y="767"/>
                  <a:pt x="3026" y="767"/>
                </a:cubicBezTo>
                <a:cubicBezTo>
                  <a:pt x="3026" y="764"/>
                  <a:pt x="3026" y="764"/>
                  <a:pt x="3026" y="764"/>
                </a:cubicBezTo>
                <a:cubicBezTo>
                  <a:pt x="3027" y="764"/>
                  <a:pt x="3027" y="764"/>
                  <a:pt x="3027" y="764"/>
                </a:cubicBezTo>
                <a:cubicBezTo>
                  <a:pt x="3027" y="766"/>
                  <a:pt x="3027" y="766"/>
                  <a:pt x="3027" y="766"/>
                </a:cubicBezTo>
                <a:cubicBezTo>
                  <a:pt x="3027" y="767"/>
                  <a:pt x="3027" y="767"/>
                  <a:pt x="3027" y="767"/>
                </a:cubicBezTo>
                <a:cubicBezTo>
                  <a:pt x="3029" y="767"/>
                  <a:pt x="3029" y="767"/>
                  <a:pt x="3029" y="767"/>
                </a:cubicBezTo>
                <a:cubicBezTo>
                  <a:pt x="3030" y="766"/>
                  <a:pt x="3030" y="766"/>
                  <a:pt x="3030" y="766"/>
                </a:cubicBezTo>
                <a:cubicBezTo>
                  <a:pt x="3032" y="764"/>
                  <a:pt x="3032" y="764"/>
                  <a:pt x="3032" y="764"/>
                </a:cubicBezTo>
                <a:cubicBezTo>
                  <a:pt x="3033" y="766"/>
                  <a:pt x="3033" y="766"/>
                  <a:pt x="3033" y="766"/>
                </a:cubicBezTo>
                <a:cubicBezTo>
                  <a:pt x="3033" y="763"/>
                  <a:pt x="3033" y="763"/>
                  <a:pt x="3033" y="763"/>
                </a:cubicBezTo>
                <a:cubicBezTo>
                  <a:pt x="3034" y="761"/>
                  <a:pt x="3034" y="761"/>
                  <a:pt x="3034" y="761"/>
                </a:cubicBezTo>
                <a:cubicBezTo>
                  <a:pt x="3036" y="763"/>
                  <a:pt x="3036" y="763"/>
                  <a:pt x="3036" y="763"/>
                </a:cubicBezTo>
                <a:cubicBezTo>
                  <a:pt x="3037" y="761"/>
                  <a:pt x="3037" y="761"/>
                  <a:pt x="3037" y="761"/>
                </a:cubicBezTo>
                <a:cubicBezTo>
                  <a:pt x="3039" y="761"/>
                  <a:pt x="3039" y="761"/>
                  <a:pt x="3039" y="761"/>
                </a:cubicBezTo>
                <a:cubicBezTo>
                  <a:pt x="3040" y="759"/>
                  <a:pt x="3040" y="759"/>
                  <a:pt x="3040" y="759"/>
                </a:cubicBezTo>
                <a:cubicBezTo>
                  <a:pt x="3039" y="757"/>
                  <a:pt x="3039" y="757"/>
                  <a:pt x="3039" y="757"/>
                </a:cubicBezTo>
                <a:cubicBezTo>
                  <a:pt x="3036" y="754"/>
                  <a:pt x="3036" y="754"/>
                  <a:pt x="3036" y="754"/>
                </a:cubicBezTo>
                <a:cubicBezTo>
                  <a:pt x="3037" y="754"/>
                  <a:pt x="3037" y="754"/>
                  <a:pt x="3037" y="754"/>
                </a:cubicBezTo>
                <a:cubicBezTo>
                  <a:pt x="3036" y="753"/>
                  <a:pt x="3036" y="753"/>
                  <a:pt x="3036" y="753"/>
                </a:cubicBezTo>
                <a:cubicBezTo>
                  <a:pt x="3033" y="751"/>
                  <a:pt x="3033" y="751"/>
                  <a:pt x="3033" y="751"/>
                </a:cubicBezTo>
                <a:cubicBezTo>
                  <a:pt x="3036" y="751"/>
                  <a:pt x="3036" y="751"/>
                  <a:pt x="3036" y="751"/>
                </a:cubicBezTo>
                <a:cubicBezTo>
                  <a:pt x="3036" y="750"/>
                  <a:pt x="3036" y="750"/>
                  <a:pt x="3036" y="750"/>
                </a:cubicBezTo>
                <a:cubicBezTo>
                  <a:pt x="3037" y="749"/>
                  <a:pt x="3037" y="749"/>
                  <a:pt x="3037" y="749"/>
                </a:cubicBezTo>
                <a:cubicBezTo>
                  <a:pt x="3039" y="749"/>
                  <a:pt x="3039" y="749"/>
                  <a:pt x="3039" y="749"/>
                </a:cubicBezTo>
                <a:cubicBezTo>
                  <a:pt x="3037" y="750"/>
                  <a:pt x="3037" y="750"/>
                  <a:pt x="3037" y="750"/>
                </a:cubicBezTo>
                <a:cubicBezTo>
                  <a:pt x="3037" y="751"/>
                  <a:pt x="3037" y="751"/>
                  <a:pt x="3037" y="751"/>
                </a:cubicBezTo>
                <a:cubicBezTo>
                  <a:pt x="3039" y="750"/>
                  <a:pt x="3039" y="750"/>
                  <a:pt x="3039" y="750"/>
                </a:cubicBezTo>
                <a:cubicBezTo>
                  <a:pt x="3039" y="753"/>
                  <a:pt x="3039" y="753"/>
                  <a:pt x="3039" y="753"/>
                </a:cubicBezTo>
                <a:cubicBezTo>
                  <a:pt x="3040" y="754"/>
                  <a:pt x="3040" y="754"/>
                  <a:pt x="3040" y="754"/>
                </a:cubicBezTo>
                <a:cubicBezTo>
                  <a:pt x="3042" y="756"/>
                  <a:pt x="3042" y="756"/>
                  <a:pt x="3042" y="756"/>
                </a:cubicBezTo>
                <a:cubicBezTo>
                  <a:pt x="3042" y="757"/>
                  <a:pt x="3042" y="757"/>
                  <a:pt x="3042" y="757"/>
                </a:cubicBezTo>
                <a:cubicBezTo>
                  <a:pt x="3044" y="757"/>
                  <a:pt x="3044" y="757"/>
                  <a:pt x="3044" y="757"/>
                </a:cubicBezTo>
                <a:cubicBezTo>
                  <a:pt x="3046" y="756"/>
                  <a:pt x="3046" y="756"/>
                  <a:pt x="3046" y="756"/>
                </a:cubicBezTo>
                <a:cubicBezTo>
                  <a:pt x="3049" y="757"/>
                  <a:pt x="3049" y="757"/>
                  <a:pt x="3049" y="757"/>
                </a:cubicBezTo>
                <a:cubicBezTo>
                  <a:pt x="3050" y="759"/>
                  <a:pt x="3050" y="759"/>
                  <a:pt x="3050" y="759"/>
                </a:cubicBezTo>
                <a:cubicBezTo>
                  <a:pt x="3052" y="757"/>
                  <a:pt x="3052" y="757"/>
                  <a:pt x="3052" y="757"/>
                </a:cubicBezTo>
                <a:cubicBezTo>
                  <a:pt x="3050" y="756"/>
                  <a:pt x="3050" y="756"/>
                  <a:pt x="3050" y="756"/>
                </a:cubicBezTo>
                <a:cubicBezTo>
                  <a:pt x="3049" y="756"/>
                  <a:pt x="3049" y="756"/>
                  <a:pt x="3049" y="756"/>
                </a:cubicBezTo>
                <a:cubicBezTo>
                  <a:pt x="3050" y="754"/>
                  <a:pt x="3050" y="754"/>
                  <a:pt x="3050" y="754"/>
                </a:cubicBezTo>
                <a:cubicBezTo>
                  <a:pt x="3053" y="753"/>
                  <a:pt x="3053" y="753"/>
                  <a:pt x="3053" y="753"/>
                </a:cubicBezTo>
                <a:cubicBezTo>
                  <a:pt x="3052" y="754"/>
                  <a:pt x="3052" y="754"/>
                  <a:pt x="3052" y="754"/>
                </a:cubicBezTo>
                <a:cubicBezTo>
                  <a:pt x="3053" y="756"/>
                  <a:pt x="3053" y="756"/>
                  <a:pt x="3053" y="756"/>
                </a:cubicBezTo>
                <a:cubicBezTo>
                  <a:pt x="3055" y="756"/>
                  <a:pt x="3055" y="756"/>
                  <a:pt x="3055" y="756"/>
                </a:cubicBezTo>
                <a:cubicBezTo>
                  <a:pt x="3055" y="754"/>
                  <a:pt x="3055" y="754"/>
                  <a:pt x="3055" y="754"/>
                </a:cubicBezTo>
                <a:cubicBezTo>
                  <a:pt x="3056" y="754"/>
                  <a:pt x="3056" y="754"/>
                  <a:pt x="3056" y="754"/>
                </a:cubicBezTo>
                <a:cubicBezTo>
                  <a:pt x="3057" y="753"/>
                  <a:pt x="3057" y="753"/>
                  <a:pt x="3057" y="753"/>
                </a:cubicBezTo>
                <a:cubicBezTo>
                  <a:pt x="3059" y="754"/>
                  <a:pt x="3059" y="754"/>
                  <a:pt x="3059" y="754"/>
                </a:cubicBezTo>
                <a:cubicBezTo>
                  <a:pt x="3060" y="754"/>
                  <a:pt x="3060" y="754"/>
                  <a:pt x="3060" y="754"/>
                </a:cubicBezTo>
                <a:cubicBezTo>
                  <a:pt x="3062" y="756"/>
                  <a:pt x="3062" y="756"/>
                  <a:pt x="3062" y="756"/>
                </a:cubicBezTo>
                <a:cubicBezTo>
                  <a:pt x="3062" y="754"/>
                  <a:pt x="3062" y="754"/>
                  <a:pt x="3062" y="754"/>
                </a:cubicBezTo>
                <a:cubicBezTo>
                  <a:pt x="3062" y="753"/>
                  <a:pt x="3062" y="753"/>
                  <a:pt x="3062" y="753"/>
                </a:cubicBezTo>
                <a:cubicBezTo>
                  <a:pt x="3060" y="751"/>
                  <a:pt x="3060" y="751"/>
                  <a:pt x="3060" y="751"/>
                </a:cubicBezTo>
                <a:cubicBezTo>
                  <a:pt x="3062" y="751"/>
                  <a:pt x="3062" y="751"/>
                  <a:pt x="3062" y="751"/>
                </a:cubicBezTo>
                <a:cubicBezTo>
                  <a:pt x="3063" y="751"/>
                  <a:pt x="3063" y="751"/>
                  <a:pt x="3063" y="751"/>
                </a:cubicBezTo>
                <a:cubicBezTo>
                  <a:pt x="3063" y="753"/>
                  <a:pt x="3063" y="753"/>
                  <a:pt x="3063" y="753"/>
                </a:cubicBezTo>
                <a:cubicBezTo>
                  <a:pt x="3065" y="753"/>
                  <a:pt x="3065" y="753"/>
                  <a:pt x="3065" y="753"/>
                </a:cubicBezTo>
                <a:cubicBezTo>
                  <a:pt x="3066" y="753"/>
                  <a:pt x="3066" y="753"/>
                  <a:pt x="3066" y="753"/>
                </a:cubicBezTo>
                <a:cubicBezTo>
                  <a:pt x="3066" y="751"/>
                  <a:pt x="3066" y="751"/>
                  <a:pt x="3066" y="751"/>
                </a:cubicBezTo>
                <a:cubicBezTo>
                  <a:pt x="3069" y="751"/>
                  <a:pt x="3069" y="751"/>
                  <a:pt x="3069" y="751"/>
                </a:cubicBezTo>
                <a:cubicBezTo>
                  <a:pt x="3072" y="751"/>
                  <a:pt x="3072" y="751"/>
                  <a:pt x="3072" y="751"/>
                </a:cubicBezTo>
                <a:cubicBezTo>
                  <a:pt x="3072" y="750"/>
                  <a:pt x="3072" y="750"/>
                  <a:pt x="3072" y="750"/>
                </a:cubicBezTo>
                <a:cubicBezTo>
                  <a:pt x="3073" y="747"/>
                  <a:pt x="3073" y="747"/>
                  <a:pt x="3073" y="747"/>
                </a:cubicBezTo>
                <a:cubicBezTo>
                  <a:pt x="3075" y="747"/>
                  <a:pt x="3075" y="747"/>
                  <a:pt x="3075" y="747"/>
                </a:cubicBezTo>
                <a:cubicBezTo>
                  <a:pt x="3073" y="746"/>
                  <a:pt x="3073" y="746"/>
                  <a:pt x="3073" y="746"/>
                </a:cubicBezTo>
                <a:cubicBezTo>
                  <a:pt x="3075" y="746"/>
                  <a:pt x="3075" y="746"/>
                  <a:pt x="3075" y="746"/>
                </a:cubicBezTo>
                <a:cubicBezTo>
                  <a:pt x="3075" y="743"/>
                  <a:pt x="3075" y="743"/>
                  <a:pt x="3075" y="743"/>
                </a:cubicBezTo>
                <a:cubicBezTo>
                  <a:pt x="3076" y="741"/>
                  <a:pt x="3076" y="741"/>
                  <a:pt x="3076" y="741"/>
                </a:cubicBezTo>
                <a:cubicBezTo>
                  <a:pt x="3077" y="743"/>
                  <a:pt x="3077" y="743"/>
                  <a:pt x="3077" y="743"/>
                </a:cubicBezTo>
                <a:cubicBezTo>
                  <a:pt x="3079" y="741"/>
                  <a:pt x="3079" y="741"/>
                  <a:pt x="3079" y="741"/>
                </a:cubicBezTo>
                <a:cubicBezTo>
                  <a:pt x="3079" y="740"/>
                  <a:pt x="3079" y="740"/>
                  <a:pt x="3079" y="740"/>
                </a:cubicBezTo>
                <a:cubicBezTo>
                  <a:pt x="3082" y="739"/>
                  <a:pt x="3082" y="739"/>
                  <a:pt x="3082" y="739"/>
                </a:cubicBezTo>
                <a:cubicBezTo>
                  <a:pt x="3083" y="739"/>
                  <a:pt x="3083" y="739"/>
                  <a:pt x="3083" y="739"/>
                </a:cubicBezTo>
                <a:cubicBezTo>
                  <a:pt x="3083" y="736"/>
                  <a:pt x="3083" y="736"/>
                  <a:pt x="3083" y="736"/>
                </a:cubicBezTo>
                <a:cubicBezTo>
                  <a:pt x="3085" y="736"/>
                  <a:pt x="3085" y="736"/>
                  <a:pt x="3085" y="736"/>
                </a:cubicBezTo>
                <a:cubicBezTo>
                  <a:pt x="3085" y="737"/>
                  <a:pt x="3085" y="737"/>
                  <a:pt x="3085" y="737"/>
                </a:cubicBezTo>
                <a:cubicBezTo>
                  <a:pt x="3086" y="736"/>
                  <a:pt x="3086" y="736"/>
                  <a:pt x="3086" y="736"/>
                </a:cubicBezTo>
                <a:cubicBezTo>
                  <a:pt x="3086" y="734"/>
                  <a:pt x="3086" y="734"/>
                  <a:pt x="3086" y="734"/>
                </a:cubicBezTo>
                <a:cubicBezTo>
                  <a:pt x="3088" y="733"/>
                  <a:pt x="3088" y="733"/>
                  <a:pt x="3088" y="733"/>
                </a:cubicBezTo>
                <a:cubicBezTo>
                  <a:pt x="3088" y="731"/>
                  <a:pt x="3088" y="731"/>
                  <a:pt x="3088" y="731"/>
                </a:cubicBezTo>
                <a:cubicBezTo>
                  <a:pt x="3085" y="731"/>
                  <a:pt x="3085" y="731"/>
                  <a:pt x="3085" y="731"/>
                </a:cubicBezTo>
                <a:cubicBezTo>
                  <a:pt x="3083" y="730"/>
                  <a:pt x="3083" y="730"/>
                  <a:pt x="3083" y="730"/>
                </a:cubicBezTo>
                <a:cubicBezTo>
                  <a:pt x="3086" y="730"/>
                  <a:pt x="3086" y="730"/>
                  <a:pt x="3086" y="730"/>
                </a:cubicBezTo>
                <a:cubicBezTo>
                  <a:pt x="3088" y="729"/>
                  <a:pt x="3088" y="729"/>
                  <a:pt x="3088" y="729"/>
                </a:cubicBezTo>
                <a:cubicBezTo>
                  <a:pt x="3089" y="729"/>
                  <a:pt x="3089" y="729"/>
                  <a:pt x="3089" y="729"/>
                </a:cubicBezTo>
                <a:cubicBezTo>
                  <a:pt x="3090" y="729"/>
                  <a:pt x="3090" y="729"/>
                  <a:pt x="3090" y="729"/>
                </a:cubicBezTo>
                <a:cubicBezTo>
                  <a:pt x="3092" y="727"/>
                  <a:pt x="3092" y="727"/>
                  <a:pt x="3092" y="727"/>
                </a:cubicBezTo>
                <a:cubicBezTo>
                  <a:pt x="3093" y="730"/>
                  <a:pt x="3093" y="730"/>
                  <a:pt x="3093" y="730"/>
                </a:cubicBezTo>
                <a:cubicBezTo>
                  <a:pt x="3095" y="729"/>
                  <a:pt x="3095" y="729"/>
                  <a:pt x="3095" y="729"/>
                </a:cubicBezTo>
                <a:cubicBezTo>
                  <a:pt x="3093" y="726"/>
                  <a:pt x="3093" y="726"/>
                  <a:pt x="3093" y="726"/>
                </a:cubicBezTo>
                <a:cubicBezTo>
                  <a:pt x="3095" y="724"/>
                  <a:pt x="3095" y="724"/>
                  <a:pt x="3095" y="724"/>
                </a:cubicBezTo>
                <a:cubicBezTo>
                  <a:pt x="3096" y="723"/>
                  <a:pt x="3096" y="723"/>
                  <a:pt x="3096" y="723"/>
                </a:cubicBezTo>
                <a:cubicBezTo>
                  <a:pt x="3096" y="721"/>
                  <a:pt x="3096" y="721"/>
                  <a:pt x="3096" y="721"/>
                </a:cubicBezTo>
                <a:cubicBezTo>
                  <a:pt x="3095" y="720"/>
                  <a:pt x="3095" y="720"/>
                  <a:pt x="3095" y="720"/>
                </a:cubicBezTo>
                <a:cubicBezTo>
                  <a:pt x="3096" y="720"/>
                  <a:pt x="3096" y="720"/>
                  <a:pt x="3096" y="720"/>
                </a:cubicBezTo>
                <a:cubicBezTo>
                  <a:pt x="3098" y="721"/>
                  <a:pt x="3098" y="721"/>
                  <a:pt x="3098" y="721"/>
                </a:cubicBezTo>
                <a:cubicBezTo>
                  <a:pt x="3098" y="720"/>
                  <a:pt x="3098" y="720"/>
                  <a:pt x="3098" y="720"/>
                </a:cubicBezTo>
                <a:cubicBezTo>
                  <a:pt x="3099" y="721"/>
                  <a:pt x="3099" y="721"/>
                  <a:pt x="3099" y="721"/>
                </a:cubicBezTo>
                <a:cubicBezTo>
                  <a:pt x="3099" y="720"/>
                  <a:pt x="3099" y="720"/>
                  <a:pt x="3099" y="720"/>
                </a:cubicBezTo>
                <a:cubicBezTo>
                  <a:pt x="3099" y="718"/>
                  <a:pt x="3099" y="718"/>
                  <a:pt x="3099" y="718"/>
                </a:cubicBezTo>
                <a:cubicBezTo>
                  <a:pt x="3096" y="717"/>
                  <a:pt x="3096" y="717"/>
                  <a:pt x="3096" y="717"/>
                </a:cubicBezTo>
                <a:cubicBezTo>
                  <a:pt x="3098" y="716"/>
                  <a:pt x="3098" y="716"/>
                  <a:pt x="3098" y="716"/>
                </a:cubicBezTo>
                <a:cubicBezTo>
                  <a:pt x="3100" y="718"/>
                  <a:pt x="3100" y="718"/>
                  <a:pt x="3100" y="718"/>
                </a:cubicBezTo>
                <a:cubicBezTo>
                  <a:pt x="3102" y="717"/>
                  <a:pt x="3102" y="717"/>
                  <a:pt x="3102" y="717"/>
                </a:cubicBezTo>
                <a:cubicBezTo>
                  <a:pt x="3102" y="716"/>
                  <a:pt x="3102" y="716"/>
                  <a:pt x="3102" y="716"/>
                </a:cubicBezTo>
                <a:cubicBezTo>
                  <a:pt x="3100" y="716"/>
                  <a:pt x="3100" y="716"/>
                  <a:pt x="3100" y="716"/>
                </a:cubicBezTo>
                <a:cubicBezTo>
                  <a:pt x="3100" y="714"/>
                  <a:pt x="3100" y="714"/>
                  <a:pt x="3100" y="714"/>
                </a:cubicBezTo>
                <a:cubicBezTo>
                  <a:pt x="3100" y="711"/>
                  <a:pt x="3100" y="711"/>
                  <a:pt x="3100" y="711"/>
                </a:cubicBezTo>
                <a:cubicBezTo>
                  <a:pt x="3102" y="710"/>
                  <a:pt x="3102" y="710"/>
                  <a:pt x="3102" y="710"/>
                </a:cubicBezTo>
                <a:cubicBezTo>
                  <a:pt x="3100" y="710"/>
                  <a:pt x="3100" y="710"/>
                  <a:pt x="3100" y="710"/>
                </a:cubicBezTo>
                <a:cubicBezTo>
                  <a:pt x="3099" y="710"/>
                  <a:pt x="3099" y="710"/>
                  <a:pt x="3099" y="710"/>
                </a:cubicBezTo>
                <a:cubicBezTo>
                  <a:pt x="3098" y="710"/>
                  <a:pt x="3098" y="710"/>
                  <a:pt x="3098" y="710"/>
                </a:cubicBezTo>
                <a:cubicBezTo>
                  <a:pt x="3096" y="710"/>
                  <a:pt x="3096" y="710"/>
                  <a:pt x="3096" y="710"/>
                </a:cubicBezTo>
                <a:cubicBezTo>
                  <a:pt x="3095" y="707"/>
                  <a:pt x="3095" y="707"/>
                  <a:pt x="3095" y="707"/>
                </a:cubicBezTo>
                <a:cubicBezTo>
                  <a:pt x="3099" y="710"/>
                  <a:pt x="3099" y="710"/>
                  <a:pt x="3099" y="710"/>
                </a:cubicBezTo>
                <a:cubicBezTo>
                  <a:pt x="3100" y="706"/>
                  <a:pt x="3100" y="706"/>
                  <a:pt x="3100" y="706"/>
                </a:cubicBezTo>
                <a:cubicBezTo>
                  <a:pt x="3102" y="706"/>
                  <a:pt x="3102" y="706"/>
                  <a:pt x="3102" y="706"/>
                </a:cubicBezTo>
                <a:cubicBezTo>
                  <a:pt x="3102" y="704"/>
                  <a:pt x="3102" y="704"/>
                  <a:pt x="3102" y="704"/>
                </a:cubicBezTo>
                <a:cubicBezTo>
                  <a:pt x="3100" y="704"/>
                  <a:pt x="3100" y="704"/>
                  <a:pt x="3100" y="704"/>
                </a:cubicBezTo>
                <a:cubicBezTo>
                  <a:pt x="3099" y="704"/>
                  <a:pt x="3099" y="704"/>
                  <a:pt x="3099" y="704"/>
                </a:cubicBezTo>
                <a:cubicBezTo>
                  <a:pt x="3100" y="703"/>
                  <a:pt x="3100" y="703"/>
                  <a:pt x="3100" y="703"/>
                </a:cubicBezTo>
                <a:cubicBezTo>
                  <a:pt x="3099" y="701"/>
                  <a:pt x="3099" y="701"/>
                  <a:pt x="3099" y="701"/>
                </a:cubicBezTo>
                <a:cubicBezTo>
                  <a:pt x="3098" y="698"/>
                  <a:pt x="3098" y="698"/>
                  <a:pt x="3098" y="698"/>
                </a:cubicBezTo>
                <a:cubicBezTo>
                  <a:pt x="3099" y="698"/>
                  <a:pt x="3099" y="698"/>
                  <a:pt x="3099" y="698"/>
                </a:cubicBezTo>
                <a:cubicBezTo>
                  <a:pt x="3100" y="698"/>
                  <a:pt x="3100" y="698"/>
                  <a:pt x="3100" y="698"/>
                </a:cubicBezTo>
                <a:cubicBezTo>
                  <a:pt x="3102" y="700"/>
                  <a:pt x="3102" y="700"/>
                  <a:pt x="3102" y="700"/>
                </a:cubicBezTo>
                <a:cubicBezTo>
                  <a:pt x="3103" y="698"/>
                  <a:pt x="3103" y="698"/>
                  <a:pt x="3103" y="698"/>
                </a:cubicBezTo>
                <a:cubicBezTo>
                  <a:pt x="3103" y="700"/>
                  <a:pt x="3103" y="700"/>
                  <a:pt x="3103" y="700"/>
                </a:cubicBezTo>
                <a:cubicBezTo>
                  <a:pt x="3102" y="701"/>
                  <a:pt x="3102" y="701"/>
                  <a:pt x="3102" y="701"/>
                </a:cubicBezTo>
                <a:cubicBezTo>
                  <a:pt x="3103" y="701"/>
                  <a:pt x="3103" y="701"/>
                  <a:pt x="3103" y="701"/>
                </a:cubicBezTo>
                <a:cubicBezTo>
                  <a:pt x="3105" y="701"/>
                  <a:pt x="3105" y="701"/>
                  <a:pt x="3105" y="701"/>
                </a:cubicBezTo>
                <a:cubicBezTo>
                  <a:pt x="3103" y="697"/>
                  <a:pt x="3103" y="697"/>
                  <a:pt x="3103" y="697"/>
                </a:cubicBezTo>
                <a:cubicBezTo>
                  <a:pt x="3105" y="697"/>
                  <a:pt x="3105" y="697"/>
                  <a:pt x="3105" y="697"/>
                </a:cubicBezTo>
                <a:cubicBezTo>
                  <a:pt x="3105" y="694"/>
                  <a:pt x="3105" y="694"/>
                  <a:pt x="3105" y="694"/>
                </a:cubicBezTo>
                <a:cubicBezTo>
                  <a:pt x="3106" y="694"/>
                  <a:pt x="3106" y="694"/>
                  <a:pt x="3106" y="694"/>
                </a:cubicBezTo>
                <a:cubicBezTo>
                  <a:pt x="3106" y="693"/>
                  <a:pt x="3106" y="693"/>
                  <a:pt x="3106" y="693"/>
                </a:cubicBezTo>
                <a:cubicBezTo>
                  <a:pt x="3108" y="693"/>
                  <a:pt x="3108" y="693"/>
                  <a:pt x="3108" y="693"/>
                </a:cubicBezTo>
                <a:cubicBezTo>
                  <a:pt x="3108" y="691"/>
                  <a:pt x="3108" y="691"/>
                  <a:pt x="3108" y="691"/>
                </a:cubicBezTo>
                <a:cubicBezTo>
                  <a:pt x="3108" y="690"/>
                  <a:pt x="3108" y="690"/>
                  <a:pt x="3108" y="690"/>
                </a:cubicBezTo>
                <a:cubicBezTo>
                  <a:pt x="3108" y="688"/>
                  <a:pt x="3108" y="688"/>
                  <a:pt x="3108" y="688"/>
                </a:cubicBezTo>
                <a:cubicBezTo>
                  <a:pt x="3108" y="687"/>
                  <a:pt x="3108" y="687"/>
                  <a:pt x="3108" y="687"/>
                </a:cubicBezTo>
                <a:cubicBezTo>
                  <a:pt x="3109" y="684"/>
                  <a:pt x="3109" y="684"/>
                  <a:pt x="3109" y="684"/>
                </a:cubicBezTo>
                <a:cubicBezTo>
                  <a:pt x="3108" y="683"/>
                  <a:pt x="3108" y="683"/>
                  <a:pt x="3108" y="683"/>
                </a:cubicBezTo>
                <a:cubicBezTo>
                  <a:pt x="3109" y="681"/>
                  <a:pt x="3109" y="681"/>
                  <a:pt x="3109" y="681"/>
                </a:cubicBezTo>
                <a:cubicBezTo>
                  <a:pt x="3110" y="680"/>
                  <a:pt x="3110" y="680"/>
                  <a:pt x="3110" y="680"/>
                </a:cubicBezTo>
                <a:cubicBezTo>
                  <a:pt x="3109" y="678"/>
                  <a:pt x="3109" y="678"/>
                  <a:pt x="3109" y="678"/>
                </a:cubicBezTo>
                <a:cubicBezTo>
                  <a:pt x="3110" y="677"/>
                  <a:pt x="3110" y="677"/>
                  <a:pt x="3110" y="677"/>
                </a:cubicBezTo>
                <a:cubicBezTo>
                  <a:pt x="3112" y="678"/>
                  <a:pt x="3112" y="678"/>
                  <a:pt x="3112" y="678"/>
                </a:cubicBezTo>
                <a:cubicBezTo>
                  <a:pt x="3113" y="680"/>
                  <a:pt x="3113" y="680"/>
                  <a:pt x="3113" y="680"/>
                </a:cubicBezTo>
                <a:cubicBezTo>
                  <a:pt x="3113" y="678"/>
                  <a:pt x="3113" y="678"/>
                  <a:pt x="3113" y="678"/>
                </a:cubicBezTo>
                <a:cubicBezTo>
                  <a:pt x="3115" y="678"/>
                  <a:pt x="3115" y="678"/>
                  <a:pt x="3115" y="678"/>
                </a:cubicBezTo>
                <a:cubicBezTo>
                  <a:pt x="3116" y="677"/>
                  <a:pt x="3116" y="677"/>
                  <a:pt x="3116" y="677"/>
                </a:cubicBezTo>
                <a:cubicBezTo>
                  <a:pt x="3115" y="675"/>
                  <a:pt x="3115" y="675"/>
                  <a:pt x="3115" y="675"/>
                </a:cubicBezTo>
                <a:cubicBezTo>
                  <a:pt x="3113" y="674"/>
                  <a:pt x="3113" y="674"/>
                  <a:pt x="3113" y="674"/>
                </a:cubicBezTo>
                <a:cubicBezTo>
                  <a:pt x="3113" y="673"/>
                  <a:pt x="3113" y="673"/>
                  <a:pt x="3113" y="673"/>
                </a:cubicBezTo>
                <a:cubicBezTo>
                  <a:pt x="3115" y="673"/>
                  <a:pt x="3115" y="673"/>
                  <a:pt x="3115" y="673"/>
                </a:cubicBezTo>
                <a:cubicBezTo>
                  <a:pt x="3115" y="671"/>
                  <a:pt x="3115" y="671"/>
                  <a:pt x="3115" y="671"/>
                </a:cubicBezTo>
                <a:cubicBezTo>
                  <a:pt x="3113" y="670"/>
                  <a:pt x="3113" y="670"/>
                  <a:pt x="3113" y="670"/>
                </a:cubicBezTo>
                <a:cubicBezTo>
                  <a:pt x="3115" y="670"/>
                  <a:pt x="3115" y="670"/>
                  <a:pt x="3115" y="670"/>
                </a:cubicBezTo>
                <a:cubicBezTo>
                  <a:pt x="3113" y="668"/>
                  <a:pt x="3113" y="668"/>
                  <a:pt x="3113" y="668"/>
                </a:cubicBezTo>
                <a:cubicBezTo>
                  <a:pt x="3110" y="667"/>
                  <a:pt x="3110" y="667"/>
                  <a:pt x="3110" y="667"/>
                </a:cubicBezTo>
                <a:cubicBezTo>
                  <a:pt x="3112" y="664"/>
                  <a:pt x="3112" y="664"/>
                  <a:pt x="3112" y="664"/>
                </a:cubicBezTo>
                <a:cubicBezTo>
                  <a:pt x="3112" y="665"/>
                  <a:pt x="3112" y="665"/>
                  <a:pt x="3112" y="665"/>
                </a:cubicBezTo>
                <a:cubicBezTo>
                  <a:pt x="3113" y="664"/>
                  <a:pt x="3113" y="664"/>
                  <a:pt x="3113" y="664"/>
                </a:cubicBezTo>
                <a:cubicBezTo>
                  <a:pt x="3113" y="665"/>
                  <a:pt x="3113" y="665"/>
                  <a:pt x="3113" y="665"/>
                </a:cubicBezTo>
                <a:cubicBezTo>
                  <a:pt x="3115" y="665"/>
                  <a:pt x="3115" y="665"/>
                  <a:pt x="3115" y="665"/>
                </a:cubicBezTo>
                <a:cubicBezTo>
                  <a:pt x="3115" y="664"/>
                  <a:pt x="3115" y="664"/>
                  <a:pt x="3115" y="664"/>
                </a:cubicBezTo>
                <a:cubicBezTo>
                  <a:pt x="3116" y="665"/>
                  <a:pt x="3116" y="665"/>
                  <a:pt x="3116" y="665"/>
                </a:cubicBezTo>
                <a:cubicBezTo>
                  <a:pt x="3116" y="663"/>
                  <a:pt x="3116" y="663"/>
                  <a:pt x="3116" y="663"/>
                </a:cubicBezTo>
                <a:cubicBezTo>
                  <a:pt x="3115" y="661"/>
                  <a:pt x="3115" y="661"/>
                  <a:pt x="3115" y="661"/>
                </a:cubicBezTo>
                <a:cubicBezTo>
                  <a:pt x="3115" y="660"/>
                  <a:pt x="3115" y="660"/>
                  <a:pt x="3115" y="660"/>
                </a:cubicBezTo>
                <a:cubicBezTo>
                  <a:pt x="3113" y="660"/>
                  <a:pt x="3113" y="660"/>
                  <a:pt x="3113" y="660"/>
                </a:cubicBezTo>
                <a:cubicBezTo>
                  <a:pt x="3116" y="657"/>
                  <a:pt x="3116" y="657"/>
                  <a:pt x="3116" y="657"/>
                </a:cubicBezTo>
                <a:cubicBezTo>
                  <a:pt x="3112" y="655"/>
                  <a:pt x="3112" y="655"/>
                  <a:pt x="3112" y="655"/>
                </a:cubicBezTo>
                <a:cubicBezTo>
                  <a:pt x="3109" y="654"/>
                  <a:pt x="3109" y="654"/>
                  <a:pt x="3109" y="654"/>
                </a:cubicBezTo>
                <a:cubicBezTo>
                  <a:pt x="3108" y="653"/>
                  <a:pt x="3108" y="653"/>
                  <a:pt x="3108" y="653"/>
                </a:cubicBezTo>
                <a:cubicBezTo>
                  <a:pt x="3106" y="651"/>
                  <a:pt x="3106" y="651"/>
                  <a:pt x="3106" y="651"/>
                </a:cubicBezTo>
                <a:cubicBezTo>
                  <a:pt x="3103" y="651"/>
                  <a:pt x="3103" y="651"/>
                  <a:pt x="3103" y="651"/>
                </a:cubicBezTo>
                <a:cubicBezTo>
                  <a:pt x="3102" y="653"/>
                  <a:pt x="3102" y="653"/>
                  <a:pt x="3102" y="653"/>
                </a:cubicBezTo>
                <a:cubicBezTo>
                  <a:pt x="3100" y="653"/>
                  <a:pt x="3100" y="653"/>
                  <a:pt x="3100" y="653"/>
                </a:cubicBezTo>
                <a:cubicBezTo>
                  <a:pt x="3099" y="653"/>
                  <a:pt x="3099" y="653"/>
                  <a:pt x="3099" y="653"/>
                </a:cubicBezTo>
                <a:cubicBezTo>
                  <a:pt x="3100" y="654"/>
                  <a:pt x="3100" y="654"/>
                  <a:pt x="3100" y="654"/>
                </a:cubicBezTo>
                <a:cubicBezTo>
                  <a:pt x="3099" y="654"/>
                  <a:pt x="3099" y="654"/>
                  <a:pt x="3099" y="654"/>
                </a:cubicBezTo>
                <a:cubicBezTo>
                  <a:pt x="3098" y="653"/>
                  <a:pt x="3098" y="653"/>
                  <a:pt x="3098" y="653"/>
                </a:cubicBezTo>
                <a:cubicBezTo>
                  <a:pt x="3096" y="650"/>
                  <a:pt x="3096" y="650"/>
                  <a:pt x="3096" y="650"/>
                </a:cubicBezTo>
                <a:cubicBezTo>
                  <a:pt x="3098" y="650"/>
                  <a:pt x="3098" y="650"/>
                  <a:pt x="3098" y="650"/>
                </a:cubicBezTo>
                <a:cubicBezTo>
                  <a:pt x="3099" y="650"/>
                  <a:pt x="3099" y="650"/>
                  <a:pt x="3099" y="650"/>
                </a:cubicBezTo>
                <a:cubicBezTo>
                  <a:pt x="3100" y="650"/>
                  <a:pt x="3100" y="650"/>
                  <a:pt x="3100" y="650"/>
                </a:cubicBezTo>
                <a:cubicBezTo>
                  <a:pt x="3100" y="648"/>
                  <a:pt x="3100" y="648"/>
                  <a:pt x="3100" y="648"/>
                </a:cubicBezTo>
                <a:cubicBezTo>
                  <a:pt x="3100" y="647"/>
                  <a:pt x="3100" y="647"/>
                  <a:pt x="3100" y="647"/>
                </a:cubicBezTo>
                <a:cubicBezTo>
                  <a:pt x="3102" y="645"/>
                  <a:pt x="3102" y="645"/>
                  <a:pt x="3102" y="645"/>
                </a:cubicBezTo>
                <a:cubicBezTo>
                  <a:pt x="3105" y="644"/>
                  <a:pt x="3105" y="644"/>
                  <a:pt x="3105" y="644"/>
                </a:cubicBezTo>
                <a:cubicBezTo>
                  <a:pt x="3106" y="643"/>
                  <a:pt x="3106" y="643"/>
                  <a:pt x="3106" y="643"/>
                </a:cubicBezTo>
                <a:cubicBezTo>
                  <a:pt x="3108" y="643"/>
                  <a:pt x="3108" y="643"/>
                  <a:pt x="3108" y="643"/>
                </a:cubicBezTo>
                <a:cubicBezTo>
                  <a:pt x="3109" y="643"/>
                  <a:pt x="3109" y="643"/>
                  <a:pt x="3109" y="643"/>
                </a:cubicBezTo>
                <a:cubicBezTo>
                  <a:pt x="3108" y="640"/>
                  <a:pt x="3108" y="640"/>
                  <a:pt x="3108" y="640"/>
                </a:cubicBezTo>
                <a:cubicBezTo>
                  <a:pt x="3105" y="637"/>
                  <a:pt x="3105" y="637"/>
                  <a:pt x="3105" y="637"/>
                </a:cubicBezTo>
                <a:cubicBezTo>
                  <a:pt x="3100" y="634"/>
                  <a:pt x="3100" y="634"/>
                  <a:pt x="3100" y="634"/>
                </a:cubicBezTo>
                <a:cubicBezTo>
                  <a:pt x="3096" y="631"/>
                  <a:pt x="3096" y="631"/>
                  <a:pt x="3096" y="631"/>
                </a:cubicBezTo>
                <a:cubicBezTo>
                  <a:pt x="3092" y="631"/>
                  <a:pt x="3092" y="631"/>
                  <a:pt x="3092" y="631"/>
                </a:cubicBezTo>
                <a:cubicBezTo>
                  <a:pt x="3092" y="628"/>
                  <a:pt x="3092" y="628"/>
                  <a:pt x="3092" y="628"/>
                </a:cubicBezTo>
                <a:cubicBezTo>
                  <a:pt x="3089" y="627"/>
                  <a:pt x="3089" y="627"/>
                  <a:pt x="3089" y="627"/>
                </a:cubicBezTo>
                <a:cubicBezTo>
                  <a:pt x="3090" y="627"/>
                  <a:pt x="3090" y="627"/>
                  <a:pt x="3090" y="627"/>
                </a:cubicBezTo>
                <a:cubicBezTo>
                  <a:pt x="3093" y="628"/>
                  <a:pt x="3093" y="628"/>
                  <a:pt x="3093" y="628"/>
                </a:cubicBezTo>
                <a:cubicBezTo>
                  <a:pt x="3095" y="630"/>
                  <a:pt x="3095" y="630"/>
                  <a:pt x="3095" y="630"/>
                </a:cubicBezTo>
                <a:cubicBezTo>
                  <a:pt x="3098" y="630"/>
                  <a:pt x="3098" y="630"/>
                  <a:pt x="3098" y="630"/>
                </a:cubicBezTo>
                <a:cubicBezTo>
                  <a:pt x="3099" y="630"/>
                  <a:pt x="3099" y="630"/>
                  <a:pt x="3099" y="630"/>
                </a:cubicBezTo>
                <a:cubicBezTo>
                  <a:pt x="3100" y="630"/>
                  <a:pt x="3100" y="630"/>
                  <a:pt x="3100" y="630"/>
                </a:cubicBezTo>
                <a:cubicBezTo>
                  <a:pt x="3105" y="631"/>
                  <a:pt x="3105" y="631"/>
                  <a:pt x="3105" y="631"/>
                </a:cubicBezTo>
                <a:cubicBezTo>
                  <a:pt x="3105" y="630"/>
                  <a:pt x="3105" y="630"/>
                  <a:pt x="3105" y="630"/>
                </a:cubicBezTo>
                <a:cubicBezTo>
                  <a:pt x="3103" y="628"/>
                  <a:pt x="3103" y="628"/>
                  <a:pt x="3103" y="628"/>
                </a:cubicBezTo>
                <a:cubicBezTo>
                  <a:pt x="3100" y="627"/>
                  <a:pt x="3100" y="627"/>
                  <a:pt x="3100" y="627"/>
                </a:cubicBezTo>
                <a:cubicBezTo>
                  <a:pt x="3099" y="625"/>
                  <a:pt x="3099" y="625"/>
                  <a:pt x="3099" y="625"/>
                </a:cubicBezTo>
                <a:cubicBezTo>
                  <a:pt x="3098" y="625"/>
                  <a:pt x="3098" y="625"/>
                  <a:pt x="3098" y="625"/>
                </a:cubicBezTo>
                <a:cubicBezTo>
                  <a:pt x="3098" y="622"/>
                  <a:pt x="3098" y="622"/>
                  <a:pt x="3098" y="622"/>
                </a:cubicBezTo>
                <a:cubicBezTo>
                  <a:pt x="3096" y="621"/>
                  <a:pt x="3096" y="621"/>
                  <a:pt x="3096" y="621"/>
                </a:cubicBezTo>
                <a:cubicBezTo>
                  <a:pt x="3092" y="620"/>
                  <a:pt x="3092" y="620"/>
                  <a:pt x="3092" y="620"/>
                </a:cubicBezTo>
                <a:cubicBezTo>
                  <a:pt x="3090" y="620"/>
                  <a:pt x="3090" y="620"/>
                  <a:pt x="3090" y="620"/>
                </a:cubicBezTo>
                <a:cubicBezTo>
                  <a:pt x="3089" y="617"/>
                  <a:pt x="3089" y="617"/>
                  <a:pt x="3089" y="617"/>
                </a:cubicBezTo>
                <a:cubicBezTo>
                  <a:pt x="3088" y="614"/>
                  <a:pt x="3088" y="614"/>
                  <a:pt x="3088" y="614"/>
                </a:cubicBezTo>
                <a:cubicBezTo>
                  <a:pt x="3086" y="611"/>
                  <a:pt x="3086" y="611"/>
                  <a:pt x="3086" y="611"/>
                </a:cubicBezTo>
                <a:cubicBezTo>
                  <a:pt x="3082" y="607"/>
                  <a:pt x="3082" y="607"/>
                  <a:pt x="3082" y="607"/>
                </a:cubicBezTo>
                <a:cubicBezTo>
                  <a:pt x="3079" y="602"/>
                  <a:pt x="3079" y="602"/>
                  <a:pt x="3079" y="602"/>
                </a:cubicBezTo>
                <a:cubicBezTo>
                  <a:pt x="3077" y="600"/>
                  <a:pt x="3077" y="600"/>
                  <a:pt x="3077" y="600"/>
                </a:cubicBezTo>
                <a:cubicBezTo>
                  <a:pt x="3075" y="597"/>
                  <a:pt x="3075" y="597"/>
                  <a:pt x="3075" y="597"/>
                </a:cubicBezTo>
                <a:cubicBezTo>
                  <a:pt x="3070" y="594"/>
                  <a:pt x="3070" y="594"/>
                  <a:pt x="3070" y="594"/>
                </a:cubicBezTo>
                <a:cubicBezTo>
                  <a:pt x="3066" y="592"/>
                  <a:pt x="3066" y="592"/>
                  <a:pt x="3066" y="592"/>
                </a:cubicBezTo>
                <a:cubicBezTo>
                  <a:pt x="3063" y="591"/>
                  <a:pt x="3063" y="591"/>
                  <a:pt x="3063" y="591"/>
                </a:cubicBezTo>
                <a:cubicBezTo>
                  <a:pt x="3062" y="589"/>
                  <a:pt x="3062" y="589"/>
                  <a:pt x="3062" y="589"/>
                </a:cubicBezTo>
                <a:cubicBezTo>
                  <a:pt x="3060" y="591"/>
                  <a:pt x="3060" y="591"/>
                  <a:pt x="3060" y="591"/>
                </a:cubicBezTo>
                <a:cubicBezTo>
                  <a:pt x="3059" y="588"/>
                  <a:pt x="3059" y="588"/>
                  <a:pt x="3059" y="588"/>
                </a:cubicBezTo>
                <a:cubicBezTo>
                  <a:pt x="3060" y="585"/>
                  <a:pt x="3060" y="585"/>
                  <a:pt x="3060" y="585"/>
                </a:cubicBezTo>
                <a:cubicBezTo>
                  <a:pt x="3062" y="578"/>
                  <a:pt x="3062" y="578"/>
                  <a:pt x="3062" y="578"/>
                </a:cubicBezTo>
                <a:cubicBezTo>
                  <a:pt x="3063" y="578"/>
                  <a:pt x="3063" y="578"/>
                  <a:pt x="3063" y="578"/>
                </a:cubicBezTo>
                <a:cubicBezTo>
                  <a:pt x="3065" y="577"/>
                  <a:pt x="3065" y="577"/>
                  <a:pt x="3065" y="577"/>
                </a:cubicBezTo>
                <a:cubicBezTo>
                  <a:pt x="3065" y="575"/>
                  <a:pt x="3065" y="575"/>
                  <a:pt x="3065" y="575"/>
                </a:cubicBezTo>
                <a:cubicBezTo>
                  <a:pt x="3066" y="574"/>
                  <a:pt x="3066" y="574"/>
                  <a:pt x="3066" y="574"/>
                </a:cubicBezTo>
                <a:cubicBezTo>
                  <a:pt x="3065" y="572"/>
                  <a:pt x="3065" y="572"/>
                  <a:pt x="3065" y="572"/>
                </a:cubicBezTo>
                <a:cubicBezTo>
                  <a:pt x="3063" y="569"/>
                  <a:pt x="3063" y="569"/>
                  <a:pt x="3063" y="569"/>
                </a:cubicBezTo>
                <a:cubicBezTo>
                  <a:pt x="3065" y="571"/>
                  <a:pt x="3065" y="571"/>
                  <a:pt x="3065" y="571"/>
                </a:cubicBezTo>
                <a:cubicBezTo>
                  <a:pt x="3065" y="569"/>
                  <a:pt x="3065" y="569"/>
                  <a:pt x="3065" y="569"/>
                </a:cubicBezTo>
                <a:cubicBezTo>
                  <a:pt x="3066" y="571"/>
                  <a:pt x="3066" y="571"/>
                  <a:pt x="3066" y="571"/>
                </a:cubicBezTo>
                <a:cubicBezTo>
                  <a:pt x="3067" y="572"/>
                  <a:pt x="3067" y="572"/>
                  <a:pt x="3067" y="572"/>
                </a:cubicBezTo>
                <a:cubicBezTo>
                  <a:pt x="3069" y="571"/>
                  <a:pt x="3069" y="571"/>
                  <a:pt x="3069" y="571"/>
                </a:cubicBezTo>
                <a:cubicBezTo>
                  <a:pt x="3069" y="568"/>
                  <a:pt x="3069" y="568"/>
                  <a:pt x="3069" y="568"/>
                </a:cubicBezTo>
                <a:cubicBezTo>
                  <a:pt x="3069" y="567"/>
                  <a:pt x="3069" y="567"/>
                  <a:pt x="3069" y="567"/>
                </a:cubicBezTo>
                <a:cubicBezTo>
                  <a:pt x="3070" y="568"/>
                  <a:pt x="3070" y="568"/>
                  <a:pt x="3070" y="568"/>
                </a:cubicBezTo>
                <a:cubicBezTo>
                  <a:pt x="3070" y="565"/>
                  <a:pt x="3070" y="565"/>
                  <a:pt x="3070" y="565"/>
                </a:cubicBezTo>
                <a:cubicBezTo>
                  <a:pt x="3072" y="565"/>
                  <a:pt x="3072" y="565"/>
                  <a:pt x="3072" y="565"/>
                </a:cubicBezTo>
                <a:cubicBezTo>
                  <a:pt x="3075" y="564"/>
                  <a:pt x="3075" y="564"/>
                  <a:pt x="3075" y="564"/>
                </a:cubicBezTo>
                <a:cubicBezTo>
                  <a:pt x="3076" y="561"/>
                  <a:pt x="3076" y="561"/>
                  <a:pt x="3076" y="561"/>
                </a:cubicBezTo>
                <a:cubicBezTo>
                  <a:pt x="3076" y="562"/>
                  <a:pt x="3076" y="562"/>
                  <a:pt x="3076" y="562"/>
                </a:cubicBezTo>
                <a:cubicBezTo>
                  <a:pt x="3079" y="561"/>
                  <a:pt x="3079" y="561"/>
                  <a:pt x="3079" y="561"/>
                </a:cubicBezTo>
                <a:cubicBezTo>
                  <a:pt x="3080" y="559"/>
                  <a:pt x="3080" y="559"/>
                  <a:pt x="3080" y="559"/>
                </a:cubicBezTo>
                <a:cubicBezTo>
                  <a:pt x="3080" y="561"/>
                  <a:pt x="3080" y="561"/>
                  <a:pt x="3080" y="561"/>
                </a:cubicBezTo>
                <a:cubicBezTo>
                  <a:pt x="3082" y="559"/>
                  <a:pt x="3082" y="559"/>
                  <a:pt x="3082" y="559"/>
                </a:cubicBezTo>
                <a:cubicBezTo>
                  <a:pt x="3083" y="561"/>
                  <a:pt x="3083" y="561"/>
                  <a:pt x="3083" y="561"/>
                </a:cubicBezTo>
                <a:cubicBezTo>
                  <a:pt x="3083" y="562"/>
                  <a:pt x="3083" y="562"/>
                  <a:pt x="3083" y="562"/>
                </a:cubicBezTo>
                <a:cubicBezTo>
                  <a:pt x="3085" y="561"/>
                  <a:pt x="3085" y="561"/>
                  <a:pt x="3085" y="561"/>
                </a:cubicBezTo>
                <a:cubicBezTo>
                  <a:pt x="3086" y="561"/>
                  <a:pt x="3086" y="561"/>
                  <a:pt x="3086" y="561"/>
                </a:cubicBezTo>
                <a:cubicBezTo>
                  <a:pt x="3086" y="559"/>
                  <a:pt x="3086" y="559"/>
                  <a:pt x="3086" y="559"/>
                </a:cubicBezTo>
                <a:cubicBezTo>
                  <a:pt x="3085" y="558"/>
                  <a:pt x="3085" y="558"/>
                  <a:pt x="3085" y="558"/>
                </a:cubicBezTo>
                <a:cubicBezTo>
                  <a:pt x="3085" y="556"/>
                  <a:pt x="3085" y="556"/>
                  <a:pt x="3085" y="556"/>
                </a:cubicBezTo>
                <a:cubicBezTo>
                  <a:pt x="3085" y="555"/>
                  <a:pt x="3085" y="555"/>
                  <a:pt x="3085" y="555"/>
                </a:cubicBezTo>
                <a:cubicBezTo>
                  <a:pt x="3086" y="554"/>
                  <a:pt x="3086" y="554"/>
                  <a:pt x="3086" y="554"/>
                </a:cubicBezTo>
                <a:cubicBezTo>
                  <a:pt x="3082" y="554"/>
                  <a:pt x="3082" y="554"/>
                  <a:pt x="3082" y="554"/>
                </a:cubicBezTo>
                <a:cubicBezTo>
                  <a:pt x="3077" y="552"/>
                  <a:pt x="3077" y="552"/>
                  <a:pt x="3077" y="552"/>
                </a:cubicBezTo>
                <a:cubicBezTo>
                  <a:pt x="3077" y="554"/>
                  <a:pt x="3077" y="554"/>
                  <a:pt x="3077" y="554"/>
                </a:cubicBezTo>
                <a:cubicBezTo>
                  <a:pt x="3076" y="552"/>
                  <a:pt x="3076" y="552"/>
                  <a:pt x="3076" y="552"/>
                </a:cubicBezTo>
                <a:cubicBezTo>
                  <a:pt x="3075" y="554"/>
                  <a:pt x="3075" y="554"/>
                  <a:pt x="3075" y="554"/>
                </a:cubicBezTo>
                <a:cubicBezTo>
                  <a:pt x="3073" y="554"/>
                  <a:pt x="3073" y="554"/>
                  <a:pt x="3073" y="554"/>
                </a:cubicBezTo>
                <a:cubicBezTo>
                  <a:pt x="3072" y="552"/>
                  <a:pt x="3072" y="552"/>
                  <a:pt x="3072" y="552"/>
                </a:cubicBezTo>
                <a:cubicBezTo>
                  <a:pt x="3070" y="552"/>
                  <a:pt x="3070" y="552"/>
                  <a:pt x="3070" y="552"/>
                </a:cubicBezTo>
                <a:cubicBezTo>
                  <a:pt x="3069" y="551"/>
                  <a:pt x="3069" y="551"/>
                  <a:pt x="3069" y="551"/>
                </a:cubicBezTo>
                <a:cubicBezTo>
                  <a:pt x="3067" y="551"/>
                  <a:pt x="3067" y="551"/>
                  <a:pt x="3067" y="551"/>
                </a:cubicBezTo>
                <a:cubicBezTo>
                  <a:pt x="3066" y="551"/>
                  <a:pt x="3066" y="551"/>
                  <a:pt x="3066" y="551"/>
                </a:cubicBezTo>
                <a:cubicBezTo>
                  <a:pt x="3065" y="549"/>
                  <a:pt x="3065" y="549"/>
                  <a:pt x="3065" y="549"/>
                </a:cubicBezTo>
                <a:cubicBezTo>
                  <a:pt x="3062" y="548"/>
                  <a:pt x="3062" y="548"/>
                  <a:pt x="3062" y="548"/>
                </a:cubicBezTo>
                <a:cubicBezTo>
                  <a:pt x="3059" y="549"/>
                  <a:pt x="3059" y="549"/>
                  <a:pt x="3059" y="549"/>
                </a:cubicBezTo>
                <a:cubicBezTo>
                  <a:pt x="3056" y="549"/>
                  <a:pt x="3056" y="549"/>
                  <a:pt x="3056" y="549"/>
                </a:cubicBezTo>
                <a:cubicBezTo>
                  <a:pt x="3057" y="551"/>
                  <a:pt x="3057" y="551"/>
                  <a:pt x="3057" y="551"/>
                </a:cubicBezTo>
                <a:cubicBezTo>
                  <a:pt x="3056" y="552"/>
                  <a:pt x="3056" y="552"/>
                  <a:pt x="3056" y="552"/>
                </a:cubicBezTo>
                <a:cubicBezTo>
                  <a:pt x="3055" y="554"/>
                  <a:pt x="3055" y="554"/>
                  <a:pt x="3055" y="554"/>
                </a:cubicBezTo>
                <a:cubicBezTo>
                  <a:pt x="3055" y="555"/>
                  <a:pt x="3055" y="555"/>
                  <a:pt x="3055" y="555"/>
                </a:cubicBezTo>
                <a:cubicBezTo>
                  <a:pt x="3055" y="556"/>
                  <a:pt x="3055" y="556"/>
                  <a:pt x="3055" y="556"/>
                </a:cubicBezTo>
                <a:cubicBezTo>
                  <a:pt x="3052" y="558"/>
                  <a:pt x="3052" y="558"/>
                  <a:pt x="3052" y="558"/>
                </a:cubicBezTo>
                <a:cubicBezTo>
                  <a:pt x="3049" y="558"/>
                  <a:pt x="3049" y="558"/>
                  <a:pt x="3049" y="558"/>
                </a:cubicBezTo>
                <a:cubicBezTo>
                  <a:pt x="3044" y="555"/>
                  <a:pt x="3044" y="555"/>
                  <a:pt x="3044" y="555"/>
                </a:cubicBezTo>
                <a:cubicBezTo>
                  <a:pt x="3043" y="554"/>
                  <a:pt x="3043" y="554"/>
                  <a:pt x="3043" y="554"/>
                </a:cubicBezTo>
                <a:cubicBezTo>
                  <a:pt x="3043" y="552"/>
                  <a:pt x="3043" y="552"/>
                  <a:pt x="3043" y="552"/>
                </a:cubicBezTo>
                <a:cubicBezTo>
                  <a:pt x="3043" y="548"/>
                  <a:pt x="3043" y="548"/>
                  <a:pt x="3043" y="548"/>
                </a:cubicBezTo>
                <a:cubicBezTo>
                  <a:pt x="3040" y="545"/>
                  <a:pt x="3040" y="545"/>
                  <a:pt x="3040" y="545"/>
                </a:cubicBezTo>
                <a:cubicBezTo>
                  <a:pt x="3036" y="544"/>
                  <a:pt x="3036" y="544"/>
                  <a:pt x="3036" y="544"/>
                </a:cubicBezTo>
                <a:cubicBezTo>
                  <a:pt x="3036" y="546"/>
                  <a:pt x="3036" y="546"/>
                  <a:pt x="3036" y="546"/>
                </a:cubicBezTo>
                <a:cubicBezTo>
                  <a:pt x="3034" y="545"/>
                  <a:pt x="3034" y="545"/>
                  <a:pt x="3034" y="545"/>
                </a:cubicBezTo>
                <a:cubicBezTo>
                  <a:pt x="3033" y="544"/>
                  <a:pt x="3033" y="544"/>
                  <a:pt x="3033" y="544"/>
                </a:cubicBezTo>
                <a:cubicBezTo>
                  <a:pt x="3029" y="544"/>
                  <a:pt x="3029" y="544"/>
                  <a:pt x="3029" y="544"/>
                </a:cubicBezTo>
                <a:cubicBezTo>
                  <a:pt x="3024" y="541"/>
                  <a:pt x="3024" y="541"/>
                  <a:pt x="3024" y="541"/>
                </a:cubicBezTo>
                <a:cubicBezTo>
                  <a:pt x="3023" y="539"/>
                  <a:pt x="3023" y="539"/>
                  <a:pt x="3023" y="539"/>
                </a:cubicBezTo>
                <a:cubicBezTo>
                  <a:pt x="3022" y="536"/>
                  <a:pt x="3022" y="536"/>
                  <a:pt x="3022" y="536"/>
                </a:cubicBezTo>
                <a:cubicBezTo>
                  <a:pt x="3020" y="532"/>
                  <a:pt x="3020" y="532"/>
                  <a:pt x="3020" y="532"/>
                </a:cubicBezTo>
                <a:cubicBezTo>
                  <a:pt x="3020" y="531"/>
                  <a:pt x="3020" y="531"/>
                  <a:pt x="3020" y="531"/>
                </a:cubicBezTo>
                <a:cubicBezTo>
                  <a:pt x="3022" y="529"/>
                  <a:pt x="3022" y="529"/>
                  <a:pt x="3022" y="529"/>
                </a:cubicBezTo>
                <a:cubicBezTo>
                  <a:pt x="3024" y="531"/>
                  <a:pt x="3024" y="531"/>
                  <a:pt x="3024" y="531"/>
                </a:cubicBezTo>
                <a:cubicBezTo>
                  <a:pt x="3026" y="531"/>
                  <a:pt x="3026" y="531"/>
                  <a:pt x="3026" y="531"/>
                </a:cubicBezTo>
                <a:cubicBezTo>
                  <a:pt x="3027" y="531"/>
                  <a:pt x="3027" y="531"/>
                  <a:pt x="3027" y="531"/>
                </a:cubicBezTo>
                <a:cubicBezTo>
                  <a:pt x="3032" y="529"/>
                  <a:pt x="3032" y="529"/>
                  <a:pt x="3032" y="529"/>
                </a:cubicBezTo>
                <a:cubicBezTo>
                  <a:pt x="3034" y="529"/>
                  <a:pt x="3034" y="529"/>
                  <a:pt x="3034" y="529"/>
                </a:cubicBezTo>
                <a:cubicBezTo>
                  <a:pt x="3036" y="526"/>
                  <a:pt x="3036" y="526"/>
                  <a:pt x="3036" y="526"/>
                </a:cubicBezTo>
                <a:cubicBezTo>
                  <a:pt x="3034" y="525"/>
                  <a:pt x="3034" y="525"/>
                  <a:pt x="3034" y="525"/>
                </a:cubicBezTo>
                <a:cubicBezTo>
                  <a:pt x="3034" y="522"/>
                  <a:pt x="3034" y="522"/>
                  <a:pt x="3034" y="522"/>
                </a:cubicBezTo>
                <a:cubicBezTo>
                  <a:pt x="3037" y="519"/>
                  <a:pt x="3037" y="519"/>
                  <a:pt x="3037" y="519"/>
                </a:cubicBezTo>
                <a:cubicBezTo>
                  <a:pt x="3042" y="518"/>
                  <a:pt x="3042" y="518"/>
                  <a:pt x="3042" y="518"/>
                </a:cubicBezTo>
                <a:cubicBezTo>
                  <a:pt x="3043" y="516"/>
                  <a:pt x="3043" y="516"/>
                  <a:pt x="3043" y="516"/>
                </a:cubicBezTo>
                <a:cubicBezTo>
                  <a:pt x="3043" y="515"/>
                  <a:pt x="3043" y="515"/>
                  <a:pt x="3043" y="515"/>
                </a:cubicBezTo>
                <a:cubicBezTo>
                  <a:pt x="3044" y="511"/>
                  <a:pt x="3044" y="511"/>
                  <a:pt x="3044" y="511"/>
                </a:cubicBezTo>
                <a:cubicBezTo>
                  <a:pt x="3046" y="509"/>
                  <a:pt x="3046" y="509"/>
                  <a:pt x="3046" y="509"/>
                </a:cubicBezTo>
                <a:cubicBezTo>
                  <a:pt x="3047" y="509"/>
                  <a:pt x="3047" y="509"/>
                  <a:pt x="3047" y="509"/>
                </a:cubicBezTo>
                <a:cubicBezTo>
                  <a:pt x="3046" y="508"/>
                  <a:pt x="3046" y="508"/>
                  <a:pt x="3046" y="508"/>
                </a:cubicBezTo>
                <a:cubicBezTo>
                  <a:pt x="3047" y="506"/>
                  <a:pt x="3047" y="506"/>
                  <a:pt x="3047" y="506"/>
                </a:cubicBezTo>
                <a:cubicBezTo>
                  <a:pt x="3050" y="506"/>
                  <a:pt x="3050" y="506"/>
                  <a:pt x="3050" y="506"/>
                </a:cubicBezTo>
                <a:cubicBezTo>
                  <a:pt x="3053" y="506"/>
                  <a:pt x="3053" y="506"/>
                  <a:pt x="3053" y="506"/>
                </a:cubicBezTo>
                <a:cubicBezTo>
                  <a:pt x="3055" y="506"/>
                  <a:pt x="3055" y="506"/>
                  <a:pt x="3055" y="506"/>
                </a:cubicBezTo>
                <a:cubicBezTo>
                  <a:pt x="3055" y="505"/>
                  <a:pt x="3055" y="505"/>
                  <a:pt x="3055" y="505"/>
                </a:cubicBezTo>
                <a:cubicBezTo>
                  <a:pt x="3056" y="508"/>
                  <a:pt x="3056" y="508"/>
                  <a:pt x="3056" y="508"/>
                </a:cubicBezTo>
                <a:cubicBezTo>
                  <a:pt x="3059" y="509"/>
                  <a:pt x="3059" y="509"/>
                  <a:pt x="3059" y="509"/>
                </a:cubicBezTo>
                <a:cubicBezTo>
                  <a:pt x="3062" y="511"/>
                  <a:pt x="3062" y="511"/>
                  <a:pt x="3062" y="511"/>
                </a:cubicBezTo>
                <a:cubicBezTo>
                  <a:pt x="3062" y="513"/>
                  <a:pt x="3062" y="513"/>
                  <a:pt x="3062" y="513"/>
                </a:cubicBezTo>
                <a:cubicBezTo>
                  <a:pt x="3062" y="516"/>
                  <a:pt x="3062" y="516"/>
                  <a:pt x="3062" y="516"/>
                </a:cubicBezTo>
                <a:cubicBezTo>
                  <a:pt x="3060" y="519"/>
                  <a:pt x="3060" y="519"/>
                  <a:pt x="3060" y="519"/>
                </a:cubicBezTo>
                <a:cubicBezTo>
                  <a:pt x="3059" y="521"/>
                  <a:pt x="3059" y="521"/>
                  <a:pt x="3059" y="521"/>
                </a:cubicBezTo>
                <a:cubicBezTo>
                  <a:pt x="3059" y="524"/>
                  <a:pt x="3059" y="524"/>
                  <a:pt x="3059" y="524"/>
                </a:cubicBezTo>
                <a:cubicBezTo>
                  <a:pt x="3056" y="525"/>
                  <a:pt x="3056" y="525"/>
                  <a:pt x="3056" y="525"/>
                </a:cubicBezTo>
                <a:cubicBezTo>
                  <a:pt x="3060" y="526"/>
                  <a:pt x="3060" y="526"/>
                  <a:pt x="3060" y="526"/>
                </a:cubicBezTo>
                <a:cubicBezTo>
                  <a:pt x="3063" y="526"/>
                  <a:pt x="3063" y="526"/>
                  <a:pt x="3063" y="526"/>
                </a:cubicBezTo>
                <a:cubicBezTo>
                  <a:pt x="3065" y="526"/>
                  <a:pt x="3065" y="526"/>
                  <a:pt x="3065" y="526"/>
                </a:cubicBezTo>
                <a:cubicBezTo>
                  <a:pt x="3065" y="528"/>
                  <a:pt x="3065" y="528"/>
                  <a:pt x="3065" y="528"/>
                </a:cubicBezTo>
                <a:cubicBezTo>
                  <a:pt x="3063" y="529"/>
                  <a:pt x="3063" y="529"/>
                  <a:pt x="3063" y="529"/>
                </a:cubicBezTo>
                <a:cubicBezTo>
                  <a:pt x="3063" y="531"/>
                  <a:pt x="3063" y="531"/>
                  <a:pt x="3063" y="531"/>
                </a:cubicBezTo>
                <a:cubicBezTo>
                  <a:pt x="3062" y="532"/>
                  <a:pt x="3062" y="532"/>
                  <a:pt x="3062" y="532"/>
                </a:cubicBezTo>
                <a:cubicBezTo>
                  <a:pt x="3060" y="532"/>
                  <a:pt x="3060" y="532"/>
                  <a:pt x="3060" y="532"/>
                </a:cubicBezTo>
                <a:cubicBezTo>
                  <a:pt x="3060" y="534"/>
                  <a:pt x="3060" y="534"/>
                  <a:pt x="3060" y="534"/>
                </a:cubicBezTo>
                <a:cubicBezTo>
                  <a:pt x="3062" y="535"/>
                  <a:pt x="3062" y="535"/>
                  <a:pt x="3062" y="535"/>
                </a:cubicBezTo>
                <a:cubicBezTo>
                  <a:pt x="3063" y="535"/>
                  <a:pt x="3063" y="535"/>
                  <a:pt x="3063" y="535"/>
                </a:cubicBezTo>
                <a:cubicBezTo>
                  <a:pt x="3065" y="534"/>
                  <a:pt x="3065" y="534"/>
                  <a:pt x="3065" y="534"/>
                </a:cubicBezTo>
                <a:cubicBezTo>
                  <a:pt x="3065" y="532"/>
                  <a:pt x="3065" y="532"/>
                  <a:pt x="3065" y="532"/>
                </a:cubicBezTo>
                <a:cubicBezTo>
                  <a:pt x="3067" y="532"/>
                  <a:pt x="3067" y="532"/>
                  <a:pt x="3067" y="532"/>
                </a:cubicBezTo>
                <a:cubicBezTo>
                  <a:pt x="3067" y="531"/>
                  <a:pt x="3067" y="531"/>
                  <a:pt x="3067" y="531"/>
                </a:cubicBezTo>
                <a:cubicBezTo>
                  <a:pt x="3069" y="529"/>
                  <a:pt x="3069" y="529"/>
                  <a:pt x="3069" y="529"/>
                </a:cubicBezTo>
                <a:cubicBezTo>
                  <a:pt x="3070" y="528"/>
                  <a:pt x="3070" y="528"/>
                  <a:pt x="3070" y="528"/>
                </a:cubicBezTo>
                <a:cubicBezTo>
                  <a:pt x="3072" y="526"/>
                  <a:pt x="3072" y="526"/>
                  <a:pt x="3072" y="526"/>
                </a:cubicBezTo>
                <a:cubicBezTo>
                  <a:pt x="3073" y="525"/>
                  <a:pt x="3073" y="525"/>
                  <a:pt x="3073" y="525"/>
                </a:cubicBezTo>
                <a:cubicBezTo>
                  <a:pt x="3076" y="524"/>
                  <a:pt x="3076" y="524"/>
                  <a:pt x="3076" y="524"/>
                </a:cubicBezTo>
                <a:cubicBezTo>
                  <a:pt x="3077" y="522"/>
                  <a:pt x="3077" y="522"/>
                  <a:pt x="3077" y="522"/>
                </a:cubicBezTo>
                <a:cubicBezTo>
                  <a:pt x="3080" y="522"/>
                  <a:pt x="3080" y="522"/>
                  <a:pt x="3080" y="522"/>
                </a:cubicBezTo>
                <a:cubicBezTo>
                  <a:pt x="3082" y="521"/>
                  <a:pt x="3082" y="521"/>
                  <a:pt x="3082" y="521"/>
                </a:cubicBezTo>
                <a:cubicBezTo>
                  <a:pt x="3083" y="521"/>
                  <a:pt x="3083" y="521"/>
                  <a:pt x="3083" y="521"/>
                </a:cubicBezTo>
                <a:cubicBezTo>
                  <a:pt x="3086" y="521"/>
                  <a:pt x="3086" y="521"/>
                  <a:pt x="3086" y="521"/>
                </a:cubicBezTo>
                <a:cubicBezTo>
                  <a:pt x="3088" y="521"/>
                  <a:pt x="3088" y="521"/>
                  <a:pt x="3088" y="521"/>
                </a:cubicBezTo>
                <a:cubicBezTo>
                  <a:pt x="3090" y="520"/>
                  <a:pt x="3090" y="520"/>
                  <a:pt x="3090" y="520"/>
                </a:cubicBezTo>
                <a:cubicBezTo>
                  <a:pt x="3092" y="521"/>
                  <a:pt x="3092" y="521"/>
                  <a:pt x="3092" y="521"/>
                </a:cubicBezTo>
                <a:cubicBezTo>
                  <a:pt x="3093" y="522"/>
                  <a:pt x="3093" y="522"/>
                  <a:pt x="3093" y="522"/>
                </a:cubicBezTo>
                <a:cubicBezTo>
                  <a:pt x="3095" y="524"/>
                  <a:pt x="3095" y="524"/>
                  <a:pt x="3095" y="524"/>
                </a:cubicBezTo>
                <a:cubicBezTo>
                  <a:pt x="3095" y="522"/>
                  <a:pt x="3095" y="522"/>
                  <a:pt x="3095" y="522"/>
                </a:cubicBezTo>
                <a:cubicBezTo>
                  <a:pt x="3099" y="524"/>
                  <a:pt x="3099" y="524"/>
                  <a:pt x="3099" y="524"/>
                </a:cubicBezTo>
                <a:cubicBezTo>
                  <a:pt x="3102" y="525"/>
                  <a:pt x="3102" y="525"/>
                  <a:pt x="3102" y="525"/>
                </a:cubicBezTo>
                <a:cubicBezTo>
                  <a:pt x="3103" y="525"/>
                  <a:pt x="3103" y="525"/>
                  <a:pt x="3103" y="525"/>
                </a:cubicBezTo>
                <a:cubicBezTo>
                  <a:pt x="3103" y="526"/>
                  <a:pt x="3103" y="526"/>
                  <a:pt x="3103" y="526"/>
                </a:cubicBezTo>
                <a:cubicBezTo>
                  <a:pt x="3105" y="528"/>
                  <a:pt x="3105" y="528"/>
                  <a:pt x="3105" y="528"/>
                </a:cubicBezTo>
                <a:cubicBezTo>
                  <a:pt x="3105" y="534"/>
                  <a:pt x="3105" y="534"/>
                  <a:pt x="3105" y="534"/>
                </a:cubicBezTo>
                <a:cubicBezTo>
                  <a:pt x="3105" y="535"/>
                  <a:pt x="3105" y="535"/>
                  <a:pt x="3105" y="535"/>
                </a:cubicBezTo>
                <a:cubicBezTo>
                  <a:pt x="3108" y="535"/>
                  <a:pt x="3108" y="535"/>
                  <a:pt x="3108" y="535"/>
                </a:cubicBezTo>
                <a:cubicBezTo>
                  <a:pt x="3110" y="536"/>
                  <a:pt x="3110" y="536"/>
                  <a:pt x="3110" y="536"/>
                </a:cubicBezTo>
                <a:cubicBezTo>
                  <a:pt x="3112" y="538"/>
                  <a:pt x="3112" y="538"/>
                  <a:pt x="3112" y="538"/>
                </a:cubicBezTo>
                <a:cubicBezTo>
                  <a:pt x="3108" y="536"/>
                  <a:pt x="3108" y="536"/>
                  <a:pt x="3108" y="536"/>
                </a:cubicBezTo>
                <a:cubicBezTo>
                  <a:pt x="3106" y="538"/>
                  <a:pt x="3106" y="538"/>
                  <a:pt x="3106" y="538"/>
                </a:cubicBezTo>
                <a:cubicBezTo>
                  <a:pt x="3105" y="538"/>
                  <a:pt x="3105" y="538"/>
                  <a:pt x="3105" y="538"/>
                </a:cubicBezTo>
                <a:cubicBezTo>
                  <a:pt x="3105" y="539"/>
                  <a:pt x="3105" y="539"/>
                  <a:pt x="3105" y="539"/>
                </a:cubicBezTo>
                <a:cubicBezTo>
                  <a:pt x="3105" y="541"/>
                  <a:pt x="3105" y="541"/>
                  <a:pt x="3105" y="541"/>
                </a:cubicBezTo>
                <a:cubicBezTo>
                  <a:pt x="3105" y="542"/>
                  <a:pt x="3105" y="542"/>
                  <a:pt x="3105" y="542"/>
                </a:cubicBezTo>
                <a:cubicBezTo>
                  <a:pt x="3106" y="544"/>
                  <a:pt x="3106" y="544"/>
                  <a:pt x="3106" y="544"/>
                </a:cubicBezTo>
                <a:cubicBezTo>
                  <a:pt x="3108" y="544"/>
                  <a:pt x="3108" y="544"/>
                  <a:pt x="3108" y="544"/>
                </a:cubicBezTo>
                <a:cubicBezTo>
                  <a:pt x="3110" y="545"/>
                  <a:pt x="3110" y="545"/>
                  <a:pt x="3110" y="545"/>
                </a:cubicBezTo>
                <a:cubicBezTo>
                  <a:pt x="3109" y="545"/>
                  <a:pt x="3109" y="545"/>
                  <a:pt x="3109" y="545"/>
                </a:cubicBezTo>
                <a:cubicBezTo>
                  <a:pt x="3109" y="546"/>
                  <a:pt x="3109" y="546"/>
                  <a:pt x="3109" y="546"/>
                </a:cubicBezTo>
                <a:cubicBezTo>
                  <a:pt x="3110" y="548"/>
                  <a:pt x="3110" y="548"/>
                  <a:pt x="3110" y="548"/>
                </a:cubicBezTo>
                <a:cubicBezTo>
                  <a:pt x="3112" y="548"/>
                  <a:pt x="3112" y="548"/>
                  <a:pt x="3112" y="548"/>
                </a:cubicBezTo>
                <a:cubicBezTo>
                  <a:pt x="3113" y="548"/>
                  <a:pt x="3113" y="548"/>
                  <a:pt x="3113" y="548"/>
                </a:cubicBezTo>
                <a:cubicBezTo>
                  <a:pt x="3113" y="546"/>
                  <a:pt x="3113" y="546"/>
                  <a:pt x="3113" y="546"/>
                </a:cubicBezTo>
                <a:cubicBezTo>
                  <a:pt x="3115" y="548"/>
                  <a:pt x="3115" y="548"/>
                  <a:pt x="3115" y="548"/>
                </a:cubicBezTo>
                <a:cubicBezTo>
                  <a:pt x="3116" y="546"/>
                  <a:pt x="3116" y="546"/>
                  <a:pt x="3116" y="546"/>
                </a:cubicBezTo>
                <a:cubicBezTo>
                  <a:pt x="3119" y="548"/>
                  <a:pt x="3119" y="548"/>
                  <a:pt x="3119" y="548"/>
                </a:cubicBezTo>
                <a:cubicBezTo>
                  <a:pt x="3122" y="549"/>
                  <a:pt x="3122" y="549"/>
                  <a:pt x="3122" y="549"/>
                </a:cubicBezTo>
                <a:cubicBezTo>
                  <a:pt x="3122" y="548"/>
                  <a:pt x="3122" y="548"/>
                  <a:pt x="3122" y="548"/>
                </a:cubicBezTo>
                <a:cubicBezTo>
                  <a:pt x="3123" y="548"/>
                  <a:pt x="3123" y="548"/>
                  <a:pt x="3123" y="548"/>
                </a:cubicBezTo>
                <a:cubicBezTo>
                  <a:pt x="3126" y="548"/>
                  <a:pt x="3126" y="548"/>
                  <a:pt x="3126" y="548"/>
                </a:cubicBezTo>
                <a:cubicBezTo>
                  <a:pt x="3128" y="548"/>
                  <a:pt x="3128" y="548"/>
                  <a:pt x="3128" y="548"/>
                </a:cubicBezTo>
                <a:cubicBezTo>
                  <a:pt x="3128" y="549"/>
                  <a:pt x="3128" y="549"/>
                  <a:pt x="3128" y="549"/>
                </a:cubicBezTo>
                <a:cubicBezTo>
                  <a:pt x="3126" y="549"/>
                  <a:pt x="3126" y="549"/>
                  <a:pt x="3126" y="549"/>
                </a:cubicBezTo>
                <a:cubicBezTo>
                  <a:pt x="3129" y="551"/>
                  <a:pt x="3129" y="551"/>
                  <a:pt x="3129" y="551"/>
                </a:cubicBezTo>
                <a:cubicBezTo>
                  <a:pt x="3129" y="554"/>
                  <a:pt x="3129" y="554"/>
                  <a:pt x="3129" y="554"/>
                </a:cubicBezTo>
                <a:cubicBezTo>
                  <a:pt x="3133" y="555"/>
                  <a:pt x="3133" y="555"/>
                  <a:pt x="3133" y="555"/>
                </a:cubicBezTo>
                <a:cubicBezTo>
                  <a:pt x="3132" y="556"/>
                  <a:pt x="3132" y="556"/>
                  <a:pt x="3132" y="556"/>
                </a:cubicBezTo>
                <a:cubicBezTo>
                  <a:pt x="3132" y="558"/>
                  <a:pt x="3132" y="558"/>
                  <a:pt x="3132" y="558"/>
                </a:cubicBezTo>
                <a:cubicBezTo>
                  <a:pt x="3133" y="558"/>
                  <a:pt x="3133" y="558"/>
                  <a:pt x="3133" y="558"/>
                </a:cubicBezTo>
                <a:cubicBezTo>
                  <a:pt x="3135" y="558"/>
                  <a:pt x="3135" y="558"/>
                  <a:pt x="3135" y="558"/>
                </a:cubicBezTo>
                <a:cubicBezTo>
                  <a:pt x="3135" y="559"/>
                  <a:pt x="3135" y="559"/>
                  <a:pt x="3135" y="559"/>
                </a:cubicBezTo>
                <a:cubicBezTo>
                  <a:pt x="3136" y="561"/>
                  <a:pt x="3136" y="561"/>
                  <a:pt x="3136" y="561"/>
                </a:cubicBezTo>
                <a:cubicBezTo>
                  <a:pt x="3136" y="562"/>
                  <a:pt x="3136" y="562"/>
                  <a:pt x="3136" y="562"/>
                </a:cubicBezTo>
                <a:cubicBezTo>
                  <a:pt x="3133" y="561"/>
                  <a:pt x="3133" y="561"/>
                  <a:pt x="3133" y="561"/>
                </a:cubicBezTo>
                <a:cubicBezTo>
                  <a:pt x="3131" y="560"/>
                  <a:pt x="3131" y="560"/>
                  <a:pt x="3131" y="560"/>
                </a:cubicBezTo>
                <a:cubicBezTo>
                  <a:pt x="3131" y="561"/>
                  <a:pt x="3131" y="561"/>
                  <a:pt x="3131" y="561"/>
                </a:cubicBezTo>
                <a:cubicBezTo>
                  <a:pt x="3129" y="559"/>
                  <a:pt x="3129" y="559"/>
                  <a:pt x="3129" y="559"/>
                </a:cubicBezTo>
                <a:cubicBezTo>
                  <a:pt x="3129" y="561"/>
                  <a:pt x="3129" y="561"/>
                  <a:pt x="3129" y="561"/>
                </a:cubicBezTo>
                <a:cubicBezTo>
                  <a:pt x="3128" y="561"/>
                  <a:pt x="3128" y="561"/>
                  <a:pt x="3128" y="561"/>
                </a:cubicBezTo>
                <a:cubicBezTo>
                  <a:pt x="3129" y="564"/>
                  <a:pt x="3129" y="564"/>
                  <a:pt x="3129" y="564"/>
                </a:cubicBezTo>
                <a:cubicBezTo>
                  <a:pt x="3131" y="564"/>
                  <a:pt x="3131" y="564"/>
                  <a:pt x="3131" y="564"/>
                </a:cubicBezTo>
                <a:cubicBezTo>
                  <a:pt x="3132" y="564"/>
                  <a:pt x="3132" y="564"/>
                  <a:pt x="3132" y="564"/>
                </a:cubicBezTo>
                <a:cubicBezTo>
                  <a:pt x="3133" y="565"/>
                  <a:pt x="3133" y="565"/>
                  <a:pt x="3133" y="565"/>
                </a:cubicBezTo>
                <a:cubicBezTo>
                  <a:pt x="3133" y="567"/>
                  <a:pt x="3133" y="567"/>
                  <a:pt x="3133" y="567"/>
                </a:cubicBezTo>
                <a:cubicBezTo>
                  <a:pt x="3135" y="567"/>
                  <a:pt x="3135" y="567"/>
                  <a:pt x="3135" y="567"/>
                </a:cubicBezTo>
                <a:cubicBezTo>
                  <a:pt x="3135" y="568"/>
                  <a:pt x="3135" y="568"/>
                  <a:pt x="3135" y="568"/>
                </a:cubicBezTo>
                <a:cubicBezTo>
                  <a:pt x="3136" y="571"/>
                  <a:pt x="3136" y="571"/>
                  <a:pt x="3136" y="571"/>
                </a:cubicBezTo>
                <a:cubicBezTo>
                  <a:pt x="3138" y="572"/>
                  <a:pt x="3138" y="572"/>
                  <a:pt x="3138" y="572"/>
                </a:cubicBezTo>
                <a:cubicBezTo>
                  <a:pt x="3141" y="572"/>
                  <a:pt x="3141" y="572"/>
                  <a:pt x="3141" y="572"/>
                </a:cubicBezTo>
                <a:cubicBezTo>
                  <a:pt x="3138" y="574"/>
                  <a:pt x="3138" y="574"/>
                  <a:pt x="3138" y="574"/>
                </a:cubicBezTo>
                <a:cubicBezTo>
                  <a:pt x="3141" y="574"/>
                  <a:pt x="3141" y="574"/>
                  <a:pt x="3141" y="574"/>
                </a:cubicBezTo>
                <a:cubicBezTo>
                  <a:pt x="3139" y="577"/>
                  <a:pt x="3139" y="577"/>
                  <a:pt x="3139" y="577"/>
                </a:cubicBezTo>
                <a:cubicBezTo>
                  <a:pt x="3138" y="578"/>
                  <a:pt x="3138" y="578"/>
                  <a:pt x="3138" y="578"/>
                </a:cubicBezTo>
                <a:cubicBezTo>
                  <a:pt x="3141" y="578"/>
                  <a:pt x="3141" y="578"/>
                  <a:pt x="3141" y="578"/>
                </a:cubicBezTo>
                <a:cubicBezTo>
                  <a:pt x="3139" y="579"/>
                  <a:pt x="3139" y="579"/>
                  <a:pt x="3139" y="579"/>
                </a:cubicBezTo>
                <a:cubicBezTo>
                  <a:pt x="3139" y="582"/>
                  <a:pt x="3139" y="582"/>
                  <a:pt x="3139" y="582"/>
                </a:cubicBezTo>
                <a:cubicBezTo>
                  <a:pt x="3139" y="584"/>
                  <a:pt x="3139" y="584"/>
                  <a:pt x="3139" y="584"/>
                </a:cubicBezTo>
                <a:cubicBezTo>
                  <a:pt x="3141" y="585"/>
                  <a:pt x="3141" y="585"/>
                  <a:pt x="3141" y="585"/>
                </a:cubicBezTo>
                <a:cubicBezTo>
                  <a:pt x="3139" y="585"/>
                  <a:pt x="3139" y="585"/>
                  <a:pt x="3139" y="585"/>
                </a:cubicBezTo>
                <a:cubicBezTo>
                  <a:pt x="3141" y="588"/>
                  <a:pt x="3141" y="588"/>
                  <a:pt x="3141" y="588"/>
                </a:cubicBezTo>
                <a:cubicBezTo>
                  <a:pt x="3142" y="589"/>
                  <a:pt x="3142" y="589"/>
                  <a:pt x="3142" y="589"/>
                </a:cubicBezTo>
                <a:cubicBezTo>
                  <a:pt x="3145" y="591"/>
                  <a:pt x="3145" y="591"/>
                  <a:pt x="3145" y="591"/>
                </a:cubicBezTo>
                <a:cubicBezTo>
                  <a:pt x="3143" y="591"/>
                  <a:pt x="3143" y="591"/>
                  <a:pt x="3143" y="591"/>
                </a:cubicBezTo>
                <a:cubicBezTo>
                  <a:pt x="3143" y="592"/>
                  <a:pt x="3143" y="592"/>
                  <a:pt x="3143" y="592"/>
                </a:cubicBezTo>
                <a:cubicBezTo>
                  <a:pt x="3142" y="591"/>
                  <a:pt x="3142" y="591"/>
                  <a:pt x="3142" y="591"/>
                </a:cubicBezTo>
                <a:cubicBezTo>
                  <a:pt x="3142" y="592"/>
                  <a:pt x="3142" y="592"/>
                  <a:pt x="3142" y="592"/>
                </a:cubicBezTo>
                <a:cubicBezTo>
                  <a:pt x="3145" y="594"/>
                  <a:pt x="3145" y="594"/>
                  <a:pt x="3145" y="594"/>
                </a:cubicBezTo>
                <a:cubicBezTo>
                  <a:pt x="3145" y="595"/>
                  <a:pt x="3145" y="595"/>
                  <a:pt x="3145" y="595"/>
                </a:cubicBezTo>
                <a:cubicBezTo>
                  <a:pt x="3146" y="597"/>
                  <a:pt x="3146" y="597"/>
                  <a:pt x="3146" y="597"/>
                </a:cubicBezTo>
                <a:cubicBezTo>
                  <a:pt x="3148" y="592"/>
                  <a:pt x="3148" y="592"/>
                  <a:pt x="3148" y="592"/>
                </a:cubicBezTo>
                <a:cubicBezTo>
                  <a:pt x="3149" y="595"/>
                  <a:pt x="3149" y="595"/>
                  <a:pt x="3149" y="595"/>
                </a:cubicBezTo>
                <a:cubicBezTo>
                  <a:pt x="3151" y="592"/>
                  <a:pt x="3151" y="592"/>
                  <a:pt x="3151" y="592"/>
                </a:cubicBezTo>
                <a:cubicBezTo>
                  <a:pt x="3152" y="589"/>
                  <a:pt x="3152" y="589"/>
                  <a:pt x="3152" y="589"/>
                </a:cubicBezTo>
                <a:cubicBezTo>
                  <a:pt x="3153" y="591"/>
                  <a:pt x="3153" y="591"/>
                  <a:pt x="3153" y="591"/>
                </a:cubicBezTo>
                <a:cubicBezTo>
                  <a:pt x="3153" y="592"/>
                  <a:pt x="3153" y="592"/>
                  <a:pt x="3153" y="592"/>
                </a:cubicBezTo>
                <a:cubicBezTo>
                  <a:pt x="3156" y="592"/>
                  <a:pt x="3156" y="592"/>
                  <a:pt x="3156" y="592"/>
                </a:cubicBezTo>
                <a:cubicBezTo>
                  <a:pt x="3158" y="591"/>
                  <a:pt x="3158" y="591"/>
                  <a:pt x="3158" y="591"/>
                </a:cubicBezTo>
                <a:cubicBezTo>
                  <a:pt x="3158" y="589"/>
                  <a:pt x="3158" y="589"/>
                  <a:pt x="3158" y="589"/>
                </a:cubicBezTo>
                <a:cubicBezTo>
                  <a:pt x="3155" y="588"/>
                  <a:pt x="3155" y="588"/>
                  <a:pt x="3155" y="588"/>
                </a:cubicBezTo>
                <a:cubicBezTo>
                  <a:pt x="3156" y="588"/>
                  <a:pt x="3156" y="588"/>
                  <a:pt x="3156" y="588"/>
                </a:cubicBezTo>
                <a:cubicBezTo>
                  <a:pt x="3158" y="587"/>
                  <a:pt x="3158" y="587"/>
                  <a:pt x="3158" y="587"/>
                </a:cubicBezTo>
                <a:cubicBezTo>
                  <a:pt x="3159" y="587"/>
                  <a:pt x="3159" y="587"/>
                  <a:pt x="3159" y="587"/>
                </a:cubicBezTo>
                <a:cubicBezTo>
                  <a:pt x="3159" y="585"/>
                  <a:pt x="3159" y="585"/>
                  <a:pt x="3159" y="585"/>
                </a:cubicBezTo>
                <a:cubicBezTo>
                  <a:pt x="3161" y="587"/>
                  <a:pt x="3161" y="587"/>
                  <a:pt x="3161" y="587"/>
                </a:cubicBezTo>
                <a:cubicBezTo>
                  <a:pt x="3162" y="588"/>
                  <a:pt x="3162" y="588"/>
                  <a:pt x="3162" y="588"/>
                </a:cubicBezTo>
                <a:cubicBezTo>
                  <a:pt x="3163" y="588"/>
                  <a:pt x="3163" y="588"/>
                  <a:pt x="3163" y="588"/>
                </a:cubicBezTo>
                <a:cubicBezTo>
                  <a:pt x="3165" y="589"/>
                  <a:pt x="3165" y="589"/>
                  <a:pt x="3165" y="589"/>
                </a:cubicBezTo>
                <a:cubicBezTo>
                  <a:pt x="3165" y="587"/>
                  <a:pt x="3165" y="587"/>
                  <a:pt x="3165" y="587"/>
                </a:cubicBezTo>
                <a:cubicBezTo>
                  <a:pt x="3163" y="587"/>
                  <a:pt x="3163" y="587"/>
                  <a:pt x="3163" y="587"/>
                </a:cubicBezTo>
                <a:cubicBezTo>
                  <a:pt x="3165" y="585"/>
                  <a:pt x="3165" y="585"/>
                  <a:pt x="3165" y="585"/>
                </a:cubicBezTo>
                <a:cubicBezTo>
                  <a:pt x="3165" y="584"/>
                  <a:pt x="3165" y="584"/>
                  <a:pt x="3165" y="584"/>
                </a:cubicBezTo>
                <a:cubicBezTo>
                  <a:pt x="3168" y="585"/>
                  <a:pt x="3168" y="585"/>
                  <a:pt x="3168" y="585"/>
                </a:cubicBezTo>
                <a:cubicBezTo>
                  <a:pt x="3169" y="585"/>
                  <a:pt x="3169" y="585"/>
                  <a:pt x="3169" y="585"/>
                </a:cubicBezTo>
                <a:cubicBezTo>
                  <a:pt x="3169" y="587"/>
                  <a:pt x="3169" y="587"/>
                  <a:pt x="3169" y="587"/>
                </a:cubicBezTo>
                <a:cubicBezTo>
                  <a:pt x="3172" y="585"/>
                  <a:pt x="3172" y="585"/>
                  <a:pt x="3172" y="585"/>
                </a:cubicBezTo>
                <a:cubicBezTo>
                  <a:pt x="3172" y="582"/>
                  <a:pt x="3172" y="582"/>
                  <a:pt x="3172" y="582"/>
                </a:cubicBezTo>
                <a:cubicBezTo>
                  <a:pt x="3172" y="579"/>
                  <a:pt x="3172" y="579"/>
                  <a:pt x="3172" y="579"/>
                </a:cubicBezTo>
                <a:cubicBezTo>
                  <a:pt x="3172" y="577"/>
                  <a:pt x="3172" y="577"/>
                  <a:pt x="3172" y="577"/>
                </a:cubicBezTo>
                <a:cubicBezTo>
                  <a:pt x="3171" y="572"/>
                  <a:pt x="3171" y="572"/>
                  <a:pt x="3171" y="572"/>
                </a:cubicBezTo>
                <a:cubicBezTo>
                  <a:pt x="3169" y="572"/>
                  <a:pt x="3169" y="572"/>
                  <a:pt x="3169" y="572"/>
                </a:cubicBezTo>
                <a:cubicBezTo>
                  <a:pt x="3169" y="571"/>
                  <a:pt x="3169" y="571"/>
                  <a:pt x="3169" y="571"/>
                </a:cubicBezTo>
                <a:cubicBezTo>
                  <a:pt x="3166" y="568"/>
                  <a:pt x="3166" y="568"/>
                  <a:pt x="3166" y="568"/>
                </a:cubicBezTo>
                <a:cubicBezTo>
                  <a:pt x="3165" y="562"/>
                  <a:pt x="3165" y="562"/>
                  <a:pt x="3165" y="562"/>
                </a:cubicBezTo>
                <a:cubicBezTo>
                  <a:pt x="3163" y="558"/>
                  <a:pt x="3163" y="558"/>
                  <a:pt x="3163" y="558"/>
                </a:cubicBezTo>
                <a:cubicBezTo>
                  <a:pt x="3159" y="554"/>
                  <a:pt x="3159" y="554"/>
                  <a:pt x="3159" y="554"/>
                </a:cubicBezTo>
                <a:cubicBezTo>
                  <a:pt x="3153" y="548"/>
                  <a:pt x="3153" y="548"/>
                  <a:pt x="3153" y="548"/>
                </a:cubicBezTo>
                <a:cubicBezTo>
                  <a:pt x="3148" y="542"/>
                  <a:pt x="3148" y="542"/>
                  <a:pt x="3148" y="542"/>
                </a:cubicBezTo>
                <a:cubicBezTo>
                  <a:pt x="3142" y="538"/>
                  <a:pt x="3142" y="538"/>
                  <a:pt x="3142" y="538"/>
                </a:cubicBezTo>
                <a:cubicBezTo>
                  <a:pt x="3142" y="539"/>
                  <a:pt x="3142" y="539"/>
                  <a:pt x="3142" y="539"/>
                </a:cubicBezTo>
                <a:cubicBezTo>
                  <a:pt x="3141" y="536"/>
                  <a:pt x="3141" y="536"/>
                  <a:pt x="3141" y="536"/>
                </a:cubicBezTo>
                <a:cubicBezTo>
                  <a:pt x="3138" y="534"/>
                  <a:pt x="3138" y="534"/>
                  <a:pt x="3138" y="534"/>
                </a:cubicBezTo>
                <a:cubicBezTo>
                  <a:pt x="3132" y="531"/>
                  <a:pt x="3132" y="531"/>
                  <a:pt x="3132" y="531"/>
                </a:cubicBezTo>
                <a:cubicBezTo>
                  <a:pt x="3129" y="529"/>
                  <a:pt x="3129" y="529"/>
                  <a:pt x="3129" y="529"/>
                </a:cubicBezTo>
                <a:cubicBezTo>
                  <a:pt x="3128" y="529"/>
                  <a:pt x="3128" y="529"/>
                  <a:pt x="3128" y="529"/>
                </a:cubicBezTo>
                <a:cubicBezTo>
                  <a:pt x="3126" y="528"/>
                  <a:pt x="3126" y="528"/>
                  <a:pt x="3126" y="528"/>
                </a:cubicBezTo>
                <a:cubicBezTo>
                  <a:pt x="3128" y="526"/>
                  <a:pt x="3128" y="526"/>
                  <a:pt x="3128" y="526"/>
                </a:cubicBezTo>
                <a:cubicBezTo>
                  <a:pt x="3128" y="525"/>
                  <a:pt x="3128" y="525"/>
                  <a:pt x="3128" y="525"/>
                </a:cubicBezTo>
                <a:cubicBezTo>
                  <a:pt x="3126" y="524"/>
                  <a:pt x="3126" y="524"/>
                  <a:pt x="3126" y="524"/>
                </a:cubicBezTo>
                <a:cubicBezTo>
                  <a:pt x="3126" y="522"/>
                  <a:pt x="3126" y="522"/>
                  <a:pt x="3126" y="522"/>
                </a:cubicBezTo>
                <a:cubicBezTo>
                  <a:pt x="3128" y="521"/>
                  <a:pt x="3128" y="521"/>
                  <a:pt x="3128" y="521"/>
                </a:cubicBezTo>
                <a:cubicBezTo>
                  <a:pt x="3129" y="519"/>
                  <a:pt x="3129" y="519"/>
                  <a:pt x="3129" y="519"/>
                </a:cubicBezTo>
                <a:cubicBezTo>
                  <a:pt x="3133" y="518"/>
                  <a:pt x="3133" y="518"/>
                  <a:pt x="3133" y="518"/>
                </a:cubicBezTo>
                <a:cubicBezTo>
                  <a:pt x="3135" y="515"/>
                  <a:pt x="3135" y="515"/>
                  <a:pt x="3135" y="515"/>
                </a:cubicBezTo>
                <a:cubicBezTo>
                  <a:pt x="3138" y="512"/>
                  <a:pt x="3138" y="512"/>
                  <a:pt x="3138" y="512"/>
                </a:cubicBezTo>
                <a:cubicBezTo>
                  <a:pt x="3138" y="509"/>
                  <a:pt x="3138" y="509"/>
                  <a:pt x="3138" y="509"/>
                </a:cubicBezTo>
                <a:cubicBezTo>
                  <a:pt x="3139" y="508"/>
                  <a:pt x="3139" y="508"/>
                  <a:pt x="3139" y="508"/>
                </a:cubicBezTo>
                <a:cubicBezTo>
                  <a:pt x="3141" y="508"/>
                  <a:pt x="3141" y="508"/>
                  <a:pt x="3141" y="508"/>
                </a:cubicBezTo>
                <a:cubicBezTo>
                  <a:pt x="3142" y="506"/>
                  <a:pt x="3142" y="506"/>
                  <a:pt x="3142" y="506"/>
                </a:cubicBezTo>
                <a:cubicBezTo>
                  <a:pt x="3142" y="505"/>
                  <a:pt x="3142" y="505"/>
                  <a:pt x="3142" y="505"/>
                </a:cubicBezTo>
                <a:cubicBezTo>
                  <a:pt x="3141" y="502"/>
                  <a:pt x="3141" y="502"/>
                  <a:pt x="3141" y="502"/>
                </a:cubicBezTo>
                <a:cubicBezTo>
                  <a:pt x="3136" y="496"/>
                  <a:pt x="3136" y="496"/>
                  <a:pt x="3136" y="496"/>
                </a:cubicBezTo>
                <a:cubicBezTo>
                  <a:pt x="3138" y="493"/>
                  <a:pt x="3138" y="493"/>
                  <a:pt x="3138" y="493"/>
                </a:cubicBezTo>
                <a:cubicBezTo>
                  <a:pt x="3139" y="489"/>
                  <a:pt x="3139" y="489"/>
                  <a:pt x="3139" y="489"/>
                </a:cubicBezTo>
                <a:cubicBezTo>
                  <a:pt x="3141" y="488"/>
                  <a:pt x="3141" y="488"/>
                  <a:pt x="3141" y="488"/>
                </a:cubicBezTo>
                <a:cubicBezTo>
                  <a:pt x="3142" y="488"/>
                  <a:pt x="3142" y="488"/>
                  <a:pt x="3142" y="488"/>
                </a:cubicBezTo>
                <a:cubicBezTo>
                  <a:pt x="3143" y="488"/>
                  <a:pt x="3143" y="488"/>
                  <a:pt x="3143" y="488"/>
                </a:cubicBezTo>
                <a:cubicBezTo>
                  <a:pt x="3141" y="485"/>
                  <a:pt x="3141" y="485"/>
                  <a:pt x="3141" y="485"/>
                </a:cubicBezTo>
                <a:cubicBezTo>
                  <a:pt x="3137" y="482"/>
                  <a:pt x="3137" y="482"/>
                  <a:pt x="3137" y="482"/>
                </a:cubicBezTo>
                <a:cubicBezTo>
                  <a:pt x="3141" y="483"/>
                  <a:pt x="3141" y="483"/>
                  <a:pt x="3141" y="483"/>
                </a:cubicBezTo>
                <a:cubicBezTo>
                  <a:pt x="3143" y="482"/>
                  <a:pt x="3143" y="482"/>
                  <a:pt x="3143" y="482"/>
                </a:cubicBezTo>
                <a:cubicBezTo>
                  <a:pt x="3146" y="483"/>
                  <a:pt x="3146" y="483"/>
                  <a:pt x="3146" y="483"/>
                </a:cubicBezTo>
                <a:cubicBezTo>
                  <a:pt x="3146" y="481"/>
                  <a:pt x="3146" y="481"/>
                  <a:pt x="3146" y="481"/>
                </a:cubicBezTo>
                <a:cubicBezTo>
                  <a:pt x="3145" y="479"/>
                  <a:pt x="3145" y="479"/>
                  <a:pt x="3145" y="479"/>
                </a:cubicBezTo>
                <a:cubicBezTo>
                  <a:pt x="3146" y="478"/>
                  <a:pt x="3146" y="478"/>
                  <a:pt x="3146" y="478"/>
                </a:cubicBezTo>
                <a:cubicBezTo>
                  <a:pt x="3146" y="476"/>
                  <a:pt x="3146" y="476"/>
                  <a:pt x="3146" y="476"/>
                </a:cubicBezTo>
                <a:cubicBezTo>
                  <a:pt x="3148" y="475"/>
                  <a:pt x="3148" y="475"/>
                  <a:pt x="3148" y="475"/>
                </a:cubicBezTo>
                <a:cubicBezTo>
                  <a:pt x="3148" y="473"/>
                  <a:pt x="3148" y="473"/>
                  <a:pt x="3148" y="473"/>
                </a:cubicBezTo>
                <a:cubicBezTo>
                  <a:pt x="3149" y="475"/>
                  <a:pt x="3149" y="475"/>
                  <a:pt x="3149" y="475"/>
                </a:cubicBezTo>
                <a:cubicBezTo>
                  <a:pt x="3149" y="476"/>
                  <a:pt x="3149" y="476"/>
                  <a:pt x="3149" y="476"/>
                </a:cubicBezTo>
                <a:cubicBezTo>
                  <a:pt x="3151" y="478"/>
                  <a:pt x="3151" y="478"/>
                  <a:pt x="3151" y="478"/>
                </a:cubicBezTo>
                <a:cubicBezTo>
                  <a:pt x="3152" y="476"/>
                  <a:pt x="3152" y="476"/>
                  <a:pt x="3152" y="476"/>
                </a:cubicBezTo>
                <a:cubicBezTo>
                  <a:pt x="3152" y="473"/>
                  <a:pt x="3152" y="473"/>
                  <a:pt x="3152" y="473"/>
                </a:cubicBezTo>
                <a:cubicBezTo>
                  <a:pt x="3155" y="476"/>
                  <a:pt x="3155" y="476"/>
                  <a:pt x="3155" y="476"/>
                </a:cubicBezTo>
                <a:cubicBezTo>
                  <a:pt x="3156" y="479"/>
                  <a:pt x="3156" y="479"/>
                  <a:pt x="3156" y="479"/>
                </a:cubicBezTo>
                <a:cubicBezTo>
                  <a:pt x="3158" y="479"/>
                  <a:pt x="3158" y="479"/>
                  <a:pt x="3158" y="479"/>
                </a:cubicBezTo>
                <a:cubicBezTo>
                  <a:pt x="3161" y="481"/>
                  <a:pt x="3161" y="481"/>
                  <a:pt x="3161" y="481"/>
                </a:cubicBezTo>
                <a:cubicBezTo>
                  <a:pt x="3165" y="481"/>
                  <a:pt x="3165" y="481"/>
                  <a:pt x="3165" y="481"/>
                </a:cubicBezTo>
                <a:cubicBezTo>
                  <a:pt x="3166" y="482"/>
                  <a:pt x="3166" y="482"/>
                  <a:pt x="3166" y="482"/>
                </a:cubicBezTo>
                <a:cubicBezTo>
                  <a:pt x="3169" y="481"/>
                  <a:pt x="3169" y="481"/>
                  <a:pt x="3169" y="481"/>
                </a:cubicBezTo>
                <a:cubicBezTo>
                  <a:pt x="3175" y="478"/>
                  <a:pt x="3175" y="478"/>
                  <a:pt x="3175" y="478"/>
                </a:cubicBezTo>
                <a:cubicBezTo>
                  <a:pt x="3181" y="473"/>
                  <a:pt x="3181" y="473"/>
                  <a:pt x="3181" y="473"/>
                </a:cubicBezTo>
                <a:cubicBezTo>
                  <a:pt x="3182" y="469"/>
                  <a:pt x="3182" y="469"/>
                  <a:pt x="3182" y="469"/>
                </a:cubicBezTo>
                <a:cubicBezTo>
                  <a:pt x="3184" y="466"/>
                  <a:pt x="3184" y="466"/>
                  <a:pt x="3184" y="466"/>
                </a:cubicBezTo>
                <a:cubicBezTo>
                  <a:pt x="3182" y="465"/>
                  <a:pt x="3182" y="465"/>
                  <a:pt x="3182" y="465"/>
                </a:cubicBezTo>
                <a:cubicBezTo>
                  <a:pt x="3184" y="463"/>
                  <a:pt x="3184" y="463"/>
                  <a:pt x="3184" y="463"/>
                </a:cubicBezTo>
                <a:cubicBezTo>
                  <a:pt x="3184" y="460"/>
                  <a:pt x="3184" y="460"/>
                  <a:pt x="3184" y="460"/>
                </a:cubicBezTo>
                <a:cubicBezTo>
                  <a:pt x="3184" y="459"/>
                  <a:pt x="3184" y="459"/>
                  <a:pt x="3184" y="459"/>
                </a:cubicBezTo>
                <a:cubicBezTo>
                  <a:pt x="3185" y="458"/>
                  <a:pt x="3185" y="458"/>
                  <a:pt x="3185" y="458"/>
                </a:cubicBezTo>
                <a:cubicBezTo>
                  <a:pt x="3185" y="456"/>
                  <a:pt x="3185" y="456"/>
                  <a:pt x="3185" y="456"/>
                </a:cubicBezTo>
                <a:cubicBezTo>
                  <a:pt x="3185" y="455"/>
                  <a:pt x="3185" y="455"/>
                  <a:pt x="3185" y="455"/>
                </a:cubicBezTo>
                <a:cubicBezTo>
                  <a:pt x="3186" y="453"/>
                  <a:pt x="3186" y="453"/>
                  <a:pt x="3186" y="453"/>
                </a:cubicBezTo>
                <a:cubicBezTo>
                  <a:pt x="3186" y="450"/>
                  <a:pt x="3186" y="450"/>
                  <a:pt x="3186" y="450"/>
                </a:cubicBezTo>
                <a:cubicBezTo>
                  <a:pt x="3188" y="446"/>
                  <a:pt x="3188" y="446"/>
                  <a:pt x="3188" y="446"/>
                </a:cubicBezTo>
                <a:cubicBezTo>
                  <a:pt x="3189" y="443"/>
                  <a:pt x="3189" y="443"/>
                  <a:pt x="3189" y="443"/>
                </a:cubicBezTo>
                <a:cubicBezTo>
                  <a:pt x="3191" y="439"/>
                  <a:pt x="3191" y="439"/>
                  <a:pt x="3191" y="439"/>
                </a:cubicBezTo>
                <a:cubicBezTo>
                  <a:pt x="3191" y="433"/>
                  <a:pt x="3191" y="433"/>
                  <a:pt x="3191" y="433"/>
                </a:cubicBezTo>
                <a:cubicBezTo>
                  <a:pt x="3191" y="430"/>
                  <a:pt x="3191" y="430"/>
                  <a:pt x="3191" y="430"/>
                </a:cubicBezTo>
                <a:cubicBezTo>
                  <a:pt x="3191" y="427"/>
                  <a:pt x="3191" y="427"/>
                  <a:pt x="3191" y="427"/>
                </a:cubicBezTo>
                <a:cubicBezTo>
                  <a:pt x="3189" y="425"/>
                  <a:pt x="3189" y="425"/>
                  <a:pt x="3189" y="425"/>
                </a:cubicBezTo>
                <a:cubicBezTo>
                  <a:pt x="3191" y="422"/>
                  <a:pt x="3191" y="422"/>
                  <a:pt x="3191" y="422"/>
                </a:cubicBezTo>
                <a:cubicBezTo>
                  <a:pt x="3191" y="419"/>
                  <a:pt x="3191" y="419"/>
                  <a:pt x="3191" y="419"/>
                </a:cubicBezTo>
                <a:cubicBezTo>
                  <a:pt x="3191" y="416"/>
                  <a:pt x="3191" y="416"/>
                  <a:pt x="3191" y="416"/>
                </a:cubicBezTo>
                <a:cubicBezTo>
                  <a:pt x="3191" y="415"/>
                  <a:pt x="3191" y="415"/>
                  <a:pt x="3191" y="415"/>
                </a:cubicBezTo>
                <a:cubicBezTo>
                  <a:pt x="3191" y="412"/>
                  <a:pt x="3191" y="412"/>
                  <a:pt x="3191" y="412"/>
                </a:cubicBezTo>
                <a:cubicBezTo>
                  <a:pt x="3194" y="407"/>
                  <a:pt x="3194" y="407"/>
                  <a:pt x="3194" y="407"/>
                </a:cubicBezTo>
                <a:cubicBezTo>
                  <a:pt x="3194" y="405"/>
                  <a:pt x="3194" y="405"/>
                  <a:pt x="3194" y="405"/>
                </a:cubicBezTo>
                <a:cubicBezTo>
                  <a:pt x="3194" y="402"/>
                  <a:pt x="3194" y="402"/>
                  <a:pt x="3194" y="402"/>
                </a:cubicBezTo>
                <a:cubicBezTo>
                  <a:pt x="3192" y="399"/>
                  <a:pt x="3192" y="399"/>
                  <a:pt x="3192" y="399"/>
                </a:cubicBezTo>
                <a:cubicBezTo>
                  <a:pt x="3191" y="397"/>
                  <a:pt x="3191" y="397"/>
                  <a:pt x="3191" y="397"/>
                </a:cubicBezTo>
                <a:cubicBezTo>
                  <a:pt x="3191" y="396"/>
                  <a:pt x="3191" y="396"/>
                  <a:pt x="3191" y="396"/>
                </a:cubicBezTo>
                <a:cubicBezTo>
                  <a:pt x="3188" y="395"/>
                  <a:pt x="3188" y="395"/>
                  <a:pt x="3188" y="395"/>
                </a:cubicBezTo>
                <a:cubicBezTo>
                  <a:pt x="3189" y="392"/>
                  <a:pt x="3189" y="392"/>
                  <a:pt x="3189" y="392"/>
                </a:cubicBezTo>
                <a:cubicBezTo>
                  <a:pt x="3188" y="390"/>
                  <a:pt x="3188" y="390"/>
                  <a:pt x="3188" y="390"/>
                </a:cubicBezTo>
                <a:cubicBezTo>
                  <a:pt x="3185" y="387"/>
                  <a:pt x="3185" y="387"/>
                  <a:pt x="3185" y="387"/>
                </a:cubicBezTo>
                <a:cubicBezTo>
                  <a:pt x="3184" y="384"/>
                  <a:pt x="3184" y="384"/>
                  <a:pt x="3184" y="384"/>
                </a:cubicBezTo>
                <a:cubicBezTo>
                  <a:pt x="3185" y="383"/>
                  <a:pt x="3185" y="383"/>
                  <a:pt x="3185" y="383"/>
                </a:cubicBezTo>
                <a:cubicBezTo>
                  <a:pt x="3182" y="383"/>
                  <a:pt x="3182" y="383"/>
                  <a:pt x="3182" y="383"/>
                </a:cubicBezTo>
                <a:cubicBezTo>
                  <a:pt x="3181" y="380"/>
                  <a:pt x="3181" y="380"/>
                  <a:pt x="3181" y="380"/>
                </a:cubicBezTo>
                <a:cubicBezTo>
                  <a:pt x="3176" y="376"/>
                  <a:pt x="3176" y="376"/>
                  <a:pt x="3176" y="376"/>
                </a:cubicBezTo>
                <a:cubicBezTo>
                  <a:pt x="3176" y="373"/>
                  <a:pt x="3176" y="373"/>
                  <a:pt x="3176" y="373"/>
                </a:cubicBezTo>
                <a:cubicBezTo>
                  <a:pt x="3175" y="370"/>
                  <a:pt x="3175" y="370"/>
                  <a:pt x="3175" y="370"/>
                </a:cubicBezTo>
                <a:cubicBezTo>
                  <a:pt x="3174" y="369"/>
                  <a:pt x="3174" y="369"/>
                  <a:pt x="3174" y="369"/>
                </a:cubicBezTo>
                <a:cubicBezTo>
                  <a:pt x="3174" y="367"/>
                  <a:pt x="3174" y="367"/>
                  <a:pt x="3174" y="367"/>
                </a:cubicBezTo>
                <a:cubicBezTo>
                  <a:pt x="3174" y="366"/>
                  <a:pt x="3174" y="366"/>
                  <a:pt x="3174" y="366"/>
                </a:cubicBezTo>
                <a:cubicBezTo>
                  <a:pt x="3172" y="364"/>
                  <a:pt x="3172" y="364"/>
                  <a:pt x="3172" y="364"/>
                </a:cubicBezTo>
                <a:cubicBezTo>
                  <a:pt x="3172" y="363"/>
                  <a:pt x="3172" y="363"/>
                  <a:pt x="3172" y="363"/>
                </a:cubicBezTo>
                <a:cubicBezTo>
                  <a:pt x="3174" y="360"/>
                  <a:pt x="3174" y="360"/>
                  <a:pt x="3174" y="360"/>
                </a:cubicBezTo>
                <a:cubicBezTo>
                  <a:pt x="3174" y="359"/>
                  <a:pt x="3174" y="359"/>
                  <a:pt x="3174" y="359"/>
                </a:cubicBezTo>
                <a:cubicBezTo>
                  <a:pt x="3172" y="357"/>
                  <a:pt x="3172" y="357"/>
                  <a:pt x="3172" y="357"/>
                </a:cubicBezTo>
                <a:cubicBezTo>
                  <a:pt x="3172" y="356"/>
                  <a:pt x="3172" y="356"/>
                  <a:pt x="3172" y="356"/>
                </a:cubicBezTo>
                <a:cubicBezTo>
                  <a:pt x="3171" y="354"/>
                  <a:pt x="3171" y="354"/>
                  <a:pt x="3171" y="354"/>
                </a:cubicBezTo>
                <a:cubicBezTo>
                  <a:pt x="3168" y="354"/>
                  <a:pt x="3168" y="354"/>
                  <a:pt x="3168" y="354"/>
                </a:cubicBezTo>
                <a:cubicBezTo>
                  <a:pt x="3166" y="353"/>
                  <a:pt x="3166" y="353"/>
                  <a:pt x="3166" y="353"/>
                </a:cubicBezTo>
                <a:cubicBezTo>
                  <a:pt x="3166" y="352"/>
                  <a:pt x="3166" y="352"/>
                  <a:pt x="3166" y="352"/>
                </a:cubicBezTo>
                <a:cubicBezTo>
                  <a:pt x="3165" y="349"/>
                  <a:pt x="3165" y="349"/>
                  <a:pt x="3165" y="349"/>
                </a:cubicBezTo>
                <a:cubicBezTo>
                  <a:pt x="3161" y="347"/>
                  <a:pt x="3161" y="347"/>
                  <a:pt x="3161" y="347"/>
                </a:cubicBezTo>
                <a:cubicBezTo>
                  <a:pt x="3155" y="343"/>
                  <a:pt x="3155" y="343"/>
                  <a:pt x="3155" y="343"/>
                </a:cubicBezTo>
                <a:cubicBezTo>
                  <a:pt x="3158" y="344"/>
                  <a:pt x="3158" y="344"/>
                  <a:pt x="3158" y="344"/>
                </a:cubicBezTo>
                <a:cubicBezTo>
                  <a:pt x="3161" y="346"/>
                  <a:pt x="3161" y="346"/>
                  <a:pt x="3161" y="346"/>
                </a:cubicBezTo>
                <a:cubicBezTo>
                  <a:pt x="3161" y="344"/>
                  <a:pt x="3161" y="344"/>
                  <a:pt x="3161" y="344"/>
                </a:cubicBezTo>
                <a:cubicBezTo>
                  <a:pt x="3161" y="341"/>
                  <a:pt x="3161" y="341"/>
                  <a:pt x="3161" y="341"/>
                </a:cubicBezTo>
                <a:cubicBezTo>
                  <a:pt x="3158" y="341"/>
                  <a:pt x="3158" y="341"/>
                  <a:pt x="3158" y="341"/>
                </a:cubicBezTo>
                <a:cubicBezTo>
                  <a:pt x="3153" y="340"/>
                  <a:pt x="3153" y="340"/>
                  <a:pt x="3153" y="340"/>
                </a:cubicBezTo>
                <a:cubicBezTo>
                  <a:pt x="3148" y="336"/>
                  <a:pt x="3148" y="336"/>
                  <a:pt x="3148" y="336"/>
                </a:cubicBezTo>
                <a:cubicBezTo>
                  <a:pt x="3142" y="334"/>
                  <a:pt x="3142" y="334"/>
                  <a:pt x="3142" y="334"/>
                </a:cubicBezTo>
                <a:cubicBezTo>
                  <a:pt x="3138" y="330"/>
                  <a:pt x="3138" y="330"/>
                  <a:pt x="3138" y="330"/>
                </a:cubicBezTo>
                <a:cubicBezTo>
                  <a:pt x="3135" y="329"/>
                  <a:pt x="3135" y="329"/>
                  <a:pt x="3135" y="329"/>
                </a:cubicBezTo>
                <a:cubicBezTo>
                  <a:pt x="3132" y="329"/>
                  <a:pt x="3132" y="329"/>
                  <a:pt x="3132" y="329"/>
                </a:cubicBezTo>
                <a:cubicBezTo>
                  <a:pt x="3129" y="329"/>
                  <a:pt x="3129" y="329"/>
                  <a:pt x="3129" y="329"/>
                </a:cubicBezTo>
                <a:cubicBezTo>
                  <a:pt x="3126" y="329"/>
                  <a:pt x="3126" y="329"/>
                  <a:pt x="3126" y="329"/>
                </a:cubicBezTo>
                <a:cubicBezTo>
                  <a:pt x="3123" y="329"/>
                  <a:pt x="3123" y="329"/>
                  <a:pt x="3123" y="329"/>
                </a:cubicBezTo>
                <a:cubicBezTo>
                  <a:pt x="3122" y="329"/>
                  <a:pt x="3122" y="329"/>
                  <a:pt x="3122" y="329"/>
                </a:cubicBezTo>
                <a:cubicBezTo>
                  <a:pt x="3123" y="331"/>
                  <a:pt x="3123" y="331"/>
                  <a:pt x="3123" y="331"/>
                </a:cubicBezTo>
                <a:cubicBezTo>
                  <a:pt x="3125" y="333"/>
                  <a:pt x="3125" y="333"/>
                  <a:pt x="3125" y="333"/>
                </a:cubicBezTo>
                <a:cubicBezTo>
                  <a:pt x="3123" y="333"/>
                  <a:pt x="3123" y="333"/>
                  <a:pt x="3123" y="333"/>
                </a:cubicBezTo>
                <a:cubicBezTo>
                  <a:pt x="3122" y="334"/>
                  <a:pt x="3122" y="334"/>
                  <a:pt x="3122" y="334"/>
                </a:cubicBezTo>
                <a:cubicBezTo>
                  <a:pt x="3122" y="336"/>
                  <a:pt x="3122" y="336"/>
                  <a:pt x="3122" y="336"/>
                </a:cubicBezTo>
                <a:cubicBezTo>
                  <a:pt x="3122" y="337"/>
                  <a:pt x="3122" y="337"/>
                  <a:pt x="3122" y="337"/>
                </a:cubicBezTo>
                <a:cubicBezTo>
                  <a:pt x="3118" y="339"/>
                  <a:pt x="3118" y="339"/>
                  <a:pt x="3118" y="339"/>
                </a:cubicBezTo>
                <a:cubicBezTo>
                  <a:pt x="3115" y="337"/>
                  <a:pt x="3115" y="337"/>
                  <a:pt x="3115" y="337"/>
                </a:cubicBezTo>
                <a:cubicBezTo>
                  <a:pt x="3115" y="336"/>
                  <a:pt x="3115" y="336"/>
                  <a:pt x="3115" y="336"/>
                </a:cubicBezTo>
                <a:cubicBezTo>
                  <a:pt x="3116" y="333"/>
                  <a:pt x="3116" y="333"/>
                  <a:pt x="3116" y="333"/>
                </a:cubicBezTo>
                <a:cubicBezTo>
                  <a:pt x="3112" y="331"/>
                  <a:pt x="3112" y="331"/>
                  <a:pt x="3112" y="331"/>
                </a:cubicBezTo>
                <a:cubicBezTo>
                  <a:pt x="3109" y="330"/>
                  <a:pt x="3109" y="330"/>
                  <a:pt x="3109" y="330"/>
                </a:cubicBezTo>
                <a:cubicBezTo>
                  <a:pt x="3110" y="330"/>
                  <a:pt x="3110" y="330"/>
                  <a:pt x="3110" y="330"/>
                </a:cubicBezTo>
                <a:cubicBezTo>
                  <a:pt x="3112" y="327"/>
                  <a:pt x="3112" y="327"/>
                  <a:pt x="3112" y="327"/>
                </a:cubicBezTo>
                <a:cubicBezTo>
                  <a:pt x="3108" y="329"/>
                  <a:pt x="3108" y="329"/>
                  <a:pt x="3108" y="329"/>
                </a:cubicBezTo>
                <a:cubicBezTo>
                  <a:pt x="3108" y="330"/>
                  <a:pt x="3108" y="330"/>
                  <a:pt x="3108" y="330"/>
                </a:cubicBezTo>
                <a:cubicBezTo>
                  <a:pt x="3108" y="331"/>
                  <a:pt x="3108" y="331"/>
                  <a:pt x="3108" y="331"/>
                </a:cubicBezTo>
                <a:cubicBezTo>
                  <a:pt x="3109" y="331"/>
                  <a:pt x="3109" y="331"/>
                  <a:pt x="3109" y="331"/>
                </a:cubicBezTo>
                <a:cubicBezTo>
                  <a:pt x="3110" y="334"/>
                  <a:pt x="3110" y="334"/>
                  <a:pt x="3110" y="334"/>
                </a:cubicBezTo>
                <a:cubicBezTo>
                  <a:pt x="3108" y="334"/>
                  <a:pt x="3108" y="334"/>
                  <a:pt x="3108" y="334"/>
                </a:cubicBezTo>
                <a:cubicBezTo>
                  <a:pt x="3106" y="334"/>
                  <a:pt x="3106" y="334"/>
                  <a:pt x="3106" y="334"/>
                </a:cubicBezTo>
                <a:cubicBezTo>
                  <a:pt x="3105" y="333"/>
                  <a:pt x="3105" y="333"/>
                  <a:pt x="3105" y="333"/>
                </a:cubicBezTo>
                <a:cubicBezTo>
                  <a:pt x="3103" y="329"/>
                  <a:pt x="3103" y="329"/>
                  <a:pt x="3103" y="329"/>
                </a:cubicBezTo>
                <a:cubicBezTo>
                  <a:pt x="3100" y="327"/>
                  <a:pt x="3100" y="327"/>
                  <a:pt x="3100" y="327"/>
                </a:cubicBezTo>
                <a:cubicBezTo>
                  <a:pt x="3100" y="324"/>
                  <a:pt x="3100" y="324"/>
                  <a:pt x="3100" y="324"/>
                </a:cubicBezTo>
                <a:cubicBezTo>
                  <a:pt x="3098" y="324"/>
                  <a:pt x="3098" y="324"/>
                  <a:pt x="3098" y="324"/>
                </a:cubicBezTo>
                <a:cubicBezTo>
                  <a:pt x="3093" y="324"/>
                  <a:pt x="3093" y="324"/>
                  <a:pt x="3093" y="324"/>
                </a:cubicBezTo>
                <a:cubicBezTo>
                  <a:pt x="3089" y="324"/>
                  <a:pt x="3089" y="324"/>
                  <a:pt x="3089" y="324"/>
                </a:cubicBezTo>
                <a:cubicBezTo>
                  <a:pt x="3083" y="323"/>
                  <a:pt x="3083" y="323"/>
                  <a:pt x="3083" y="323"/>
                </a:cubicBezTo>
                <a:cubicBezTo>
                  <a:pt x="3080" y="321"/>
                  <a:pt x="3080" y="321"/>
                  <a:pt x="3080" y="321"/>
                </a:cubicBezTo>
                <a:cubicBezTo>
                  <a:pt x="3079" y="320"/>
                  <a:pt x="3079" y="320"/>
                  <a:pt x="3079" y="320"/>
                </a:cubicBezTo>
                <a:cubicBezTo>
                  <a:pt x="3080" y="317"/>
                  <a:pt x="3080" y="317"/>
                  <a:pt x="3080" y="317"/>
                </a:cubicBezTo>
                <a:cubicBezTo>
                  <a:pt x="3085" y="314"/>
                  <a:pt x="3085" y="314"/>
                  <a:pt x="3085" y="314"/>
                </a:cubicBezTo>
                <a:cubicBezTo>
                  <a:pt x="3085" y="311"/>
                  <a:pt x="3085" y="311"/>
                  <a:pt x="3085" y="311"/>
                </a:cubicBezTo>
                <a:cubicBezTo>
                  <a:pt x="3086" y="311"/>
                  <a:pt x="3086" y="311"/>
                  <a:pt x="3086" y="311"/>
                </a:cubicBezTo>
                <a:cubicBezTo>
                  <a:pt x="3088" y="310"/>
                  <a:pt x="3088" y="310"/>
                  <a:pt x="3088" y="310"/>
                </a:cubicBezTo>
                <a:cubicBezTo>
                  <a:pt x="3089" y="307"/>
                  <a:pt x="3089" y="307"/>
                  <a:pt x="3089" y="307"/>
                </a:cubicBezTo>
                <a:cubicBezTo>
                  <a:pt x="3090" y="303"/>
                  <a:pt x="3090" y="303"/>
                  <a:pt x="3090" y="303"/>
                </a:cubicBezTo>
                <a:cubicBezTo>
                  <a:pt x="3092" y="301"/>
                  <a:pt x="3092" y="301"/>
                  <a:pt x="3092" y="301"/>
                </a:cubicBezTo>
                <a:cubicBezTo>
                  <a:pt x="3093" y="300"/>
                  <a:pt x="3093" y="300"/>
                  <a:pt x="3093" y="300"/>
                </a:cubicBezTo>
                <a:cubicBezTo>
                  <a:pt x="3092" y="300"/>
                  <a:pt x="3092" y="300"/>
                  <a:pt x="3092" y="300"/>
                </a:cubicBezTo>
                <a:cubicBezTo>
                  <a:pt x="3092" y="298"/>
                  <a:pt x="3092" y="298"/>
                  <a:pt x="3092" y="298"/>
                </a:cubicBezTo>
                <a:cubicBezTo>
                  <a:pt x="3092" y="296"/>
                  <a:pt x="3092" y="296"/>
                  <a:pt x="3092" y="296"/>
                </a:cubicBezTo>
                <a:cubicBezTo>
                  <a:pt x="3092" y="294"/>
                  <a:pt x="3092" y="294"/>
                  <a:pt x="3092" y="294"/>
                </a:cubicBezTo>
                <a:cubicBezTo>
                  <a:pt x="3093" y="290"/>
                  <a:pt x="3093" y="290"/>
                  <a:pt x="3093" y="290"/>
                </a:cubicBezTo>
                <a:cubicBezTo>
                  <a:pt x="3096" y="288"/>
                  <a:pt x="3096" y="288"/>
                  <a:pt x="3096" y="288"/>
                </a:cubicBezTo>
                <a:cubicBezTo>
                  <a:pt x="3096" y="287"/>
                  <a:pt x="3096" y="287"/>
                  <a:pt x="3096" y="287"/>
                </a:cubicBezTo>
                <a:cubicBezTo>
                  <a:pt x="3096" y="286"/>
                  <a:pt x="3096" y="286"/>
                  <a:pt x="3096" y="286"/>
                </a:cubicBezTo>
                <a:cubicBezTo>
                  <a:pt x="3098" y="284"/>
                  <a:pt x="3098" y="284"/>
                  <a:pt x="3098" y="284"/>
                </a:cubicBezTo>
                <a:cubicBezTo>
                  <a:pt x="3099" y="283"/>
                  <a:pt x="3099" y="283"/>
                  <a:pt x="3099" y="283"/>
                </a:cubicBezTo>
                <a:cubicBezTo>
                  <a:pt x="3099" y="281"/>
                  <a:pt x="3099" y="281"/>
                  <a:pt x="3099" y="281"/>
                </a:cubicBezTo>
                <a:cubicBezTo>
                  <a:pt x="3098" y="278"/>
                  <a:pt x="3098" y="278"/>
                  <a:pt x="3098" y="278"/>
                </a:cubicBezTo>
                <a:cubicBezTo>
                  <a:pt x="3098" y="277"/>
                  <a:pt x="3098" y="277"/>
                  <a:pt x="3098" y="277"/>
                </a:cubicBezTo>
                <a:cubicBezTo>
                  <a:pt x="3099" y="274"/>
                  <a:pt x="3099" y="274"/>
                  <a:pt x="3099" y="274"/>
                </a:cubicBezTo>
                <a:cubicBezTo>
                  <a:pt x="3102" y="273"/>
                  <a:pt x="3102" y="273"/>
                  <a:pt x="3102" y="273"/>
                </a:cubicBezTo>
                <a:cubicBezTo>
                  <a:pt x="3102" y="270"/>
                  <a:pt x="3102" y="270"/>
                  <a:pt x="3102" y="270"/>
                </a:cubicBezTo>
                <a:cubicBezTo>
                  <a:pt x="3102" y="267"/>
                  <a:pt x="3102" y="267"/>
                  <a:pt x="3102" y="267"/>
                </a:cubicBezTo>
                <a:cubicBezTo>
                  <a:pt x="3103" y="265"/>
                  <a:pt x="3103" y="265"/>
                  <a:pt x="3103" y="265"/>
                </a:cubicBezTo>
                <a:cubicBezTo>
                  <a:pt x="3106" y="264"/>
                  <a:pt x="3106" y="264"/>
                  <a:pt x="3106" y="264"/>
                </a:cubicBezTo>
                <a:cubicBezTo>
                  <a:pt x="3112" y="264"/>
                  <a:pt x="3112" y="264"/>
                  <a:pt x="3112" y="264"/>
                </a:cubicBezTo>
                <a:cubicBezTo>
                  <a:pt x="3118" y="263"/>
                  <a:pt x="3118" y="263"/>
                  <a:pt x="3118" y="263"/>
                </a:cubicBezTo>
                <a:cubicBezTo>
                  <a:pt x="3125" y="263"/>
                  <a:pt x="3125" y="263"/>
                  <a:pt x="3125" y="263"/>
                </a:cubicBezTo>
                <a:cubicBezTo>
                  <a:pt x="3132" y="263"/>
                  <a:pt x="3132" y="263"/>
                  <a:pt x="3132" y="263"/>
                </a:cubicBezTo>
                <a:cubicBezTo>
                  <a:pt x="3133" y="264"/>
                  <a:pt x="3133" y="264"/>
                  <a:pt x="3133" y="264"/>
                </a:cubicBezTo>
                <a:cubicBezTo>
                  <a:pt x="3136" y="265"/>
                  <a:pt x="3136" y="265"/>
                  <a:pt x="3136" y="265"/>
                </a:cubicBezTo>
                <a:cubicBezTo>
                  <a:pt x="3138" y="265"/>
                  <a:pt x="3138" y="265"/>
                  <a:pt x="3138" y="265"/>
                </a:cubicBezTo>
                <a:cubicBezTo>
                  <a:pt x="3141" y="265"/>
                  <a:pt x="3141" y="265"/>
                  <a:pt x="3141" y="265"/>
                </a:cubicBezTo>
                <a:cubicBezTo>
                  <a:pt x="3139" y="264"/>
                  <a:pt x="3139" y="264"/>
                  <a:pt x="3139" y="264"/>
                </a:cubicBezTo>
                <a:cubicBezTo>
                  <a:pt x="3139" y="263"/>
                  <a:pt x="3139" y="263"/>
                  <a:pt x="3139" y="263"/>
                </a:cubicBezTo>
                <a:cubicBezTo>
                  <a:pt x="3145" y="264"/>
                  <a:pt x="3145" y="264"/>
                  <a:pt x="3145" y="264"/>
                </a:cubicBezTo>
                <a:cubicBezTo>
                  <a:pt x="3149" y="264"/>
                  <a:pt x="3149" y="264"/>
                  <a:pt x="3149" y="264"/>
                </a:cubicBezTo>
                <a:cubicBezTo>
                  <a:pt x="3152" y="264"/>
                  <a:pt x="3152" y="264"/>
                  <a:pt x="3152" y="264"/>
                </a:cubicBezTo>
                <a:cubicBezTo>
                  <a:pt x="3156" y="263"/>
                  <a:pt x="3156" y="263"/>
                  <a:pt x="3156" y="263"/>
                </a:cubicBezTo>
                <a:cubicBezTo>
                  <a:pt x="3161" y="264"/>
                  <a:pt x="3161" y="264"/>
                  <a:pt x="3161" y="264"/>
                </a:cubicBezTo>
                <a:cubicBezTo>
                  <a:pt x="3162" y="264"/>
                  <a:pt x="3162" y="264"/>
                  <a:pt x="3162" y="264"/>
                </a:cubicBezTo>
                <a:cubicBezTo>
                  <a:pt x="3165" y="265"/>
                  <a:pt x="3165" y="265"/>
                  <a:pt x="3165" y="265"/>
                </a:cubicBezTo>
                <a:cubicBezTo>
                  <a:pt x="3163" y="264"/>
                  <a:pt x="3163" y="264"/>
                  <a:pt x="3163" y="264"/>
                </a:cubicBezTo>
                <a:cubicBezTo>
                  <a:pt x="3162" y="263"/>
                  <a:pt x="3162" y="263"/>
                  <a:pt x="3162" y="263"/>
                </a:cubicBezTo>
                <a:cubicBezTo>
                  <a:pt x="3161" y="263"/>
                  <a:pt x="3161" y="263"/>
                  <a:pt x="3161" y="263"/>
                </a:cubicBezTo>
                <a:cubicBezTo>
                  <a:pt x="3161" y="261"/>
                  <a:pt x="3161" y="261"/>
                  <a:pt x="3161" y="261"/>
                </a:cubicBezTo>
                <a:cubicBezTo>
                  <a:pt x="3162" y="261"/>
                  <a:pt x="3162" y="261"/>
                  <a:pt x="3162" y="261"/>
                </a:cubicBezTo>
                <a:cubicBezTo>
                  <a:pt x="3162" y="260"/>
                  <a:pt x="3162" y="260"/>
                  <a:pt x="3162" y="260"/>
                </a:cubicBezTo>
                <a:cubicBezTo>
                  <a:pt x="3162" y="258"/>
                  <a:pt x="3162" y="258"/>
                  <a:pt x="3162" y="258"/>
                </a:cubicBezTo>
                <a:cubicBezTo>
                  <a:pt x="3165" y="258"/>
                  <a:pt x="3165" y="258"/>
                  <a:pt x="3165" y="258"/>
                </a:cubicBezTo>
                <a:cubicBezTo>
                  <a:pt x="3166" y="258"/>
                  <a:pt x="3166" y="258"/>
                  <a:pt x="3166" y="258"/>
                </a:cubicBezTo>
                <a:cubicBezTo>
                  <a:pt x="3172" y="260"/>
                  <a:pt x="3172" y="260"/>
                  <a:pt x="3172" y="260"/>
                </a:cubicBezTo>
                <a:cubicBezTo>
                  <a:pt x="3178" y="261"/>
                  <a:pt x="3178" y="261"/>
                  <a:pt x="3178" y="261"/>
                </a:cubicBezTo>
                <a:cubicBezTo>
                  <a:pt x="3181" y="261"/>
                  <a:pt x="3181" y="261"/>
                  <a:pt x="3181" y="261"/>
                </a:cubicBezTo>
                <a:cubicBezTo>
                  <a:pt x="3186" y="261"/>
                  <a:pt x="3186" y="261"/>
                  <a:pt x="3186" y="261"/>
                </a:cubicBezTo>
                <a:cubicBezTo>
                  <a:pt x="3191" y="264"/>
                  <a:pt x="3191" y="264"/>
                  <a:pt x="3191" y="264"/>
                </a:cubicBezTo>
                <a:cubicBezTo>
                  <a:pt x="3195" y="264"/>
                  <a:pt x="3195" y="264"/>
                  <a:pt x="3195" y="264"/>
                </a:cubicBezTo>
                <a:cubicBezTo>
                  <a:pt x="3198" y="265"/>
                  <a:pt x="3198" y="265"/>
                  <a:pt x="3198" y="265"/>
                </a:cubicBezTo>
                <a:cubicBezTo>
                  <a:pt x="3195" y="265"/>
                  <a:pt x="3195" y="265"/>
                  <a:pt x="3195" y="265"/>
                </a:cubicBezTo>
                <a:cubicBezTo>
                  <a:pt x="3192" y="265"/>
                  <a:pt x="3192" y="265"/>
                  <a:pt x="3192" y="265"/>
                </a:cubicBezTo>
                <a:cubicBezTo>
                  <a:pt x="3188" y="267"/>
                  <a:pt x="3188" y="267"/>
                  <a:pt x="3188" y="267"/>
                </a:cubicBezTo>
                <a:cubicBezTo>
                  <a:pt x="3194" y="270"/>
                  <a:pt x="3194" y="270"/>
                  <a:pt x="3194" y="270"/>
                </a:cubicBezTo>
                <a:cubicBezTo>
                  <a:pt x="3201" y="270"/>
                  <a:pt x="3201" y="270"/>
                  <a:pt x="3201" y="270"/>
                </a:cubicBezTo>
                <a:cubicBezTo>
                  <a:pt x="3199" y="268"/>
                  <a:pt x="3199" y="268"/>
                  <a:pt x="3199" y="268"/>
                </a:cubicBezTo>
                <a:cubicBezTo>
                  <a:pt x="3204" y="268"/>
                  <a:pt x="3204" y="268"/>
                  <a:pt x="3204" y="268"/>
                </a:cubicBezTo>
                <a:cubicBezTo>
                  <a:pt x="3208" y="270"/>
                  <a:pt x="3208" y="270"/>
                  <a:pt x="3208" y="270"/>
                </a:cubicBezTo>
                <a:cubicBezTo>
                  <a:pt x="3208" y="267"/>
                  <a:pt x="3208" y="267"/>
                  <a:pt x="3208" y="267"/>
                </a:cubicBezTo>
                <a:cubicBezTo>
                  <a:pt x="3209" y="265"/>
                  <a:pt x="3209" y="265"/>
                  <a:pt x="3209" y="265"/>
                </a:cubicBezTo>
                <a:cubicBezTo>
                  <a:pt x="3212" y="265"/>
                  <a:pt x="3212" y="265"/>
                  <a:pt x="3212" y="265"/>
                </a:cubicBezTo>
                <a:cubicBezTo>
                  <a:pt x="3217" y="267"/>
                  <a:pt x="3217" y="267"/>
                  <a:pt x="3217" y="267"/>
                </a:cubicBezTo>
                <a:cubicBezTo>
                  <a:pt x="3218" y="267"/>
                  <a:pt x="3218" y="267"/>
                  <a:pt x="3218" y="267"/>
                </a:cubicBezTo>
                <a:cubicBezTo>
                  <a:pt x="3218" y="265"/>
                  <a:pt x="3218" y="265"/>
                  <a:pt x="3218" y="265"/>
                </a:cubicBezTo>
                <a:cubicBezTo>
                  <a:pt x="3222" y="265"/>
                  <a:pt x="3222" y="265"/>
                  <a:pt x="3222" y="265"/>
                </a:cubicBezTo>
                <a:cubicBezTo>
                  <a:pt x="3224" y="265"/>
                  <a:pt x="3224" y="265"/>
                  <a:pt x="3224" y="265"/>
                </a:cubicBezTo>
                <a:cubicBezTo>
                  <a:pt x="3227" y="265"/>
                  <a:pt x="3227" y="265"/>
                  <a:pt x="3227" y="265"/>
                </a:cubicBezTo>
                <a:cubicBezTo>
                  <a:pt x="3221" y="263"/>
                  <a:pt x="3221" y="263"/>
                  <a:pt x="3221" y="263"/>
                </a:cubicBezTo>
                <a:cubicBezTo>
                  <a:pt x="3218" y="261"/>
                  <a:pt x="3218" y="261"/>
                  <a:pt x="3218" y="261"/>
                </a:cubicBezTo>
                <a:cubicBezTo>
                  <a:pt x="3215" y="261"/>
                  <a:pt x="3215" y="261"/>
                  <a:pt x="3215" y="261"/>
                </a:cubicBezTo>
                <a:cubicBezTo>
                  <a:pt x="3217" y="263"/>
                  <a:pt x="3217" y="263"/>
                  <a:pt x="3217" y="263"/>
                </a:cubicBezTo>
                <a:cubicBezTo>
                  <a:pt x="3214" y="263"/>
                  <a:pt x="3214" y="263"/>
                  <a:pt x="3214" y="263"/>
                </a:cubicBezTo>
                <a:cubicBezTo>
                  <a:pt x="3212" y="261"/>
                  <a:pt x="3212" y="261"/>
                  <a:pt x="3212" y="261"/>
                </a:cubicBezTo>
                <a:cubicBezTo>
                  <a:pt x="3212" y="260"/>
                  <a:pt x="3212" y="260"/>
                  <a:pt x="3212" y="260"/>
                </a:cubicBezTo>
                <a:cubicBezTo>
                  <a:pt x="3214" y="260"/>
                  <a:pt x="3214" y="260"/>
                  <a:pt x="3214" y="260"/>
                </a:cubicBezTo>
                <a:cubicBezTo>
                  <a:pt x="3209" y="258"/>
                  <a:pt x="3209" y="258"/>
                  <a:pt x="3209" y="258"/>
                </a:cubicBezTo>
                <a:cubicBezTo>
                  <a:pt x="3209" y="257"/>
                  <a:pt x="3209" y="257"/>
                  <a:pt x="3209" y="257"/>
                </a:cubicBezTo>
                <a:cubicBezTo>
                  <a:pt x="3211" y="257"/>
                  <a:pt x="3211" y="257"/>
                  <a:pt x="3211" y="257"/>
                </a:cubicBezTo>
                <a:cubicBezTo>
                  <a:pt x="3209" y="254"/>
                  <a:pt x="3209" y="254"/>
                  <a:pt x="3209" y="254"/>
                </a:cubicBezTo>
                <a:cubicBezTo>
                  <a:pt x="3208" y="253"/>
                  <a:pt x="3208" y="253"/>
                  <a:pt x="3208" y="253"/>
                </a:cubicBezTo>
                <a:cubicBezTo>
                  <a:pt x="3209" y="250"/>
                  <a:pt x="3209" y="250"/>
                  <a:pt x="3209" y="250"/>
                </a:cubicBezTo>
                <a:cubicBezTo>
                  <a:pt x="3211" y="248"/>
                  <a:pt x="3211" y="248"/>
                  <a:pt x="3211" y="248"/>
                </a:cubicBezTo>
                <a:cubicBezTo>
                  <a:pt x="3212" y="247"/>
                  <a:pt x="3212" y="247"/>
                  <a:pt x="3212" y="247"/>
                </a:cubicBezTo>
                <a:cubicBezTo>
                  <a:pt x="3212" y="245"/>
                  <a:pt x="3212" y="245"/>
                  <a:pt x="3212" y="245"/>
                </a:cubicBezTo>
                <a:cubicBezTo>
                  <a:pt x="3211" y="243"/>
                  <a:pt x="3211" y="243"/>
                  <a:pt x="3211" y="243"/>
                </a:cubicBezTo>
                <a:cubicBezTo>
                  <a:pt x="3211" y="241"/>
                  <a:pt x="3211" y="241"/>
                  <a:pt x="3211" y="241"/>
                </a:cubicBezTo>
                <a:cubicBezTo>
                  <a:pt x="3212" y="240"/>
                  <a:pt x="3212" y="240"/>
                  <a:pt x="3212" y="240"/>
                </a:cubicBezTo>
                <a:cubicBezTo>
                  <a:pt x="3212" y="238"/>
                  <a:pt x="3212" y="238"/>
                  <a:pt x="3212" y="238"/>
                </a:cubicBezTo>
                <a:cubicBezTo>
                  <a:pt x="3211" y="237"/>
                  <a:pt x="3211" y="237"/>
                  <a:pt x="3211" y="237"/>
                </a:cubicBezTo>
                <a:cubicBezTo>
                  <a:pt x="3212" y="235"/>
                  <a:pt x="3212" y="235"/>
                  <a:pt x="3212" y="235"/>
                </a:cubicBezTo>
                <a:cubicBezTo>
                  <a:pt x="3212" y="234"/>
                  <a:pt x="3212" y="234"/>
                  <a:pt x="3212" y="234"/>
                </a:cubicBezTo>
                <a:cubicBezTo>
                  <a:pt x="3214" y="234"/>
                  <a:pt x="3214" y="234"/>
                  <a:pt x="3214" y="234"/>
                </a:cubicBezTo>
                <a:cubicBezTo>
                  <a:pt x="3214" y="233"/>
                  <a:pt x="3214" y="233"/>
                  <a:pt x="3214" y="233"/>
                </a:cubicBezTo>
                <a:cubicBezTo>
                  <a:pt x="3219" y="234"/>
                  <a:pt x="3219" y="234"/>
                  <a:pt x="3219" y="234"/>
                </a:cubicBezTo>
                <a:cubicBezTo>
                  <a:pt x="3224" y="233"/>
                  <a:pt x="3224" y="233"/>
                  <a:pt x="3224" y="233"/>
                </a:cubicBezTo>
                <a:cubicBezTo>
                  <a:pt x="3228" y="231"/>
                  <a:pt x="3228" y="231"/>
                  <a:pt x="3228" y="231"/>
                </a:cubicBezTo>
                <a:cubicBezTo>
                  <a:pt x="3231" y="233"/>
                  <a:pt x="3231" y="233"/>
                  <a:pt x="3231" y="233"/>
                </a:cubicBezTo>
                <a:cubicBezTo>
                  <a:pt x="3232" y="233"/>
                  <a:pt x="3232" y="233"/>
                  <a:pt x="3232" y="233"/>
                </a:cubicBezTo>
                <a:cubicBezTo>
                  <a:pt x="3235" y="234"/>
                  <a:pt x="3235" y="234"/>
                  <a:pt x="3235" y="234"/>
                </a:cubicBezTo>
                <a:cubicBezTo>
                  <a:pt x="3237" y="234"/>
                  <a:pt x="3237" y="234"/>
                  <a:pt x="3237" y="234"/>
                </a:cubicBezTo>
                <a:cubicBezTo>
                  <a:pt x="3238" y="231"/>
                  <a:pt x="3238" y="231"/>
                  <a:pt x="3238" y="231"/>
                </a:cubicBezTo>
                <a:cubicBezTo>
                  <a:pt x="3239" y="233"/>
                  <a:pt x="3239" y="233"/>
                  <a:pt x="3239" y="233"/>
                </a:cubicBezTo>
                <a:cubicBezTo>
                  <a:pt x="3242" y="235"/>
                  <a:pt x="3242" y="235"/>
                  <a:pt x="3242" y="235"/>
                </a:cubicBezTo>
                <a:cubicBezTo>
                  <a:pt x="3242" y="237"/>
                  <a:pt x="3242" y="237"/>
                  <a:pt x="3242" y="237"/>
                </a:cubicBezTo>
                <a:cubicBezTo>
                  <a:pt x="3244" y="238"/>
                  <a:pt x="3244" y="238"/>
                  <a:pt x="3244" y="238"/>
                </a:cubicBezTo>
                <a:cubicBezTo>
                  <a:pt x="3244" y="240"/>
                  <a:pt x="3244" y="240"/>
                  <a:pt x="3244" y="240"/>
                </a:cubicBezTo>
                <a:cubicBezTo>
                  <a:pt x="3242" y="240"/>
                  <a:pt x="3242" y="240"/>
                  <a:pt x="3242" y="240"/>
                </a:cubicBezTo>
                <a:cubicBezTo>
                  <a:pt x="3247" y="243"/>
                  <a:pt x="3247" y="243"/>
                  <a:pt x="3247" y="243"/>
                </a:cubicBezTo>
                <a:cubicBezTo>
                  <a:pt x="3248" y="244"/>
                  <a:pt x="3248" y="244"/>
                  <a:pt x="3248" y="244"/>
                </a:cubicBezTo>
                <a:cubicBezTo>
                  <a:pt x="3249" y="243"/>
                  <a:pt x="3249" y="243"/>
                  <a:pt x="3249" y="243"/>
                </a:cubicBezTo>
                <a:cubicBezTo>
                  <a:pt x="3251" y="243"/>
                  <a:pt x="3251" y="243"/>
                  <a:pt x="3251" y="243"/>
                </a:cubicBezTo>
                <a:cubicBezTo>
                  <a:pt x="3252" y="244"/>
                  <a:pt x="3252" y="244"/>
                  <a:pt x="3252" y="244"/>
                </a:cubicBezTo>
                <a:cubicBezTo>
                  <a:pt x="3254" y="245"/>
                  <a:pt x="3254" y="245"/>
                  <a:pt x="3254" y="245"/>
                </a:cubicBezTo>
                <a:cubicBezTo>
                  <a:pt x="3254" y="247"/>
                  <a:pt x="3254" y="247"/>
                  <a:pt x="3254" y="247"/>
                </a:cubicBezTo>
                <a:cubicBezTo>
                  <a:pt x="3255" y="248"/>
                  <a:pt x="3255" y="248"/>
                  <a:pt x="3255" y="248"/>
                </a:cubicBezTo>
                <a:cubicBezTo>
                  <a:pt x="3257" y="247"/>
                  <a:pt x="3257" y="247"/>
                  <a:pt x="3257" y="247"/>
                </a:cubicBezTo>
                <a:cubicBezTo>
                  <a:pt x="3260" y="247"/>
                  <a:pt x="3260" y="247"/>
                  <a:pt x="3260" y="247"/>
                </a:cubicBezTo>
                <a:cubicBezTo>
                  <a:pt x="3260" y="244"/>
                  <a:pt x="3260" y="244"/>
                  <a:pt x="3260" y="244"/>
                </a:cubicBezTo>
                <a:cubicBezTo>
                  <a:pt x="3260" y="243"/>
                  <a:pt x="3260" y="243"/>
                  <a:pt x="3260" y="243"/>
                </a:cubicBezTo>
                <a:cubicBezTo>
                  <a:pt x="3261" y="238"/>
                  <a:pt x="3261" y="238"/>
                  <a:pt x="3261" y="238"/>
                </a:cubicBezTo>
                <a:cubicBezTo>
                  <a:pt x="3261" y="237"/>
                  <a:pt x="3261" y="237"/>
                  <a:pt x="3261" y="237"/>
                </a:cubicBezTo>
                <a:cubicBezTo>
                  <a:pt x="3262" y="235"/>
                  <a:pt x="3262" y="235"/>
                  <a:pt x="3262" y="235"/>
                </a:cubicBezTo>
                <a:cubicBezTo>
                  <a:pt x="3264" y="235"/>
                  <a:pt x="3264" y="235"/>
                  <a:pt x="3264" y="235"/>
                </a:cubicBezTo>
                <a:cubicBezTo>
                  <a:pt x="3265" y="234"/>
                  <a:pt x="3265" y="234"/>
                  <a:pt x="3265" y="234"/>
                </a:cubicBezTo>
                <a:cubicBezTo>
                  <a:pt x="3267" y="234"/>
                  <a:pt x="3267" y="234"/>
                  <a:pt x="3267" y="234"/>
                </a:cubicBezTo>
                <a:cubicBezTo>
                  <a:pt x="3270" y="237"/>
                  <a:pt x="3270" y="237"/>
                  <a:pt x="3270" y="237"/>
                </a:cubicBezTo>
                <a:cubicBezTo>
                  <a:pt x="3270" y="235"/>
                  <a:pt x="3270" y="235"/>
                  <a:pt x="3270" y="235"/>
                </a:cubicBezTo>
                <a:cubicBezTo>
                  <a:pt x="3271" y="235"/>
                  <a:pt x="3271" y="235"/>
                  <a:pt x="3271" y="235"/>
                </a:cubicBezTo>
                <a:cubicBezTo>
                  <a:pt x="3267" y="233"/>
                  <a:pt x="3267" y="233"/>
                  <a:pt x="3267" y="233"/>
                </a:cubicBezTo>
                <a:cubicBezTo>
                  <a:pt x="3264" y="231"/>
                  <a:pt x="3264" y="231"/>
                  <a:pt x="3264" y="231"/>
                </a:cubicBezTo>
                <a:cubicBezTo>
                  <a:pt x="3261" y="228"/>
                  <a:pt x="3261" y="228"/>
                  <a:pt x="3261" y="228"/>
                </a:cubicBezTo>
                <a:cubicBezTo>
                  <a:pt x="3261" y="227"/>
                  <a:pt x="3261" y="227"/>
                  <a:pt x="3261" y="227"/>
                </a:cubicBezTo>
                <a:cubicBezTo>
                  <a:pt x="3261" y="225"/>
                  <a:pt x="3261" y="225"/>
                  <a:pt x="3261" y="225"/>
                </a:cubicBezTo>
                <a:cubicBezTo>
                  <a:pt x="3260" y="225"/>
                  <a:pt x="3260" y="225"/>
                  <a:pt x="3260" y="225"/>
                </a:cubicBezTo>
                <a:cubicBezTo>
                  <a:pt x="3258" y="224"/>
                  <a:pt x="3258" y="224"/>
                  <a:pt x="3258" y="224"/>
                </a:cubicBezTo>
                <a:cubicBezTo>
                  <a:pt x="3264" y="222"/>
                  <a:pt x="3264" y="222"/>
                  <a:pt x="3264" y="222"/>
                </a:cubicBezTo>
                <a:cubicBezTo>
                  <a:pt x="3267" y="222"/>
                  <a:pt x="3267" y="222"/>
                  <a:pt x="3267" y="222"/>
                </a:cubicBezTo>
                <a:cubicBezTo>
                  <a:pt x="3270" y="222"/>
                  <a:pt x="3270" y="222"/>
                  <a:pt x="3270" y="222"/>
                </a:cubicBezTo>
                <a:cubicBezTo>
                  <a:pt x="3275" y="224"/>
                  <a:pt x="3275" y="224"/>
                  <a:pt x="3275" y="224"/>
                </a:cubicBezTo>
                <a:cubicBezTo>
                  <a:pt x="3281" y="225"/>
                  <a:pt x="3281" y="225"/>
                  <a:pt x="3281" y="225"/>
                </a:cubicBezTo>
                <a:cubicBezTo>
                  <a:pt x="3277" y="225"/>
                  <a:pt x="3277" y="225"/>
                  <a:pt x="3277" y="225"/>
                </a:cubicBezTo>
                <a:cubicBezTo>
                  <a:pt x="3280" y="227"/>
                  <a:pt x="3280" y="227"/>
                  <a:pt x="3280" y="227"/>
                </a:cubicBezTo>
                <a:cubicBezTo>
                  <a:pt x="3275" y="225"/>
                  <a:pt x="3275" y="225"/>
                  <a:pt x="3275" y="225"/>
                </a:cubicBezTo>
                <a:cubicBezTo>
                  <a:pt x="3274" y="224"/>
                  <a:pt x="3274" y="224"/>
                  <a:pt x="3274" y="224"/>
                </a:cubicBezTo>
                <a:cubicBezTo>
                  <a:pt x="3271" y="225"/>
                  <a:pt x="3271" y="225"/>
                  <a:pt x="3271" y="225"/>
                </a:cubicBezTo>
                <a:cubicBezTo>
                  <a:pt x="3270" y="227"/>
                  <a:pt x="3270" y="227"/>
                  <a:pt x="3270" y="227"/>
                </a:cubicBezTo>
                <a:cubicBezTo>
                  <a:pt x="3271" y="228"/>
                  <a:pt x="3271" y="228"/>
                  <a:pt x="3271" y="228"/>
                </a:cubicBezTo>
                <a:cubicBezTo>
                  <a:pt x="3274" y="233"/>
                  <a:pt x="3274" y="233"/>
                  <a:pt x="3274" y="233"/>
                </a:cubicBezTo>
                <a:cubicBezTo>
                  <a:pt x="3277" y="234"/>
                  <a:pt x="3277" y="234"/>
                  <a:pt x="3277" y="234"/>
                </a:cubicBezTo>
                <a:cubicBezTo>
                  <a:pt x="3277" y="235"/>
                  <a:pt x="3277" y="235"/>
                  <a:pt x="3277" y="235"/>
                </a:cubicBezTo>
                <a:cubicBezTo>
                  <a:pt x="3278" y="237"/>
                  <a:pt x="3278" y="237"/>
                  <a:pt x="3278" y="237"/>
                </a:cubicBezTo>
                <a:cubicBezTo>
                  <a:pt x="3281" y="238"/>
                  <a:pt x="3281" y="238"/>
                  <a:pt x="3281" y="238"/>
                </a:cubicBezTo>
                <a:cubicBezTo>
                  <a:pt x="3282" y="240"/>
                  <a:pt x="3282" y="240"/>
                  <a:pt x="3282" y="240"/>
                </a:cubicBezTo>
                <a:cubicBezTo>
                  <a:pt x="3282" y="241"/>
                  <a:pt x="3282" y="241"/>
                  <a:pt x="3282" y="241"/>
                </a:cubicBezTo>
                <a:cubicBezTo>
                  <a:pt x="3284" y="243"/>
                  <a:pt x="3284" y="243"/>
                  <a:pt x="3284" y="243"/>
                </a:cubicBezTo>
                <a:cubicBezTo>
                  <a:pt x="3285" y="244"/>
                  <a:pt x="3285" y="244"/>
                  <a:pt x="3285" y="244"/>
                </a:cubicBezTo>
                <a:cubicBezTo>
                  <a:pt x="3282" y="245"/>
                  <a:pt x="3282" y="245"/>
                  <a:pt x="3282" y="245"/>
                </a:cubicBezTo>
                <a:cubicBezTo>
                  <a:pt x="3281" y="245"/>
                  <a:pt x="3281" y="245"/>
                  <a:pt x="3281" y="245"/>
                </a:cubicBezTo>
                <a:cubicBezTo>
                  <a:pt x="3280" y="245"/>
                  <a:pt x="3280" y="245"/>
                  <a:pt x="3280" y="245"/>
                </a:cubicBezTo>
                <a:cubicBezTo>
                  <a:pt x="3278" y="247"/>
                  <a:pt x="3278" y="247"/>
                  <a:pt x="3278" y="247"/>
                </a:cubicBezTo>
                <a:cubicBezTo>
                  <a:pt x="3275" y="250"/>
                  <a:pt x="3275" y="250"/>
                  <a:pt x="3275" y="250"/>
                </a:cubicBezTo>
                <a:cubicBezTo>
                  <a:pt x="3277" y="253"/>
                  <a:pt x="3277" y="253"/>
                  <a:pt x="3277" y="253"/>
                </a:cubicBezTo>
                <a:cubicBezTo>
                  <a:pt x="3277" y="254"/>
                  <a:pt x="3277" y="254"/>
                  <a:pt x="3277" y="254"/>
                </a:cubicBezTo>
                <a:cubicBezTo>
                  <a:pt x="3275" y="255"/>
                  <a:pt x="3275" y="255"/>
                  <a:pt x="3275" y="255"/>
                </a:cubicBezTo>
                <a:cubicBezTo>
                  <a:pt x="3275" y="257"/>
                  <a:pt x="3275" y="257"/>
                  <a:pt x="3275" y="257"/>
                </a:cubicBezTo>
                <a:cubicBezTo>
                  <a:pt x="3275" y="260"/>
                  <a:pt x="3275" y="260"/>
                  <a:pt x="3275" y="260"/>
                </a:cubicBezTo>
                <a:cubicBezTo>
                  <a:pt x="3274" y="261"/>
                  <a:pt x="3274" y="261"/>
                  <a:pt x="3274" y="261"/>
                </a:cubicBezTo>
                <a:cubicBezTo>
                  <a:pt x="3274" y="263"/>
                  <a:pt x="3274" y="263"/>
                  <a:pt x="3274" y="263"/>
                </a:cubicBezTo>
                <a:cubicBezTo>
                  <a:pt x="3274" y="264"/>
                  <a:pt x="3274" y="264"/>
                  <a:pt x="3274" y="264"/>
                </a:cubicBezTo>
                <a:cubicBezTo>
                  <a:pt x="3274" y="265"/>
                  <a:pt x="3274" y="265"/>
                  <a:pt x="3274" y="265"/>
                </a:cubicBezTo>
                <a:cubicBezTo>
                  <a:pt x="3272" y="267"/>
                  <a:pt x="3272" y="267"/>
                  <a:pt x="3272" y="267"/>
                </a:cubicBezTo>
                <a:cubicBezTo>
                  <a:pt x="3274" y="268"/>
                  <a:pt x="3274" y="268"/>
                  <a:pt x="3274" y="268"/>
                </a:cubicBezTo>
                <a:cubicBezTo>
                  <a:pt x="3275" y="270"/>
                  <a:pt x="3275" y="270"/>
                  <a:pt x="3275" y="270"/>
                </a:cubicBezTo>
                <a:cubicBezTo>
                  <a:pt x="3275" y="271"/>
                  <a:pt x="3275" y="271"/>
                  <a:pt x="3275" y="271"/>
                </a:cubicBezTo>
                <a:cubicBezTo>
                  <a:pt x="3275" y="273"/>
                  <a:pt x="3275" y="273"/>
                  <a:pt x="3275" y="273"/>
                </a:cubicBezTo>
                <a:cubicBezTo>
                  <a:pt x="3275" y="274"/>
                  <a:pt x="3275" y="274"/>
                  <a:pt x="3275" y="274"/>
                </a:cubicBezTo>
                <a:cubicBezTo>
                  <a:pt x="3274" y="274"/>
                  <a:pt x="3274" y="274"/>
                  <a:pt x="3274" y="274"/>
                </a:cubicBezTo>
                <a:cubicBezTo>
                  <a:pt x="3274" y="276"/>
                  <a:pt x="3274" y="276"/>
                  <a:pt x="3274" y="276"/>
                </a:cubicBezTo>
                <a:cubicBezTo>
                  <a:pt x="3272" y="278"/>
                  <a:pt x="3272" y="278"/>
                  <a:pt x="3272" y="278"/>
                </a:cubicBezTo>
                <a:cubicBezTo>
                  <a:pt x="3272" y="280"/>
                  <a:pt x="3272" y="280"/>
                  <a:pt x="3272" y="280"/>
                </a:cubicBezTo>
                <a:cubicBezTo>
                  <a:pt x="3272" y="281"/>
                  <a:pt x="3272" y="281"/>
                  <a:pt x="3272" y="281"/>
                </a:cubicBezTo>
                <a:cubicBezTo>
                  <a:pt x="3270" y="280"/>
                  <a:pt x="3270" y="280"/>
                  <a:pt x="3270" y="280"/>
                </a:cubicBezTo>
                <a:cubicBezTo>
                  <a:pt x="3267" y="280"/>
                  <a:pt x="3267" y="280"/>
                  <a:pt x="3267" y="280"/>
                </a:cubicBezTo>
                <a:cubicBezTo>
                  <a:pt x="3267" y="283"/>
                  <a:pt x="3267" y="283"/>
                  <a:pt x="3267" y="283"/>
                </a:cubicBezTo>
                <a:cubicBezTo>
                  <a:pt x="3267" y="284"/>
                  <a:pt x="3267" y="284"/>
                  <a:pt x="3267" y="284"/>
                </a:cubicBezTo>
                <a:cubicBezTo>
                  <a:pt x="3264" y="283"/>
                  <a:pt x="3264" y="283"/>
                  <a:pt x="3264" y="283"/>
                </a:cubicBezTo>
                <a:cubicBezTo>
                  <a:pt x="3261" y="283"/>
                  <a:pt x="3261" y="283"/>
                  <a:pt x="3261" y="283"/>
                </a:cubicBezTo>
                <a:cubicBezTo>
                  <a:pt x="3264" y="286"/>
                  <a:pt x="3264" y="286"/>
                  <a:pt x="3264" y="286"/>
                </a:cubicBezTo>
                <a:cubicBezTo>
                  <a:pt x="3267" y="287"/>
                  <a:pt x="3267" y="287"/>
                  <a:pt x="3267" y="287"/>
                </a:cubicBezTo>
                <a:cubicBezTo>
                  <a:pt x="3268" y="290"/>
                  <a:pt x="3268" y="290"/>
                  <a:pt x="3268" y="290"/>
                </a:cubicBezTo>
                <a:cubicBezTo>
                  <a:pt x="3270" y="293"/>
                  <a:pt x="3270" y="293"/>
                  <a:pt x="3270" y="293"/>
                </a:cubicBezTo>
                <a:cubicBezTo>
                  <a:pt x="3268" y="293"/>
                  <a:pt x="3268" y="293"/>
                  <a:pt x="3268" y="293"/>
                </a:cubicBezTo>
                <a:cubicBezTo>
                  <a:pt x="3268" y="294"/>
                  <a:pt x="3268" y="294"/>
                  <a:pt x="3268" y="294"/>
                </a:cubicBezTo>
                <a:cubicBezTo>
                  <a:pt x="3267" y="297"/>
                  <a:pt x="3267" y="297"/>
                  <a:pt x="3267" y="297"/>
                </a:cubicBezTo>
                <a:cubicBezTo>
                  <a:pt x="3267" y="298"/>
                  <a:pt x="3267" y="298"/>
                  <a:pt x="3267" y="298"/>
                </a:cubicBezTo>
                <a:cubicBezTo>
                  <a:pt x="3270" y="301"/>
                  <a:pt x="3270" y="301"/>
                  <a:pt x="3270" y="301"/>
                </a:cubicBezTo>
                <a:cubicBezTo>
                  <a:pt x="3274" y="307"/>
                  <a:pt x="3274" y="307"/>
                  <a:pt x="3274" y="307"/>
                </a:cubicBezTo>
                <a:cubicBezTo>
                  <a:pt x="3281" y="316"/>
                  <a:pt x="3281" y="316"/>
                  <a:pt x="3281" y="316"/>
                </a:cubicBezTo>
                <a:cubicBezTo>
                  <a:pt x="3288" y="323"/>
                  <a:pt x="3288" y="323"/>
                  <a:pt x="3288" y="323"/>
                </a:cubicBezTo>
                <a:cubicBezTo>
                  <a:pt x="3307" y="339"/>
                  <a:pt x="3307" y="339"/>
                  <a:pt x="3307" y="339"/>
                </a:cubicBezTo>
                <a:cubicBezTo>
                  <a:pt x="3314" y="346"/>
                  <a:pt x="3314" y="346"/>
                  <a:pt x="3314" y="346"/>
                </a:cubicBezTo>
                <a:cubicBezTo>
                  <a:pt x="3318" y="350"/>
                  <a:pt x="3318" y="350"/>
                  <a:pt x="3318" y="350"/>
                </a:cubicBezTo>
                <a:cubicBezTo>
                  <a:pt x="3323" y="352"/>
                  <a:pt x="3323" y="352"/>
                  <a:pt x="3323" y="352"/>
                </a:cubicBezTo>
                <a:cubicBezTo>
                  <a:pt x="3321" y="352"/>
                  <a:pt x="3321" y="352"/>
                  <a:pt x="3321" y="352"/>
                </a:cubicBezTo>
                <a:cubicBezTo>
                  <a:pt x="3323" y="353"/>
                  <a:pt x="3323" y="353"/>
                  <a:pt x="3323" y="353"/>
                </a:cubicBezTo>
                <a:cubicBezTo>
                  <a:pt x="3325" y="356"/>
                  <a:pt x="3325" y="356"/>
                  <a:pt x="3325" y="356"/>
                </a:cubicBezTo>
                <a:cubicBezTo>
                  <a:pt x="3333" y="362"/>
                  <a:pt x="3333" y="362"/>
                  <a:pt x="3333" y="362"/>
                </a:cubicBezTo>
                <a:cubicBezTo>
                  <a:pt x="3334" y="364"/>
                  <a:pt x="3334" y="364"/>
                  <a:pt x="3334" y="364"/>
                </a:cubicBezTo>
                <a:cubicBezTo>
                  <a:pt x="3338" y="367"/>
                  <a:pt x="3338" y="367"/>
                  <a:pt x="3338" y="367"/>
                </a:cubicBezTo>
                <a:cubicBezTo>
                  <a:pt x="3341" y="369"/>
                  <a:pt x="3341" y="369"/>
                  <a:pt x="3341" y="369"/>
                </a:cubicBezTo>
                <a:cubicBezTo>
                  <a:pt x="3343" y="372"/>
                  <a:pt x="3343" y="372"/>
                  <a:pt x="3343" y="372"/>
                </a:cubicBezTo>
                <a:cubicBezTo>
                  <a:pt x="3346" y="367"/>
                  <a:pt x="3346" y="367"/>
                  <a:pt x="3346" y="367"/>
                </a:cubicBezTo>
                <a:cubicBezTo>
                  <a:pt x="3346" y="366"/>
                  <a:pt x="3346" y="366"/>
                  <a:pt x="3346" y="366"/>
                </a:cubicBezTo>
                <a:cubicBezTo>
                  <a:pt x="3346" y="364"/>
                  <a:pt x="3346" y="364"/>
                  <a:pt x="3346" y="364"/>
                </a:cubicBezTo>
                <a:cubicBezTo>
                  <a:pt x="3347" y="362"/>
                  <a:pt x="3347" y="362"/>
                  <a:pt x="3347" y="362"/>
                </a:cubicBezTo>
                <a:cubicBezTo>
                  <a:pt x="3347" y="359"/>
                  <a:pt x="3347" y="359"/>
                  <a:pt x="3347" y="359"/>
                </a:cubicBezTo>
                <a:cubicBezTo>
                  <a:pt x="3346" y="354"/>
                  <a:pt x="3346" y="354"/>
                  <a:pt x="3346" y="354"/>
                </a:cubicBezTo>
                <a:cubicBezTo>
                  <a:pt x="3343" y="350"/>
                  <a:pt x="3343" y="350"/>
                  <a:pt x="3343" y="350"/>
                </a:cubicBezTo>
                <a:cubicBezTo>
                  <a:pt x="3341" y="349"/>
                  <a:pt x="3341" y="349"/>
                  <a:pt x="3341" y="349"/>
                </a:cubicBezTo>
                <a:cubicBezTo>
                  <a:pt x="3340" y="347"/>
                  <a:pt x="3340" y="347"/>
                  <a:pt x="3340" y="347"/>
                </a:cubicBezTo>
                <a:cubicBezTo>
                  <a:pt x="3338" y="346"/>
                  <a:pt x="3338" y="346"/>
                  <a:pt x="3338" y="346"/>
                </a:cubicBezTo>
                <a:cubicBezTo>
                  <a:pt x="3337" y="344"/>
                  <a:pt x="3337" y="344"/>
                  <a:pt x="3337" y="344"/>
                </a:cubicBezTo>
                <a:cubicBezTo>
                  <a:pt x="3338" y="344"/>
                  <a:pt x="3338" y="344"/>
                  <a:pt x="3338" y="344"/>
                </a:cubicBezTo>
                <a:cubicBezTo>
                  <a:pt x="3340" y="346"/>
                  <a:pt x="3340" y="346"/>
                  <a:pt x="3340" y="346"/>
                </a:cubicBezTo>
                <a:cubicBezTo>
                  <a:pt x="3343" y="343"/>
                  <a:pt x="3343" y="343"/>
                  <a:pt x="3343" y="343"/>
                </a:cubicBezTo>
                <a:cubicBezTo>
                  <a:pt x="3346" y="341"/>
                  <a:pt x="3346" y="341"/>
                  <a:pt x="3346" y="341"/>
                </a:cubicBezTo>
                <a:cubicBezTo>
                  <a:pt x="3347" y="341"/>
                  <a:pt x="3347" y="341"/>
                  <a:pt x="3347" y="341"/>
                </a:cubicBezTo>
                <a:cubicBezTo>
                  <a:pt x="3348" y="341"/>
                  <a:pt x="3348" y="341"/>
                  <a:pt x="3348" y="341"/>
                </a:cubicBezTo>
                <a:cubicBezTo>
                  <a:pt x="3350" y="343"/>
                  <a:pt x="3350" y="343"/>
                  <a:pt x="3350" y="343"/>
                </a:cubicBezTo>
                <a:cubicBezTo>
                  <a:pt x="3351" y="343"/>
                  <a:pt x="3351" y="343"/>
                  <a:pt x="3351" y="343"/>
                </a:cubicBezTo>
                <a:cubicBezTo>
                  <a:pt x="3348" y="340"/>
                  <a:pt x="3348" y="340"/>
                  <a:pt x="3348" y="340"/>
                </a:cubicBezTo>
                <a:cubicBezTo>
                  <a:pt x="3346" y="339"/>
                  <a:pt x="3346" y="339"/>
                  <a:pt x="3346" y="339"/>
                </a:cubicBezTo>
                <a:cubicBezTo>
                  <a:pt x="3344" y="337"/>
                  <a:pt x="3344" y="337"/>
                  <a:pt x="3344" y="337"/>
                </a:cubicBezTo>
                <a:cubicBezTo>
                  <a:pt x="3341" y="334"/>
                  <a:pt x="3341" y="334"/>
                  <a:pt x="3341" y="334"/>
                </a:cubicBezTo>
                <a:cubicBezTo>
                  <a:pt x="3340" y="331"/>
                  <a:pt x="3340" y="331"/>
                  <a:pt x="3340" y="331"/>
                </a:cubicBezTo>
                <a:cubicBezTo>
                  <a:pt x="3340" y="330"/>
                  <a:pt x="3340" y="330"/>
                  <a:pt x="3340" y="330"/>
                </a:cubicBezTo>
                <a:cubicBezTo>
                  <a:pt x="3340" y="329"/>
                  <a:pt x="3340" y="329"/>
                  <a:pt x="3340" y="329"/>
                </a:cubicBezTo>
                <a:cubicBezTo>
                  <a:pt x="3341" y="326"/>
                  <a:pt x="3341" y="326"/>
                  <a:pt x="3341" y="326"/>
                </a:cubicBezTo>
                <a:cubicBezTo>
                  <a:pt x="3343" y="324"/>
                  <a:pt x="3343" y="324"/>
                  <a:pt x="3343" y="324"/>
                </a:cubicBezTo>
                <a:cubicBezTo>
                  <a:pt x="3344" y="324"/>
                  <a:pt x="3344" y="324"/>
                  <a:pt x="3344" y="324"/>
                </a:cubicBezTo>
                <a:cubicBezTo>
                  <a:pt x="3348" y="326"/>
                  <a:pt x="3348" y="326"/>
                  <a:pt x="3348" y="326"/>
                </a:cubicBezTo>
                <a:cubicBezTo>
                  <a:pt x="3351" y="326"/>
                  <a:pt x="3351" y="326"/>
                  <a:pt x="3351" y="326"/>
                </a:cubicBezTo>
                <a:cubicBezTo>
                  <a:pt x="3353" y="323"/>
                  <a:pt x="3353" y="323"/>
                  <a:pt x="3353" y="323"/>
                </a:cubicBezTo>
                <a:cubicBezTo>
                  <a:pt x="3353" y="321"/>
                  <a:pt x="3353" y="321"/>
                  <a:pt x="3353" y="321"/>
                </a:cubicBezTo>
                <a:cubicBezTo>
                  <a:pt x="3347" y="319"/>
                  <a:pt x="3347" y="319"/>
                  <a:pt x="3347" y="319"/>
                </a:cubicBezTo>
                <a:cubicBezTo>
                  <a:pt x="3343" y="316"/>
                  <a:pt x="3343" y="316"/>
                  <a:pt x="3343" y="316"/>
                </a:cubicBezTo>
                <a:cubicBezTo>
                  <a:pt x="3340" y="313"/>
                  <a:pt x="3340" y="313"/>
                  <a:pt x="3340" y="313"/>
                </a:cubicBezTo>
                <a:cubicBezTo>
                  <a:pt x="3337" y="310"/>
                  <a:pt x="3337" y="310"/>
                  <a:pt x="3337" y="310"/>
                </a:cubicBezTo>
                <a:cubicBezTo>
                  <a:pt x="3335" y="306"/>
                  <a:pt x="3335" y="306"/>
                  <a:pt x="3335" y="306"/>
                </a:cubicBezTo>
                <a:cubicBezTo>
                  <a:pt x="3335" y="304"/>
                  <a:pt x="3335" y="304"/>
                  <a:pt x="3335" y="304"/>
                </a:cubicBezTo>
                <a:cubicBezTo>
                  <a:pt x="3337" y="303"/>
                  <a:pt x="3337" y="303"/>
                  <a:pt x="3337" y="303"/>
                </a:cubicBezTo>
                <a:cubicBezTo>
                  <a:pt x="3335" y="301"/>
                  <a:pt x="3335" y="301"/>
                  <a:pt x="3335" y="301"/>
                </a:cubicBezTo>
                <a:cubicBezTo>
                  <a:pt x="3335" y="300"/>
                  <a:pt x="3335" y="300"/>
                  <a:pt x="3335" y="300"/>
                </a:cubicBezTo>
                <a:cubicBezTo>
                  <a:pt x="3338" y="300"/>
                  <a:pt x="3338" y="300"/>
                  <a:pt x="3338" y="300"/>
                </a:cubicBezTo>
                <a:cubicBezTo>
                  <a:pt x="3340" y="300"/>
                  <a:pt x="3340" y="300"/>
                  <a:pt x="3340" y="300"/>
                </a:cubicBezTo>
                <a:cubicBezTo>
                  <a:pt x="3338" y="301"/>
                  <a:pt x="3338" y="301"/>
                  <a:pt x="3338" y="301"/>
                </a:cubicBezTo>
                <a:cubicBezTo>
                  <a:pt x="3338" y="303"/>
                  <a:pt x="3338" y="303"/>
                  <a:pt x="3338" y="303"/>
                </a:cubicBezTo>
                <a:cubicBezTo>
                  <a:pt x="3341" y="306"/>
                  <a:pt x="3341" y="306"/>
                  <a:pt x="3341" y="306"/>
                </a:cubicBezTo>
                <a:cubicBezTo>
                  <a:pt x="3344" y="306"/>
                  <a:pt x="3344" y="306"/>
                  <a:pt x="3344" y="306"/>
                </a:cubicBezTo>
                <a:cubicBezTo>
                  <a:pt x="3346" y="304"/>
                  <a:pt x="3346" y="304"/>
                  <a:pt x="3346" y="304"/>
                </a:cubicBezTo>
                <a:cubicBezTo>
                  <a:pt x="3346" y="303"/>
                  <a:pt x="3346" y="303"/>
                  <a:pt x="3346" y="303"/>
                </a:cubicBezTo>
                <a:cubicBezTo>
                  <a:pt x="3343" y="300"/>
                  <a:pt x="3343" y="300"/>
                  <a:pt x="3343" y="300"/>
                </a:cubicBezTo>
                <a:cubicBezTo>
                  <a:pt x="3337" y="297"/>
                  <a:pt x="3337" y="297"/>
                  <a:pt x="3337" y="297"/>
                </a:cubicBezTo>
                <a:cubicBezTo>
                  <a:pt x="3334" y="296"/>
                  <a:pt x="3334" y="296"/>
                  <a:pt x="3334" y="296"/>
                </a:cubicBezTo>
                <a:cubicBezTo>
                  <a:pt x="3331" y="294"/>
                  <a:pt x="3331" y="294"/>
                  <a:pt x="3331" y="294"/>
                </a:cubicBezTo>
                <a:cubicBezTo>
                  <a:pt x="3327" y="291"/>
                  <a:pt x="3327" y="291"/>
                  <a:pt x="3327" y="291"/>
                </a:cubicBezTo>
                <a:cubicBezTo>
                  <a:pt x="3325" y="290"/>
                  <a:pt x="3325" y="290"/>
                  <a:pt x="3325" y="290"/>
                </a:cubicBezTo>
                <a:cubicBezTo>
                  <a:pt x="3325" y="288"/>
                  <a:pt x="3325" y="288"/>
                  <a:pt x="3325" y="288"/>
                </a:cubicBezTo>
                <a:cubicBezTo>
                  <a:pt x="3325" y="286"/>
                  <a:pt x="3325" y="286"/>
                  <a:pt x="3325" y="286"/>
                </a:cubicBezTo>
                <a:cubicBezTo>
                  <a:pt x="3325" y="284"/>
                  <a:pt x="3325" y="284"/>
                  <a:pt x="3325" y="284"/>
                </a:cubicBezTo>
                <a:cubicBezTo>
                  <a:pt x="3321" y="283"/>
                  <a:pt x="3321" y="283"/>
                  <a:pt x="3321" y="283"/>
                </a:cubicBezTo>
                <a:cubicBezTo>
                  <a:pt x="3318" y="281"/>
                  <a:pt x="3318" y="281"/>
                  <a:pt x="3318" y="281"/>
                </a:cubicBezTo>
                <a:cubicBezTo>
                  <a:pt x="3315" y="281"/>
                  <a:pt x="3315" y="281"/>
                  <a:pt x="3315" y="281"/>
                </a:cubicBezTo>
                <a:cubicBezTo>
                  <a:pt x="3317" y="284"/>
                  <a:pt x="3317" y="284"/>
                  <a:pt x="3317" y="284"/>
                </a:cubicBezTo>
                <a:cubicBezTo>
                  <a:pt x="3315" y="284"/>
                  <a:pt x="3315" y="284"/>
                  <a:pt x="3315" y="284"/>
                </a:cubicBezTo>
                <a:cubicBezTo>
                  <a:pt x="3314" y="283"/>
                  <a:pt x="3314" y="283"/>
                  <a:pt x="3314" y="283"/>
                </a:cubicBezTo>
                <a:cubicBezTo>
                  <a:pt x="3311" y="283"/>
                  <a:pt x="3311" y="283"/>
                  <a:pt x="3311" y="283"/>
                </a:cubicBezTo>
                <a:cubicBezTo>
                  <a:pt x="3308" y="280"/>
                  <a:pt x="3308" y="280"/>
                  <a:pt x="3308" y="280"/>
                </a:cubicBezTo>
                <a:cubicBezTo>
                  <a:pt x="3305" y="277"/>
                  <a:pt x="3305" y="277"/>
                  <a:pt x="3305" y="277"/>
                </a:cubicBezTo>
                <a:cubicBezTo>
                  <a:pt x="3304" y="273"/>
                  <a:pt x="3304" y="273"/>
                  <a:pt x="3304" y="273"/>
                </a:cubicBezTo>
                <a:cubicBezTo>
                  <a:pt x="3304" y="270"/>
                  <a:pt x="3304" y="270"/>
                  <a:pt x="3304" y="270"/>
                </a:cubicBezTo>
                <a:cubicBezTo>
                  <a:pt x="3304" y="268"/>
                  <a:pt x="3304" y="268"/>
                  <a:pt x="3304" y="268"/>
                </a:cubicBezTo>
                <a:cubicBezTo>
                  <a:pt x="3305" y="268"/>
                  <a:pt x="3305" y="268"/>
                  <a:pt x="3305" y="268"/>
                </a:cubicBezTo>
                <a:cubicBezTo>
                  <a:pt x="3303" y="267"/>
                  <a:pt x="3303" y="267"/>
                  <a:pt x="3303" y="267"/>
                </a:cubicBezTo>
                <a:cubicBezTo>
                  <a:pt x="3305" y="267"/>
                  <a:pt x="3305" y="267"/>
                  <a:pt x="3305" y="267"/>
                </a:cubicBezTo>
                <a:cubicBezTo>
                  <a:pt x="3303" y="265"/>
                  <a:pt x="3303" y="265"/>
                  <a:pt x="3303" y="265"/>
                </a:cubicBezTo>
                <a:cubicBezTo>
                  <a:pt x="3303" y="264"/>
                  <a:pt x="3303" y="264"/>
                  <a:pt x="3303" y="264"/>
                </a:cubicBezTo>
                <a:cubicBezTo>
                  <a:pt x="3304" y="264"/>
                  <a:pt x="3304" y="264"/>
                  <a:pt x="3304" y="264"/>
                </a:cubicBezTo>
                <a:cubicBezTo>
                  <a:pt x="3301" y="263"/>
                  <a:pt x="3301" y="263"/>
                  <a:pt x="3301" y="263"/>
                </a:cubicBezTo>
                <a:cubicBezTo>
                  <a:pt x="3300" y="261"/>
                  <a:pt x="3300" y="261"/>
                  <a:pt x="3300" y="261"/>
                </a:cubicBezTo>
                <a:cubicBezTo>
                  <a:pt x="3300" y="260"/>
                  <a:pt x="3300" y="260"/>
                  <a:pt x="3300" y="260"/>
                </a:cubicBezTo>
                <a:cubicBezTo>
                  <a:pt x="3298" y="258"/>
                  <a:pt x="3298" y="258"/>
                  <a:pt x="3298" y="258"/>
                </a:cubicBezTo>
                <a:cubicBezTo>
                  <a:pt x="3297" y="257"/>
                  <a:pt x="3297" y="257"/>
                  <a:pt x="3297" y="257"/>
                </a:cubicBezTo>
                <a:cubicBezTo>
                  <a:pt x="3298" y="257"/>
                  <a:pt x="3298" y="257"/>
                  <a:pt x="3298" y="257"/>
                </a:cubicBezTo>
                <a:cubicBezTo>
                  <a:pt x="3300" y="255"/>
                  <a:pt x="3300" y="255"/>
                  <a:pt x="3300" y="255"/>
                </a:cubicBezTo>
                <a:cubicBezTo>
                  <a:pt x="3301" y="255"/>
                  <a:pt x="3301" y="255"/>
                  <a:pt x="3301" y="255"/>
                </a:cubicBezTo>
                <a:cubicBezTo>
                  <a:pt x="3303" y="255"/>
                  <a:pt x="3303" y="255"/>
                  <a:pt x="3303" y="255"/>
                </a:cubicBezTo>
                <a:cubicBezTo>
                  <a:pt x="3304" y="255"/>
                  <a:pt x="3304" y="255"/>
                  <a:pt x="3304" y="255"/>
                </a:cubicBezTo>
                <a:cubicBezTo>
                  <a:pt x="3304" y="254"/>
                  <a:pt x="3304" y="254"/>
                  <a:pt x="3304" y="254"/>
                </a:cubicBezTo>
                <a:cubicBezTo>
                  <a:pt x="3307" y="255"/>
                  <a:pt x="3307" y="255"/>
                  <a:pt x="3307" y="255"/>
                </a:cubicBezTo>
                <a:cubicBezTo>
                  <a:pt x="3310" y="257"/>
                  <a:pt x="3310" y="257"/>
                  <a:pt x="3310" y="257"/>
                </a:cubicBezTo>
                <a:cubicBezTo>
                  <a:pt x="3313" y="257"/>
                  <a:pt x="3313" y="257"/>
                  <a:pt x="3313" y="257"/>
                </a:cubicBezTo>
                <a:cubicBezTo>
                  <a:pt x="3313" y="255"/>
                  <a:pt x="3313" y="255"/>
                  <a:pt x="3313" y="255"/>
                </a:cubicBezTo>
                <a:cubicBezTo>
                  <a:pt x="3311" y="254"/>
                  <a:pt x="3311" y="254"/>
                  <a:pt x="3311" y="254"/>
                </a:cubicBezTo>
                <a:cubicBezTo>
                  <a:pt x="3310" y="254"/>
                  <a:pt x="3310" y="254"/>
                  <a:pt x="3310" y="254"/>
                </a:cubicBezTo>
                <a:cubicBezTo>
                  <a:pt x="3313" y="253"/>
                  <a:pt x="3313" y="253"/>
                  <a:pt x="3313" y="253"/>
                </a:cubicBezTo>
                <a:cubicBezTo>
                  <a:pt x="3313" y="251"/>
                  <a:pt x="3313" y="251"/>
                  <a:pt x="3313" y="251"/>
                </a:cubicBezTo>
                <a:cubicBezTo>
                  <a:pt x="3314" y="250"/>
                  <a:pt x="3314" y="250"/>
                  <a:pt x="3314" y="250"/>
                </a:cubicBezTo>
                <a:cubicBezTo>
                  <a:pt x="3315" y="250"/>
                  <a:pt x="3315" y="250"/>
                  <a:pt x="3315" y="250"/>
                </a:cubicBezTo>
                <a:cubicBezTo>
                  <a:pt x="3317" y="250"/>
                  <a:pt x="3317" y="250"/>
                  <a:pt x="3317" y="250"/>
                </a:cubicBezTo>
                <a:cubicBezTo>
                  <a:pt x="3318" y="253"/>
                  <a:pt x="3318" y="253"/>
                  <a:pt x="3318" y="253"/>
                </a:cubicBezTo>
                <a:cubicBezTo>
                  <a:pt x="3321" y="255"/>
                  <a:pt x="3321" y="255"/>
                  <a:pt x="3321" y="255"/>
                </a:cubicBezTo>
                <a:cubicBezTo>
                  <a:pt x="3323" y="257"/>
                  <a:pt x="3323" y="257"/>
                  <a:pt x="3323" y="257"/>
                </a:cubicBezTo>
                <a:cubicBezTo>
                  <a:pt x="3324" y="257"/>
                  <a:pt x="3324" y="257"/>
                  <a:pt x="3324" y="257"/>
                </a:cubicBezTo>
                <a:cubicBezTo>
                  <a:pt x="3325" y="254"/>
                  <a:pt x="3325" y="254"/>
                  <a:pt x="3325" y="254"/>
                </a:cubicBezTo>
                <a:cubicBezTo>
                  <a:pt x="3325" y="251"/>
                  <a:pt x="3325" y="251"/>
                  <a:pt x="3325" y="251"/>
                </a:cubicBezTo>
                <a:cubicBezTo>
                  <a:pt x="3327" y="251"/>
                  <a:pt x="3327" y="251"/>
                  <a:pt x="3327" y="251"/>
                </a:cubicBezTo>
                <a:cubicBezTo>
                  <a:pt x="3325" y="250"/>
                  <a:pt x="3325" y="250"/>
                  <a:pt x="3325" y="250"/>
                </a:cubicBezTo>
                <a:cubicBezTo>
                  <a:pt x="3328" y="250"/>
                  <a:pt x="3328" y="250"/>
                  <a:pt x="3328" y="250"/>
                </a:cubicBezTo>
                <a:cubicBezTo>
                  <a:pt x="3330" y="250"/>
                  <a:pt x="3330" y="250"/>
                  <a:pt x="3330" y="250"/>
                </a:cubicBezTo>
                <a:cubicBezTo>
                  <a:pt x="3334" y="248"/>
                  <a:pt x="3334" y="248"/>
                  <a:pt x="3334" y="248"/>
                </a:cubicBezTo>
                <a:cubicBezTo>
                  <a:pt x="3343" y="248"/>
                  <a:pt x="3343" y="248"/>
                  <a:pt x="3343" y="248"/>
                </a:cubicBezTo>
                <a:cubicBezTo>
                  <a:pt x="3353" y="251"/>
                  <a:pt x="3353" y="251"/>
                  <a:pt x="3353" y="251"/>
                </a:cubicBezTo>
                <a:cubicBezTo>
                  <a:pt x="3363" y="257"/>
                  <a:pt x="3363" y="257"/>
                  <a:pt x="3363" y="257"/>
                </a:cubicBezTo>
                <a:cubicBezTo>
                  <a:pt x="3363" y="255"/>
                  <a:pt x="3363" y="255"/>
                  <a:pt x="3363" y="255"/>
                </a:cubicBezTo>
                <a:cubicBezTo>
                  <a:pt x="3361" y="253"/>
                  <a:pt x="3361" y="253"/>
                  <a:pt x="3361" y="253"/>
                </a:cubicBezTo>
                <a:cubicBezTo>
                  <a:pt x="3357" y="250"/>
                  <a:pt x="3357" y="250"/>
                  <a:pt x="3357" y="250"/>
                </a:cubicBezTo>
                <a:cubicBezTo>
                  <a:pt x="3358" y="250"/>
                  <a:pt x="3358" y="250"/>
                  <a:pt x="3358" y="250"/>
                </a:cubicBezTo>
                <a:cubicBezTo>
                  <a:pt x="3358" y="248"/>
                  <a:pt x="3358" y="248"/>
                  <a:pt x="3358" y="248"/>
                </a:cubicBezTo>
                <a:cubicBezTo>
                  <a:pt x="3361" y="248"/>
                  <a:pt x="3361" y="248"/>
                  <a:pt x="3361" y="248"/>
                </a:cubicBezTo>
                <a:cubicBezTo>
                  <a:pt x="3363" y="247"/>
                  <a:pt x="3363" y="247"/>
                  <a:pt x="3363" y="247"/>
                </a:cubicBezTo>
                <a:cubicBezTo>
                  <a:pt x="3361" y="247"/>
                  <a:pt x="3361" y="247"/>
                  <a:pt x="3361" y="247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4" y="244"/>
                  <a:pt x="3364" y="244"/>
                  <a:pt x="3364" y="244"/>
                </a:cubicBezTo>
                <a:cubicBezTo>
                  <a:pt x="3366" y="244"/>
                  <a:pt x="3366" y="244"/>
                  <a:pt x="3366" y="244"/>
                </a:cubicBezTo>
                <a:cubicBezTo>
                  <a:pt x="3364" y="243"/>
                  <a:pt x="3364" y="243"/>
                  <a:pt x="3364" y="243"/>
                </a:cubicBezTo>
                <a:cubicBezTo>
                  <a:pt x="3366" y="243"/>
                  <a:pt x="3366" y="243"/>
                  <a:pt x="3366" y="243"/>
                </a:cubicBezTo>
                <a:cubicBezTo>
                  <a:pt x="3364" y="241"/>
                  <a:pt x="3364" y="241"/>
                  <a:pt x="3364" y="241"/>
                </a:cubicBezTo>
                <a:cubicBezTo>
                  <a:pt x="3366" y="241"/>
                  <a:pt x="3366" y="241"/>
                  <a:pt x="3366" y="241"/>
                </a:cubicBezTo>
                <a:cubicBezTo>
                  <a:pt x="3366" y="240"/>
                  <a:pt x="3366" y="240"/>
                  <a:pt x="3366" y="240"/>
                </a:cubicBezTo>
                <a:cubicBezTo>
                  <a:pt x="3366" y="238"/>
                  <a:pt x="3366" y="238"/>
                  <a:pt x="3366" y="238"/>
                </a:cubicBezTo>
                <a:cubicBezTo>
                  <a:pt x="3368" y="237"/>
                  <a:pt x="3368" y="237"/>
                  <a:pt x="3368" y="237"/>
                </a:cubicBezTo>
                <a:cubicBezTo>
                  <a:pt x="3367" y="234"/>
                  <a:pt x="3367" y="234"/>
                  <a:pt x="3367" y="234"/>
                </a:cubicBezTo>
                <a:cubicBezTo>
                  <a:pt x="3370" y="234"/>
                  <a:pt x="3370" y="234"/>
                  <a:pt x="3370" y="234"/>
                </a:cubicBezTo>
                <a:cubicBezTo>
                  <a:pt x="3371" y="234"/>
                  <a:pt x="3371" y="234"/>
                  <a:pt x="3371" y="234"/>
                </a:cubicBezTo>
                <a:cubicBezTo>
                  <a:pt x="3370" y="233"/>
                  <a:pt x="3370" y="233"/>
                  <a:pt x="3370" y="233"/>
                </a:cubicBezTo>
                <a:cubicBezTo>
                  <a:pt x="3373" y="233"/>
                  <a:pt x="3373" y="233"/>
                  <a:pt x="3373" y="233"/>
                </a:cubicBezTo>
                <a:cubicBezTo>
                  <a:pt x="3376" y="233"/>
                  <a:pt x="3376" y="233"/>
                  <a:pt x="3376" y="233"/>
                </a:cubicBezTo>
                <a:cubicBezTo>
                  <a:pt x="3373" y="231"/>
                  <a:pt x="3373" y="231"/>
                  <a:pt x="3373" y="231"/>
                </a:cubicBezTo>
                <a:cubicBezTo>
                  <a:pt x="3376" y="231"/>
                  <a:pt x="3376" y="231"/>
                  <a:pt x="3376" y="231"/>
                </a:cubicBezTo>
                <a:cubicBezTo>
                  <a:pt x="3377" y="230"/>
                  <a:pt x="3377" y="230"/>
                  <a:pt x="3377" y="230"/>
                </a:cubicBezTo>
                <a:cubicBezTo>
                  <a:pt x="3380" y="228"/>
                  <a:pt x="3380" y="228"/>
                  <a:pt x="3380" y="228"/>
                </a:cubicBezTo>
                <a:cubicBezTo>
                  <a:pt x="3383" y="227"/>
                  <a:pt x="3383" y="227"/>
                  <a:pt x="3383" y="227"/>
                </a:cubicBezTo>
                <a:cubicBezTo>
                  <a:pt x="3386" y="224"/>
                  <a:pt x="3386" y="224"/>
                  <a:pt x="3386" y="224"/>
                </a:cubicBezTo>
                <a:cubicBezTo>
                  <a:pt x="3389" y="224"/>
                  <a:pt x="3389" y="224"/>
                  <a:pt x="3389" y="224"/>
                </a:cubicBezTo>
                <a:cubicBezTo>
                  <a:pt x="3386" y="222"/>
                  <a:pt x="3386" y="222"/>
                  <a:pt x="3386" y="222"/>
                </a:cubicBezTo>
                <a:cubicBezTo>
                  <a:pt x="3384" y="222"/>
                  <a:pt x="3384" y="222"/>
                  <a:pt x="3384" y="222"/>
                </a:cubicBezTo>
                <a:cubicBezTo>
                  <a:pt x="3381" y="220"/>
                  <a:pt x="3381" y="220"/>
                  <a:pt x="3381" y="220"/>
                </a:cubicBezTo>
                <a:cubicBezTo>
                  <a:pt x="3384" y="221"/>
                  <a:pt x="3384" y="221"/>
                  <a:pt x="3384" y="221"/>
                </a:cubicBezTo>
                <a:cubicBezTo>
                  <a:pt x="3387" y="222"/>
                  <a:pt x="3387" y="222"/>
                  <a:pt x="3387" y="222"/>
                </a:cubicBezTo>
                <a:cubicBezTo>
                  <a:pt x="3386" y="221"/>
                  <a:pt x="3386" y="221"/>
                  <a:pt x="3386" y="221"/>
                </a:cubicBezTo>
                <a:cubicBezTo>
                  <a:pt x="3387" y="221"/>
                  <a:pt x="3387" y="221"/>
                  <a:pt x="3387" y="221"/>
                </a:cubicBezTo>
                <a:cubicBezTo>
                  <a:pt x="3389" y="222"/>
                  <a:pt x="3389" y="222"/>
                  <a:pt x="3389" y="222"/>
                </a:cubicBezTo>
                <a:cubicBezTo>
                  <a:pt x="3393" y="224"/>
                  <a:pt x="3393" y="224"/>
                  <a:pt x="3393" y="224"/>
                </a:cubicBezTo>
                <a:cubicBezTo>
                  <a:pt x="3396" y="224"/>
                  <a:pt x="3396" y="224"/>
                  <a:pt x="3396" y="224"/>
                </a:cubicBezTo>
                <a:cubicBezTo>
                  <a:pt x="3403" y="225"/>
                  <a:pt x="3403" y="225"/>
                  <a:pt x="3403" y="225"/>
                </a:cubicBezTo>
                <a:cubicBezTo>
                  <a:pt x="3410" y="227"/>
                  <a:pt x="3410" y="227"/>
                  <a:pt x="3410" y="227"/>
                </a:cubicBezTo>
                <a:cubicBezTo>
                  <a:pt x="3407" y="225"/>
                  <a:pt x="3407" y="225"/>
                  <a:pt x="3407" y="225"/>
                </a:cubicBezTo>
                <a:cubicBezTo>
                  <a:pt x="3409" y="224"/>
                  <a:pt x="3409" y="224"/>
                  <a:pt x="3409" y="224"/>
                </a:cubicBezTo>
                <a:cubicBezTo>
                  <a:pt x="3409" y="221"/>
                  <a:pt x="3409" y="221"/>
                  <a:pt x="3409" y="221"/>
                </a:cubicBezTo>
                <a:cubicBezTo>
                  <a:pt x="3404" y="220"/>
                  <a:pt x="3404" y="220"/>
                  <a:pt x="3404" y="220"/>
                </a:cubicBezTo>
                <a:cubicBezTo>
                  <a:pt x="3401" y="218"/>
                  <a:pt x="3401" y="218"/>
                  <a:pt x="3401" y="218"/>
                </a:cubicBezTo>
                <a:cubicBezTo>
                  <a:pt x="3400" y="217"/>
                  <a:pt x="3400" y="217"/>
                  <a:pt x="3400" y="217"/>
                </a:cubicBezTo>
                <a:cubicBezTo>
                  <a:pt x="3397" y="215"/>
                  <a:pt x="3397" y="215"/>
                  <a:pt x="3397" y="215"/>
                </a:cubicBezTo>
                <a:cubicBezTo>
                  <a:pt x="3391" y="214"/>
                  <a:pt x="3391" y="214"/>
                  <a:pt x="3391" y="214"/>
                </a:cubicBezTo>
                <a:cubicBezTo>
                  <a:pt x="3393" y="214"/>
                  <a:pt x="3393" y="214"/>
                  <a:pt x="3393" y="214"/>
                </a:cubicBezTo>
                <a:cubicBezTo>
                  <a:pt x="3389" y="212"/>
                  <a:pt x="3389" y="212"/>
                  <a:pt x="3389" y="212"/>
                </a:cubicBezTo>
                <a:cubicBezTo>
                  <a:pt x="3387" y="212"/>
                  <a:pt x="3387" y="212"/>
                  <a:pt x="3387" y="212"/>
                </a:cubicBezTo>
                <a:cubicBezTo>
                  <a:pt x="3386" y="212"/>
                  <a:pt x="3386" y="212"/>
                  <a:pt x="3386" y="212"/>
                </a:cubicBezTo>
                <a:cubicBezTo>
                  <a:pt x="3384" y="211"/>
                  <a:pt x="3384" y="211"/>
                  <a:pt x="3384" y="211"/>
                </a:cubicBezTo>
                <a:cubicBezTo>
                  <a:pt x="3386" y="211"/>
                  <a:pt x="3386" y="211"/>
                  <a:pt x="3386" y="211"/>
                </a:cubicBezTo>
                <a:cubicBezTo>
                  <a:pt x="3384" y="210"/>
                  <a:pt x="3384" y="210"/>
                  <a:pt x="3384" y="210"/>
                </a:cubicBezTo>
                <a:cubicBezTo>
                  <a:pt x="3380" y="207"/>
                  <a:pt x="3380" y="207"/>
                  <a:pt x="3380" y="207"/>
                </a:cubicBezTo>
                <a:cubicBezTo>
                  <a:pt x="3377" y="207"/>
                  <a:pt x="3377" y="207"/>
                  <a:pt x="3377" y="207"/>
                </a:cubicBezTo>
                <a:cubicBezTo>
                  <a:pt x="3376" y="205"/>
                  <a:pt x="3376" y="205"/>
                  <a:pt x="3376" y="205"/>
                </a:cubicBezTo>
                <a:cubicBezTo>
                  <a:pt x="3377" y="205"/>
                  <a:pt x="3377" y="205"/>
                  <a:pt x="3377" y="205"/>
                </a:cubicBezTo>
                <a:cubicBezTo>
                  <a:pt x="3370" y="202"/>
                  <a:pt x="3370" y="202"/>
                  <a:pt x="3370" y="202"/>
                </a:cubicBezTo>
                <a:cubicBezTo>
                  <a:pt x="3371" y="204"/>
                  <a:pt x="3371" y="204"/>
                  <a:pt x="3371" y="204"/>
                </a:cubicBezTo>
                <a:cubicBezTo>
                  <a:pt x="3364" y="202"/>
                  <a:pt x="3364" y="202"/>
                  <a:pt x="3364" y="202"/>
                </a:cubicBezTo>
                <a:cubicBezTo>
                  <a:pt x="3360" y="201"/>
                  <a:pt x="3360" y="201"/>
                  <a:pt x="3360" y="201"/>
                </a:cubicBezTo>
                <a:cubicBezTo>
                  <a:pt x="3358" y="200"/>
                  <a:pt x="3358" y="200"/>
                  <a:pt x="3358" y="200"/>
                </a:cubicBezTo>
                <a:cubicBezTo>
                  <a:pt x="3356" y="197"/>
                  <a:pt x="3356" y="197"/>
                  <a:pt x="3356" y="197"/>
                </a:cubicBezTo>
                <a:cubicBezTo>
                  <a:pt x="3358" y="198"/>
                  <a:pt x="3358" y="198"/>
                  <a:pt x="3358" y="198"/>
                </a:cubicBezTo>
                <a:cubicBezTo>
                  <a:pt x="3361" y="198"/>
                  <a:pt x="3361" y="198"/>
                  <a:pt x="3361" y="198"/>
                </a:cubicBezTo>
                <a:cubicBezTo>
                  <a:pt x="3368" y="198"/>
                  <a:pt x="3368" y="198"/>
                  <a:pt x="3368" y="198"/>
                </a:cubicBezTo>
                <a:cubicBezTo>
                  <a:pt x="3368" y="200"/>
                  <a:pt x="3368" y="200"/>
                  <a:pt x="3368" y="200"/>
                </a:cubicBezTo>
                <a:cubicBezTo>
                  <a:pt x="3373" y="197"/>
                  <a:pt x="3373" y="197"/>
                  <a:pt x="3373" y="197"/>
                </a:cubicBezTo>
                <a:cubicBezTo>
                  <a:pt x="3373" y="194"/>
                  <a:pt x="3373" y="194"/>
                  <a:pt x="3373" y="194"/>
                </a:cubicBezTo>
                <a:cubicBezTo>
                  <a:pt x="3374" y="194"/>
                  <a:pt x="3374" y="194"/>
                  <a:pt x="3374" y="194"/>
                </a:cubicBezTo>
                <a:cubicBezTo>
                  <a:pt x="3376" y="192"/>
                  <a:pt x="3376" y="192"/>
                  <a:pt x="3376" y="192"/>
                </a:cubicBezTo>
                <a:cubicBezTo>
                  <a:pt x="3376" y="191"/>
                  <a:pt x="3376" y="191"/>
                  <a:pt x="3376" y="191"/>
                </a:cubicBezTo>
                <a:cubicBezTo>
                  <a:pt x="3373" y="190"/>
                  <a:pt x="3373" y="190"/>
                  <a:pt x="3373" y="190"/>
                </a:cubicBezTo>
                <a:cubicBezTo>
                  <a:pt x="3371" y="190"/>
                  <a:pt x="3371" y="190"/>
                  <a:pt x="3371" y="190"/>
                </a:cubicBezTo>
                <a:cubicBezTo>
                  <a:pt x="3373" y="188"/>
                  <a:pt x="3373" y="188"/>
                  <a:pt x="3373" y="188"/>
                </a:cubicBezTo>
                <a:cubicBezTo>
                  <a:pt x="3371" y="187"/>
                  <a:pt x="3371" y="187"/>
                  <a:pt x="3371" y="187"/>
                </a:cubicBezTo>
                <a:cubicBezTo>
                  <a:pt x="3368" y="185"/>
                  <a:pt x="3368" y="185"/>
                  <a:pt x="3368" y="185"/>
                </a:cubicBezTo>
                <a:cubicBezTo>
                  <a:pt x="3364" y="185"/>
                  <a:pt x="3364" y="185"/>
                  <a:pt x="3364" y="185"/>
                </a:cubicBezTo>
                <a:cubicBezTo>
                  <a:pt x="3361" y="182"/>
                  <a:pt x="3361" y="182"/>
                  <a:pt x="3361" y="182"/>
                </a:cubicBezTo>
                <a:cubicBezTo>
                  <a:pt x="3360" y="181"/>
                  <a:pt x="3360" y="181"/>
                  <a:pt x="3360" y="181"/>
                </a:cubicBezTo>
                <a:cubicBezTo>
                  <a:pt x="3363" y="179"/>
                  <a:pt x="3363" y="179"/>
                  <a:pt x="3363" y="179"/>
                </a:cubicBezTo>
                <a:cubicBezTo>
                  <a:pt x="3366" y="179"/>
                  <a:pt x="3366" y="179"/>
                  <a:pt x="3366" y="179"/>
                </a:cubicBezTo>
                <a:cubicBezTo>
                  <a:pt x="3366" y="178"/>
                  <a:pt x="3366" y="178"/>
                  <a:pt x="3366" y="178"/>
                </a:cubicBezTo>
                <a:cubicBezTo>
                  <a:pt x="3367" y="178"/>
                  <a:pt x="3367" y="178"/>
                  <a:pt x="3367" y="178"/>
                </a:cubicBezTo>
                <a:cubicBezTo>
                  <a:pt x="3368" y="179"/>
                  <a:pt x="3368" y="179"/>
                  <a:pt x="3368" y="179"/>
                </a:cubicBezTo>
                <a:cubicBezTo>
                  <a:pt x="3368" y="181"/>
                  <a:pt x="3368" y="181"/>
                  <a:pt x="3368" y="181"/>
                </a:cubicBezTo>
                <a:cubicBezTo>
                  <a:pt x="3368" y="182"/>
                  <a:pt x="3368" y="182"/>
                  <a:pt x="3368" y="182"/>
                </a:cubicBezTo>
                <a:cubicBezTo>
                  <a:pt x="3376" y="185"/>
                  <a:pt x="3376" y="185"/>
                  <a:pt x="3376" y="185"/>
                </a:cubicBezTo>
                <a:cubicBezTo>
                  <a:pt x="3379" y="187"/>
                  <a:pt x="3379" y="187"/>
                  <a:pt x="3379" y="187"/>
                </a:cubicBezTo>
                <a:cubicBezTo>
                  <a:pt x="3381" y="188"/>
                  <a:pt x="3381" y="188"/>
                  <a:pt x="3381" y="188"/>
                </a:cubicBezTo>
                <a:cubicBezTo>
                  <a:pt x="3386" y="188"/>
                  <a:pt x="3386" y="188"/>
                  <a:pt x="3386" y="188"/>
                </a:cubicBezTo>
                <a:cubicBezTo>
                  <a:pt x="3390" y="188"/>
                  <a:pt x="3390" y="188"/>
                  <a:pt x="3390" y="188"/>
                </a:cubicBezTo>
                <a:cubicBezTo>
                  <a:pt x="3393" y="187"/>
                  <a:pt x="3393" y="187"/>
                  <a:pt x="3393" y="187"/>
                </a:cubicBezTo>
                <a:cubicBezTo>
                  <a:pt x="3396" y="187"/>
                  <a:pt x="3396" y="187"/>
                  <a:pt x="3396" y="187"/>
                </a:cubicBezTo>
                <a:cubicBezTo>
                  <a:pt x="3404" y="190"/>
                  <a:pt x="3404" y="190"/>
                  <a:pt x="3404" y="190"/>
                </a:cubicBezTo>
                <a:cubicBezTo>
                  <a:pt x="3413" y="192"/>
                  <a:pt x="3413" y="192"/>
                  <a:pt x="3413" y="192"/>
                </a:cubicBezTo>
                <a:cubicBezTo>
                  <a:pt x="3420" y="195"/>
                  <a:pt x="3420" y="195"/>
                  <a:pt x="3420" y="195"/>
                </a:cubicBezTo>
                <a:cubicBezTo>
                  <a:pt x="3423" y="197"/>
                  <a:pt x="3423" y="197"/>
                  <a:pt x="3423" y="197"/>
                </a:cubicBezTo>
                <a:cubicBezTo>
                  <a:pt x="3424" y="197"/>
                  <a:pt x="3424" y="197"/>
                  <a:pt x="3424" y="197"/>
                </a:cubicBezTo>
                <a:cubicBezTo>
                  <a:pt x="3423" y="195"/>
                  <a:pt x="3423" y="195"/>
                  <a:pt x="3423" y="195"/>
                </a:cubicBezTo>
                <a:cubicBezTo>
                  <a:pt x="3430" y="198"/>
                  <a:pt x="3430" y="198"/>
                  <a:pt x="3430" y="198"/>
                </a:cubicBezTo>
                <a:cubicBezTo>
                  <a:pt x="3439" y="200"/>
                  <a:pt x="3439" y="200"/>
                  <a:pt x="3439" y="200"/>
                </a:cubicBezTo>
                <a:cubicBezTo>
                  <a:pt x="3444" y="201"/>
                  <a:pt x="3444" y="201"/>
                  <a:pt x="3444" y="201"/>
                </a:cubicBezTo>
                <a:cubicBezTo>
                  <a:pt x="3442" y="198"/>
                  <a:pt x="3442" y="198"/>
                  <a:pt x="3442" y="198"/>
                </a:cubicBezTo>
                <a:cubicBezTo>
                  <a:pt x="3444" y="200"/>
                  <a:pt x="3444" y="200"/>
                  <a:pt x="3444" y="200"/>
                </a:cubicBezTo>
                <a:cubicBezTo>
                  <a:pt x="3447" y="201"/>
                  <a:pt x="3447" y="201"/>
                  <a:pt x="3447" y="201"/>
                </a:cubicBezTo>
                <a:cubicBezTo>
                  <a:pt x="3449" y="202"/>
                  <a:pt x="3449" y="202"/>
                  <a:pt x="3449" y="202"/>
                </a:cubicBezTo>
                <a:cubicBezTo>
                  <a:pt x="3452" y="202"/>
                  <a:pt x="3452" y="202"/>
                  <a:pt x="3452" y="202"/>
                </a:cubicBezTo>
                <a:cubicBezTo>
                  <a:pt x="3450" y="201"/>
                  <a:pt x="3450" y="201"/>
                  <a:pt x="3450" y="201"/>
                </a:cubicBezTo>
                <a:cubicBezTo>
                  <a:pt x="3449" y="201"/>
                  <a:pt x="3449" y="201"/>
                  <a:pt x="3449" y="201"/>
                </a:cubicBezTo>
                <a:cubicBezTo>
                  <a:pt x="3450" y="200"/>
                  <a:pt x="3450" y="200"/>
                  <a:pt x="3450" y="200"/>
                </a:cubicBezTo>
                <a:cubicBezTo>
                  <a:pt x="3452" y="201"/>
                  <a:pt x="3452" y="201"/>
                  <a:pt x="3452" y="201"/>
                </a:cubicBezTo>
                <a:cubicBezTo>
                  <a:pt x="3454" y="201"/>
                  <a:pt x="3454" y="201"/>
                  <a:pt x="3454" y="201"/>
                </a:cubicBezTo>
                <a:cubicBezTo>
                  <a:pt x="3450" y="198"/>
                  <a:pt x="3450" y="198"/>
                  <a:pt x="3450" y="198"/>
                </a:cubicBezTo>
                <a:cubicBezTo>
                  <a:pt x="3447" y="198"/>
                  <a:pt x="3447" y="198"/>
                  <a:pt x="3447" y="198"/>
                </a:cubicBezTo>
                <a:cubicBezTo>
                  <a:pt x="3444" y="198"/>
                  <a:pt x="3444" y="198"/>
                  <a:pt x="3444" y="198"/>
                </a:cubicBezTo>
                <a:cubicBezTo>
                  <a:pt x="3444" y="197"/>
                  <a:pt x="3444" y="197"/>
                  <a:pt x="3444" y="197"/>
                </a:cubicBezTo>
                <a:cubicBezTo>
                  <a:pt x="3442" y="197"/>
                  <a:pt x="3442" y="197"/>
                  <a:pt x="3442" y="197"/>
                </a:cubicBezTo>
                <a:cubicBezTo>
                  <a:pt x="3443" y="195"/>
                  <a:pt x="3443" y="195"/>
                  <a:pt x="3443" y="195"/>
                </a:cubicBezTo>
                <a:cubicBezTo>
                  <a:pt x="3446" y="195"/>
                  <a:pt x="3446" y="195"/>
                  <a:pt x="3446" y="195"/>
                </a:cubicBezTo>
                <a:cubicBezTo>
                  <a:pt x="3446" y="194"/>
                  <a:pt x="3446" y="194"/>
                  <a:pt x="3446" y="194"/>
                </a:cubicBezTo>
                <a:cubicBezTo>
                  <a:pt x="3443" y="192"/>
                  <a:pt x="3443" y="192"/>
                  <a:pt x="3443" y="192"/>
                </a:cubicBezTo>
                <a:cubicBezTo>
                  <a:pt x="3439" y="191"/>
                  <a:pt x="3439" y="191"/>
                  <a:pt x="3439" y="191"/>
                </a:cubicBezTo>
                <a:cubicBezTo>
                  <a:pt x="3443" y="191"/>
                  <a:pt x="3443" y="191"/>
                  <a:pt x="3443" y="191"/>
                </a:cubicBezTo>
                <a:cubicBezTo>
                  <a:pt x="3439" y="188"/>
                  <a:pt x="3439" y="188"/>
                  <a:pt x="3439" y="188"/>
                </a:cubicBezTo>
                <a:cubicBezTo>
                  <a:pt x="3436" y="188"/>
                  <a:pt x="3436" y="188"/>
                  <a:pt x="3436" y="188"/>
                </a:cubicBezTo>
                <a:cubicBezTo>
                  <a:pt x="3433" y="187"/>
                  <a:pt x="3433" y="187"/>
                  <a:pt x="3433" y="187"/>
                </a:cubicBezTo>
                <a:cubicBezTo>
                  <a:pt x="3436" y="187"/>
                  <a:pt x="3436" y="187"/>
                  <a:pt x="3436" y="187"/>
                </a:cubicBezTo>
                <a:cubicBezTo>
                  <a:pt x="3440" y="188"/>
                  <a:pt x="3440" y="188"/>
                  <a:pt x="3440" y="188"/>
                </a:cubicBezTo>
                <a:cubicBezTo>
                  <a:pt x="3444" y="188"/>
                  <a:pt x="3444" y="188"/>
                  <a:pt x="3444" y="188"/>
                </a:cubicBezTo>
                <a:cubicBezTo>
                  <a:pt x="3449" y="188"/>
                  <a:pt x="3449" y="188"/>
                  <a:pt x="3449" y="188"/>
                </a:cubicBezTo>
                <a:cubicBezTo>
                  <a:pt x="3446" y="187"/>
                  <a:pt x="3446" y="187"/>
                  <a:pt x="3446" y="187"/>
                </a:cubicBezTo>
                <a:cubicBezTo>
                  <a:pt x="3444" y="185"/>
                  <a:pt x="3444" y="185"/>
                  <a:pt x="3444" y="185"/>
                </a:cubicBezTo>
                <a:cubicBezTo>
                  <a:pt x="3450" y="187"/>
                  <a:pt x="3450" y="187"/>
                  <a:pt x="3450" y="187"/>
                </a:cubicBezTo>
                <a:cubicBezTo>
                  <a:pt x="3447" y="184"/>
                  <a:pt x="3447" y="184"/>
                  <a:pt x="3447" y="184"/>
                </a:cubicBezTo>
                <a:cubicBezTo>
                  <a:pt x="3447" y="182"/>
                  <a:pt x="3447" y="182"/>
                  <a:pt x="3447" y="182"/>
                </a:cubicBezTo>
                <a:cubicBezTo>
                  <a:pt x="3449" y="181"/>
                  <a:pt x="3449" y="181"/>
                  <a:pt x="3449" y="181"/>
                </a:cubicBezTo>
                <a:cubicBezTo>
                  <a:pt x="3446" y="181"/>
                  <a:pt x="3446" y="181"/>
                  <a:pt x="3446" y="181"/>
                </a:cubicBezTo>
                <a:cubicBezTo>
                  <a:pt x="3443" y="179"/>
                  <a:pt x="3443" y="179"/>
                  <a:pt x="3443" y="179"/>
                </a:cubicBezTo>
                <a:cubicBezTo>
                  <a:pt x="3440" y="178"/>
                  <a:pt x="3440" y="178"/>
                  <a:pt x="3440" y="178"/>
                </a:cubicBezTo>
                <a:cubicBezTo>
                  <a:pt x="3439" y="179"/>
                  <a:pt x="3439" y="179"/>
                  <a:pt x="3439" y="179"/>
                </a:cubicBezTo>
                <a:cubicBezTo>
                  <a:pt x="3437" y="178"/>
                  <a:pt x="3437" y="178"/>
                  <a:pt x="3437" y="178"/>
                </a:cubicBezTo>
                <a:cubicBezTo>
                  <a:pt x="3434" y="177"/>
                  <a:pt x="3434" y="177"/>
                  <a:pt x="3434" y="177"/>
                </a:cubicBezTo>
                <a:cubicBezTo>
                  <a:pt x="3427" y="175"/>
                  <a:pt x="3427" y="175"/>
                  <a:pt x="3427" y="175"/>
                </a:cubicBezTo>
                <a:cubicBezTo>
                  <a:pt x="3420" y="172"/>
                  <a:pt x="3420" y="172"/>
                  <a:pt x="3420" y="172"/>
                </a:cubicBezTo>
                <a:cubicBezTo>
                  <a:pt x="3413" y="171"/>
                  <a:pt x="3413" y="171"/>
                  <a:pt x="3413" y="171"/>
                </a:cubicBezTo>
                <a:cubicBezTo>
                  <a:pt x="3410" y="171"/>
                  <a:pt x="3410" y="171"/>
                  <a:pt x="3410" y="171"/>
                </a:cubicBezTo>
                <a:cubicBezTo>
                  <a:pt x="3404" y="169"/>
                  <a:pt x="3404" y="169"/>
                  <a:pt x="3404" y="169"/>
                </a:cubicBezTo>
                <a:cubicBezTo>
                  <a:pt x="3407" y="171"/>
                  <a:pt x="3407" y="171"/>
                  <a:pt x="3407" y="171"/>
                </a:cubicBezTo>
                <a:cubicBezTo>
                  <a:pt x="3404" y="171"/>
                  <a:pt x="3404" y="171"/>
                  <a:pt x="3404" y="171"/>
                </a:cubicBezTo>
                <a:cubicBezTo>
                  <a:pt x="3406" y="172"/>
                  <a:pt x="3406" y="172"/>
                  <a:pt x="3406" y="172"/>
                </a:cubicBezTo>
                <a:cubicBezTo>
                  <a:pt x="3403" y="171"/>
                  <a:pt x="3403" y="171"/>
                  <a:pt x="3403" y="171"/>
                </a:cubicBezTo>
                <a:cubicBezTo>
                  <a:pt x="3401" y="169"/>
                  <a:pt x="3401" y="169"/>
                  <a:pt x="3401" y="169"/>
                </a:cubicBezTo>
                <a:cubicBezTo>
                  <a:pt x="3399" y="169"/>
                  <a:pt x="3399" y="169"/>
                  <a:pt x="3399" y="169"/>
                </a:cubicBezTo>
                <a:cubicBezTo>
                  <a:pt x="3397" y="169"/>
                  <a:pt x="3397" y="169"/>
                  <a:pt x="3397" y="169"/>
                </a:cubicBezTo>
                <a:cubicBezTo>
                  <a:pt x="3389" y="169"/>
                  <a:pt x="3389" y="169"/>
                  <a:pt x="3389" y="169"/>
                </a:cubicBezTo>
                <a:cubicBezTo>
                  <a:pt x="3396" y="171"/>
                  <a:pt x="3396" y="171"/>
                  <a:pt x="3396" y="171"/>
                </a:cubicBezTo>
                <a:cubicBezTo>
                  <a:pt x="3400" y="174"/>
                  <a:pt x="3400" y="174"/>
                  <a:pt x="3400" y="174"/>
                </a:cubicBezTo>
                <a:cubicBezTo>
                  <a:pt x="3401" y="174"/>
                  <a:pt x="3401" y="174"/>
                  <a:pt x="3401" y="174"/>
                </a:cubicBezTo>
                <a:cubicBezTo>
                  <a:pt x="3400" y="175"/>
                  <a:pt x="3400" y="175"/>
                  <a:pt x="3400" y="175"/>
                </a:cubicBezTo>
                <a:cubicBezTo>
                  <a:pt x="3403" y="175"/>
                  <a:pt x="3403" y="175"/>
                  <a:pt x="3403" y="175"/>
                </a:cubicBezTo>
                <a:cubicBezTo>
                  <a:pt x="3406" y="177"/>
                  <a:pt x="3406" y="177"/>
                  <a:pt x="3406" y="177"/>
                </a:cubicBezTo>
                <a:cubicBezTo>
                  <a:pt x="3409" y="178"/>
                  <a:pt x="3409" y="178"/>
                  <a:pt x="3409" y="178"/>
                </a:cubicBezTo>
                <a:cubicBezTo>
                  <a:pt x="3409" y="179"/>
                  <a:pt x="3409" y="179"/>
                  <a:pt x="3409" y="179"/>
                </a:cubicBezTo>
                <a:cubicBezTo>
                  <a:pt x="3406" y="178"/>
                  <a:pt x="3406" y="178"/>
                  <a:pt x="3406" y="178"/>
                </a:cubicBezTo>
                <a:cubicBezTo>
                  <a:pt x="3404" y="177"/>
                  <a:pt x="3404" y="177"/>
                  <a:pt x="3404" y="177"/>
                </a:cubicBezTo>
                <a:cubicBezTo>
                  <a:pt x="3403" y="178"/>
                  <a:pt x="3403" y="178"/>
                  <a:pt x="3403" y="178"/>
                </a:cubicBezTo>
                <a:cubicBezTo>
                  <a:pt x="3400" y="177"/>
                  <a:pt x="3400" y="177"/>
                  <a:pt x="3400" y="177"/>
                </a:cubicBezTo>
                <a:cubicBezTo>
                  <a:pt x="3396" y="175"/>
                  <a:pt x="3396" y="175"/>
                  <a:pt x="3396" y="175"/>
                </a:cubicBezTo>
                <a:cubicBezTo>
                  <a:pt x="3393" y="174"/>
                  <a:pt x="3393" y="174"/>
                  <a:pt x="3393" y="174"/>
                </a:cubicBezTo>
                <a:cubicBezTo>
                  <a:pt x="3394" y="174"/>
                  <a:pt x="3394" y="174"/>
                  <a:pt x="3394" y="174"/>
                </a:cubicBezTo>
                <a:cubicBezTo>
                  <a:pt x="3386" y="168"/>
                  <a:pt x="3386" y="168"/>
                  <a:pt x="3386" y="168"/>
                </a:cubicBezTo>
                <a:cubicBezTo>
                  <a:pt x="3381" y="167"/>
                  <a:pt x="3381" y="167"/>
                  <a:pt x="3381" y="167"/>
                </a:cubicBezTo>
                <a:cubicBezTo>
                  <a:pt x="3379" y="165"/>
                  <a:pt x="3379" y="165"/>
                  <a:pt x="3379" y="165"/>
                </a:cubicBezTo>
                <a:cubicBezTo>
                  <a:pt x="3377" y="165"/>
                  <a:pt x="3377" y="165"/>
                  <a:pt x="3377" y="165"/>
                </a:cubicBezTo>
                <a:cubicBezTo>
                  <a:pt x="3374" y="164"/>
                  <a:pt x="3374" y="164"/>
                  <a:pt x="3374" y="164"/>
                </a:cubicBezTo>
                <a:cubicBezTo>
                  <a:pt x="3370" y="162"/>
                  <a:pt x="3370" y="162"/>
                  <a:pt x="3370" y="162"/>
                </a:cubicBezTo>
                <a:cubicBezTo>
                  <a:pt x="3358" y="159"/>
                  <a:pt x="3358" y="159"/>
                  <a:pt x="3358" y="159"/>
                </a:cubicBezTo>
                <a:cubicBezTo>
                  <a:pt x="3351" y="157"/>
                  <a:pt x="3351" y="157"/>
                  <a:pt x="3351" y="157"/>
                </a:cubicBezTo>
                <a:cubicBezTo>
                  <a:pt x="3347" y="157"/>
                  <a:pt x="3347" y="157"/>
                  <a:pt x="3347" y="157"/>
                </a:cubicBezTo>
                <a:cubicBezTo>
                  <a:pt x="3346" y="157"/>
                  <a:pt x="3346" y="157"/>
                  <a:pt x="3346" y="157"/>
                </a:cubicBezTo>
                <a:cubicBezTo>
                  <a:pt x="3343" y="155"/>
                  <a:pt x="3343" y="155"/>
                  <a:pt x="3343" y="155"/>
                </a:cubicBezTo>
                <a:cubicBezTo>
                  <a:pt x="3333" y="152"/>
                  <a:pt x="3333" y="152"/>
                  <a:pt x="3333" y="152"/>
                </a:cubicBezTo>
                <a:cubicBezTo>
                  <a:pt x="3340" y="155"/>
                  <a:pt x="3340" y="155"/>
                  <a:pt x="3340" y="155"/>
                </a:cubicBezTo>
                <a:cubicBezTo>
                  <a:pt x="3338" y="155"/>
                  <a:pt x="3338" y="155"/>
                  <a:pt x="3338" y="155"/>
                </a:cubicBezTo>
                <a:cubicBezTo>
                  <a:pt x="3337" y="155"/>
                  <a:pt x="3337" y="155"/>
                  <a:pt x="3337" y="155"/>
                </a:cubicBezTo>
                <a:cubicBezTo>
                  <a:pt x="3333" y="154"/>
                  <a:pt x="3333" y="154"/>
                  <a:pt x="3333" y="154"/>
                </a:cubicBezTo>
                <a:cubicBezTo>
                  <a:pt x="3328" y="152"/>
                  <a:pt x="3328" y="152"/>
                  <a:pt x="3328" y="152"/>
                </a:cubicBezTo>
                <a:cubicBezTo>
                  <a:pt x="3315" y="148"/>
                  <a:pt x="3315" y="148"/>
                  <a:pt x="3315" y="148"/>
                </a:cubicBezTo>
                <a:cubicBezTo>
                  <a:pt x="3303" y="145"/>
                  <a:pt x="3303" y="145"/>
                  <a:pt x="3303" y="145"/>
                </a:cubicBezTo>
                <a:cubicBezTo>
                  <a:pt x="3298" y="144"/>
                  <a:pt x="3298" y="144"/>
                  <a:pt x="3298" y="144"/>
                </a:cubicBezTo>
                <a:cubicBezTo>
                  <a:pt x="3294" y="144"/>
                  <a:pt x="3294" y="144"/>
                  <a:pt x="3294" y="144"/>
                </a:cubicBezTo>
                <a:cubicBezTo>
                  <a:pt x="3291" y="144"/>
                  <a:pt x="3291" y="144"/>
                  <a:pt x="3291" y="144"/>
                </a:cubicBezTo>
                <a:cubicBezTo>
                  <a:pt x="3290" y="142"/>
                  <a:pt x="3290" y="142"/>
                  <a:pt x="3290" y="142"/>
                </a:cubicBezTo>
                <a:cubicBezTo>
                  <a:pt x="3287" y="142"/>
                  <a:pt x="3287" y="142"/>
                  <a:pt x="3287" y="142"/>
                </a:cubicBezTo>
                <a:cubicBezTo>
                  <a:pt x="3278" y="141"/>
                  <a:pt x="3278" y="141"/>
                  <a:pt x="3278" y="141"/>
                </a:cubicBezTo>
                <a:cubicBezTo>
                  <a:pt x="3262" y="138"/>
                  <a:pt x="3262" y="138"/>
                  <a:pt x="3262" y="138"/>
                </a:cubicBezTo>
                <a:cubicBezTo>
                  <a:pt x="3255" y="136"/>
                  <a:pt x="3255" y="136"/>
                  <a:pt x="3255" y="136"/>
                </a:cubicBezTo>
                <a:cubicBezTo>
                  <a:pt x="3248" y="136"/>
                  <a:pt x="3248" y="136"/>
                  <a:pt x="3248" y="136"/>
                </a:cubicBezTo>
                <a:cubicBezTo>
                  <a:pt x="3241" y="136"/>
                  <a:pt x="3241" y="136"/>
                  <a:pt x="3241" y="136"/>
                </a:cubicBezTo>
                <a:cubicBezTo>
                  <a:pt x="3237" y="136"/>
                  <a:pt x="3237" y="136"/>
                  <a:pt x="3237" y="136"/>
                </a:cubicBezTo>
                <a:cubicBezTo>
                  <a:pt x="3234" y="136"/>
                  <a:pt x="3234" y="136"/>
                  <a:pt x="3234" y="136"/>
                </a:cubicBezTo>
                <a:cubicBezTo>
                  <a:pt x="3237" y="138"/>
                  <a:pt x="3237" y="138"/>
                  <a:pt x="3237" y="138"/>
                </a:cubicBezTo>
                <a:cubicBezTo>
                  <a:pt x="3235" y="138"/>
                  <a:pt x="3235" y="138"/>
                  <a:pt x="3235" y="138"/>
                </a:cubicBezTo>
                <a:cubicBezTo>
                  <a:pt x="3234" y="138"/>
                  <a:pt x="3234" y="138"/>
                  <a:pt x="3234" y="138"/>
                </a:cubicBezTo>
                <a:cubicBezTo>
                  <a:pt x="3231" y="136"/>
                  <a:pt x="3231" y="136"/>
                  <a:pt x="3231" y="136"/>
                </a:cubicBezTo>
                <a:cubicBezTo>
                  <a:pt x="3225" y="135"/>
                  <a:pt x="3225" y="135"/>
                  <a:pt x="3225" y="135"/>
                </a:cubicBezTo>
                <a:cubicBezTo>
                  <a:pt x="3215" y="135"/>
                  <a:pt x="3215" y="135"/>
                  <a:pt x="3215" y="135"/>
                </a:cubicBezTo>
                <a:cubicBezTo>
                  <a:pt x="3205" y="134"/>
                  <a:pt x="3205" y="134"/>
                  <a:pt x="3205" y="134"/>
                </a:cubicBezTo>
                <a:cubicBezTo>
                  <a:pt x="3209" y="135"/>
                  <a:pt x="3209" y="135"/>
                  <a:pt x="3209" y="135"/>
                </a:cubicBezTo>
                <a:cubicBezTo>
                  <a:pt x="3212" y="138"/>
                  <a:pt x="3212" y="138"/>
                  <a:pt x="3212" y="138"/>
                </a:cubicBezTo>
                <a:cubicBezTo>
                  <a:pt x="3211" y="139"/>
                  <a:pt x="3211" y="139"/>
                  <a:pt x="3211" y="139"/>
                </a:cubicBezTo>
                <a:cubicBezTo>
                  <a:pt x="3212" y="141"/>
                  <a:pt x="3212" y="141"/>
                  <a:pt x="3212" y="141"/>
                </a:cubicBezTo>
                <a:cubicBezTo>
                  <a:pt x="3218" y="141"/>
                  <a:pt x="3218" y="141"/>
                  <a:pt x="3218" y="141"/>
                </a:cubicBezTo>
                <a:cubicBezTo>
                  <a:pt x="3224" y="144"/>
                  <a:pt x="3224" y="144"/>
                  <a:pt x="3224" y="144"/>
                </a:cubicBezTo>
                <a:cubicBezTo>
                  <a:pt x="3228" y="147"/>
                  <a:pt x="3228" y="147"/>
                  <a:pt x="3228" y="147"/>
                </a:cubicBezTo>
                <a:cubicBezTo>
                  <a:pt x="3228" y="148"/>
                  <a:pt x="3228" y="148"/>
                  <a:pt x="3228" y="148"/>
                </a:cubicBezTo>
                <a:cubicBezTo>
                  <a:pt x="3229" y="149"/>
                  <a:pt x="3229" y="149"/>
                  <a:pt x="3229" y="149"/>
                </a:cubicBezTo>
                <a:cubicBezTo>
                  <a:pt x="3225" y="149"/>
                  <a:pt x="3225" y="149"/>
                  <a:pt x="3225" y="149"/>
                </a:cubicBezTo>
                <a:cubicBezTo>
                  <a:pt x="3219" y="149"/>
                  <a:pt x="3219" y="149"/>
                  <a:pt x="3219" y="149"/>
                </a:cubicBezTo>
                <a:cubicBezTo>
                  <a:pt x="3217" y="148"/>
                  <a:pt x="3217" y="148"/>
                  <a:pt x="3217" y="148"/>
                </a:cubicBezTo>
                <a:cubicBezTo>
                  <a:pt x="3214" y="147"/>
                  <a:pt x="3214" y="147"/>
                  <a:pt x="3214" y="147"/>
                </a:cubicBezTo>
                <a:cubicBezTo>
                  <a:pt x="3205" y="145"/>
                  <a:pt x="3205" y="145"/>
                  <a:pt x="3205" y="145"/>
                </a:cubicBezTo>
                <a:cubicBezTo>
                  <a:pt x="3202" y="144"/>
                  <a:pt x="3202" y="144"/>
                  <a:pt x="3202" y="144"/>
                </a:cubicBezTo>
                <a:cubicBezTo>
                  <a:pt x="3198" y="142"/>
                  <a:pt x="3198" y="142"/>
                  <a:pt x="3198" y="142"/>
                </a:cubicBezTo>
                <a:cubicBezTo>
                  <a:pt x="3192" y="139"/>
                  <a:pt x="3192" y="139"/>
                  <a:pt x="3192" y="139"/>
                </a:cubicBezTo>
                <a:cubicBezTo>
                  <a:pt x="3189" y="138"/>
                  <a:pt x="3189" y="138"/>
                  <a:pt x="3189" y="138"/>
                </a:cubicBezTo>
                <a:cubicBezTo>
                  <a:pt x="3188" y="139"/>
                  <a:pt x="3188" y="139"/>
                  <a:pt x="3188" y="139"/>
                </a:cubicBezTo>
                <a:cubicBezTo>
                  <a:pt x="3185" y="141"/>
                  <a:pt x="3185" y="141"/>
                  <a:pt x="3185" y="141"/>
                </a:cubicBezTo>
                <a:cubicBezTo>
                  <a:pt x="3184" y="141"/>
                  <a:pt x="3184" y="141"/>
                  <a:pt x="3184" y="141"/>
                </a:cubicBezTo>
                <a:cubicBezTo>
                  <a:pt x="3178" y="141"/>
                  <a:pt x="3178" y="141"/>
                  <a:pt x="3178" y="141"/>
                </a:cubicBezTo>
                <a:cubicBezTo>
                  <a:pt x="3168" y="141"/>
                  <a:pt x="3168" y="141"/>
                  <a:pt x="3168" y="141"/>
                </a:cubicBezTo>
                <a:cubicBezTo>
                  <a:pt x="3159" y="139"/>
                  <a:pt x="3159" y="139"/>
                  <a:pt x="3159" y="139"/>
                </a:cubicBezTo>
                <a:cubicBezTo>
                  <a:pt x="3155" y="139"/>
                  <a:pt x="3155" y="139"/>
                  <a:pt x="3155" y="139"/>
                </a:cubicBezTo>
                <a:cubicBezTo>
                  <a:pt x="3149" y="139"/>
                  <a:pt x="3149" y="139"/>
                  <a:pt x="3149" y="139"/>
                </a:cubicBezTo>
                <a:cubicBezTo>
                  <a:pt x="3141" y="139"/>
                  <a:pt x="3141" y="139"/>
                  <a:pt x="3141" y="139"/>
                </a:cubicBezTo>
                <a:cubicBezTo>
                  <a:pt x="3136" y="141"/>
                  <a:pt x="3136" y="141"/>
                  <a:pt x="3136" y="141"/>
                </a:cubicBezTo>
                <a:cubicBezTo>
                  <a:pt x="3132" y="141"/>
                  <a:pt x="3132" y="141"/>
                  <a:pt x="3132" y="141"/>
                </a:cubicBezTo>
                <a:cubicBezTo>
                  <a:pt x="3123" y="138"/>
                  <a:pt x="3123" y="138"/>
                  <a:pt x="3123" y="138"/>
                </a:cubicBezTo>
                <a:cubicBezTo>
                  <a:pt x="3120" y="138"/>
                  <a:pt x="3120" y="138"/>
                  <a:pt x="3120" y="138"/>
                </a:cubicBezTo>
                <a:cubicBezTo>
                  <a:pt x="3116" y="136"/>
                  <a:pt x="3116" y="136"/>
                  <a:pt x="3116" y="136"/>
                </a:cubicBezTo>
                <a:cubicBezTo>
                  <a:pt x="3116" y="135"/>
                  <a:pt x="3116" y="135"/>
                  <a:pt x="3116" y="135"/>
                </a:cubicBezTo>
                <a:cubicBezTo>
                  <a:pt x="3113" y="134"/>
                  <a:pt x="3113" y="134"/>
                  <a:pt x="3113" y="134"/>
                </a:cubicBezTo>
                <a:cubicBezTo>
                  <a:pt x="3115" y="134"/>
                  <a:pt x="3115" y="134"/>
                  <a:pt x="3115" y="134"/>
                </a:cubicBezTo>
                <a:cubicBezTo>
                  <a:pt x="3112" y="131"/>
                  <a:pt x="3112" y="131"/>
                  <a:pt x="3112" y="131"/>
                </a:cubicBezTo>
                <a:cubicBezTo>
                  <a:pt x="3106" y="128"/>
                  <a:pt x="3106" y="128"/>
                  <a:pt x="3106" y="128"/>
                </a:cubicBezTo>
                <a:cubicBezTo>
                  <a:pt x="3096" y="125"/>
                  <a:pt x="3096" y="125"/>
                  <a:pt x="3096" y="125"/>
                </a:cubicBezTo>
                <a:cubicBezTo>
                  <a:pt x="3073" y="124"/>
                  <a:pt x="3073" y="124"/>
                  <a:pt x="3073" y="124"/>
                </a:cubicBezTo>
                <a:cubicBezTo>
                  <a:pt x="3062" y="124"/>
                  <a:pt x="3062" y="124"/>
                  <a:pt x="3062" y="124"/>
                </a:cubicBezTo>
                <a:cubicBezTo>
                  <a:pt x="3050" y="125"/>
                  <a:pt x="3050" y="125"/>
                  <a:pt x="3050" y="125"/>
                </a:cubicBezTo>
                <a:cubicBezTo>
                  <a:pt x="3040" y="126"/>
                  <a:pt x="3040" y="126"/>
                  <a:pt x="3040" y="126"/>
                </a:cubicBezTo>
                <a:cubicBezTo>
                  <a:pt x="3030" y="124"/>
                  <a:pt x="3030" y="124"/>
                  <a:pt x="3030" y="124"/>
                </a:cubicBezTo>
                <a:cubicBezTo>
                  <a:pt x="3034" y="124"/>
                  <a:pt x="3034" y="124"/>
                  <a:pt x="3034" y="124"/>
                </a:cubicBezTo>
                <a:cubicBezTo>
                  <a:pt x="3029" y="122"/>
                  <a:pt x="3029" y="122"/>
                  <a:pt x="3029" y="122"/>
                </a:cubicBezTo>
                <a:cubicBezTo>
                  <a:pt x="3024" y="121"/>
                  <a:pt x="3024" y="121"/>
                  <a:pt x="3024" y="121"/>
                </a:cubicBezTo>
                <a:cubicBezTo>
                  <a:pt x="3020" y="119"/>
                  <a:pt x="3020" y="119"/>
                  <a:pt x="3020" y="119"/>
                </a:cubicBezTo>
                <a:cubicBezTo>
                  <a:pt x="3017" y="121"/>
                  <a:pt x="3017" y="121"/>
                  <a:pt x="3017" y="121"/>
                </a:cubicBezTo>
                <a:cubicBezTo>
                  <a:pt x="3013" y="122"/>
                  <a:pt x="3013" y="122"/>
                  <a:pt x="3013" y="122"/>
                </a:cubicBezTo>
                <a:cubicBezTo>
                  <a:pt x="3014" y="119"/>
                  <a:pt x="3014" y="119"/>
                  <a:pt x="3014" y="119"/>
                </a:cubicBezTo>
                <a:cubicBezTo>
                  <a:pt x="3013" y="118"/>
                  <a:pt x="3013" y="118"/>
                  <a:pt x="3013" y="118"/>
                </a:cubicBezTo>
                <a:cubicBezTo>
                  <a:pt x="3009" y="118"/>
                  <a:pt x="3009" y="118"/>
                  <a:pt x="3009" y="118"/>
                </a:cubicBezTo>
                <a:cubicBezTo>
                  <a:pt x="3007" y="118"/>
                  <a:pt x="3007" y="118"/>
                  <a:pt x="3007" y="118"/>
                </a:cubicBezTo>
                <a:cubicBezTo>
                  <a:pt x="3004" y="116"/>
                  <a:pt x="3004" y="116"/>
                  <a:pt x="3004" y="116"/>
                </a:cubicBezTo>
                <a:cubicBezTo>
                  <a:pt x="3000" y="116"/>
                  <a:pt x="3000" y="116"/>
                  <a:pt x="3000" y="116"/>
                </a:cubicBezTo>
                <a:cubicBezTo>
                  <a:pt x="2997" y="116"/>
                  <a:pt x="2997" y="116"/>
                  <a:pt x="2997" y="116"/>
                </a:cubicBezTo>
                <a:cubicBezTo>
                  <a:pt x="2994" y="115"/>
                  <a:pt x="2994" y="115"/>
                  <a:pt x="2994" y="115"/>
                </a:cubicBezTo>
                <a:cubicBezTo>
                  <a:pt x="2997" y="115"/>
                  <a:pt x="2997" y="115"/>
                  <a:pt x="2997" y="115"/>
                </a:cubicBezTo>
                <a:cubicBezTo>
                  <a:pt x="3001" y="115"/>
                  <a:pt x="3001" y="115"/>
                  <a:pt x="3001" y="115"/>
                </a:cubicBezTo>
                <a:cubicBezTo>
                  <a:pt x="3003" y="115"/>
                  <a:pt x="3003" y="115"/>
                  <a:pt x="3003" y="115"/>
                </a:cubicBezTo>
                <a:cubicBezTo>
                  <a:pt x="3001" y="114"/>
                  <a:pt x="3001" y="114"/>
                  <a:pt x="3001" y="114"/>
                </a:cubicBezTo>
                <a:cubicBezTo>
                  <a:pt x="3000" y="112"/>
                  <a:pt x="3000" y="112"/>
                  <a:pt x="3000" y="112"/>
                </a:cubicBezTo>
                <a:cubicBezTo>
                  <a:pt x="2991" y="111"/>
                  <a:pt x="2991" y="111"/>
                  <a:pt x="2991" y="111"/>
                </a:cubicBezTo>
                <a:cubicBezTo>
                  <a:pt x="2984" y="109"/>
                  <a:pt x="2984" y="109"/>
                  <a:pt x="2984" y="109"/>
                </a:cubicBezTo>
                <a:cubicBezTo>
                  <a:pt x="2974" y="109"/>
                  <a:pt x="2974" y="109"/>
                  <a:pt x="2974" y="109"/>
                </a:cubicBezTo>
                <a:cubicBezTo>
                  <a:pt x="2973" y="109"/>
                  <a:pt x="2973" y="109"/>
                  <a:pt x="2973" y="109"/>
                </a:cubicBezTo>
                <a:cubicBezTo>
                  <a:pt x="2971" y="111"/>
                  <a:pt x="2971" y="111"/>
                  <a:pt x="2971" y="111"/>
                </a:cubicBezTo>
                <a:cubicBezTo>
                  <a:pt x="2971" y="114"/>
                  <a:pt x="2971" y="114"/>
                  <a:pt x="2971" y="114"/>
                </a:cubicBezTo>
                <a:cubicBezTo>
                  <a:pt x="2970" y="115"/>
                  <a:pt x="2970" y="115"/>
                  <a:pt x="2970" y="115"/>
                </a:cubicBezTo>
                <a:cubicBezTo>
                  <a:pt x="2970" y="111"/>
                  <a:pt x="2970" y="111"/>
                  <a:pt x="2970" y="111"/>
                </a:cubicBezTo>
                <a:cubicBezTo>
                  <a:pt x="2969" y="109"/>
                  <a:pt x="2969" y="109"/>
                  <a:pt x="2969" y="109"/>
                </a:cubicBezTo>
                <a:cubicBezTo>
                  <a:pt x="2961" y="108"/>
                  <a:pt x="2961" y="108"/>
                  <a:pt x="2961" y="108"/>
                </a:cubicBezTo>
                <a:cubicBezTo>
                  <a:pt x="2954" y="106"/>
                  <a:pt x="2954" y="106"/>
                  <a:pt x="2954" y="106"/>
                </a:cubicBezTo>
                <a:cubicBezTo>
                  <a:pt x="2938" y="105"/>
                  <a:pt x="2938" y="105"/>
                  <a:pt x="2938" y="105"/>
                </a:cubicBezTo>
                <a:cubicBezTo>
                  <a:pt x="2923" y="105"/>
                  <a:pt x="2923" y="105"/>
                  <a:pt x="2923" y="105"/>
                </a:cubicBezTo>
                <a:cubicBezTo>
                  <a:pt x="2915" y="104"/>
                  <a:pt x="2915" y="104"/>
                  <a:pt x="2915" y="104"/>
                </a:cubicBezTo>
                <a:cubicBezTo>
                  <a:pt x="2908" y="104"/>
                  <a:pt x="2908" y="104"/>
                  <a:pt x="2908" y="104"/>
                </a:cubicBezTo>
                <a:cubicBezTo>
                  <a:pt x="2913" y="105"/>
                  <a:pt x="2913" y="105"/>
                  <a:pt x="2913" y="105"/>
                </a:cubicBezTo>
                <a:cubicBezTo>
                  <a:pt x="2915" y="106"/>
                  <a:pt x="2915" y="106"/>
                  <a:pt x="2915" y="106"/>
                </a:cubicBezTo>
                <a:cubicBezTo>
                  <a:pt x="2917" y="106"/>
                  <a:pt x="2917" y="106"/>
                  <a:pt x="2917" y="106"/>
                </a:cubicBezTo>
                <a:cubicBezTo>
                  <a:pt x="2911" y="108"/>
                  <a:pt x="2911" y="108"/>
                  <a:pt x="2911" y="108"/>
                </a:cubicBezTo>
                <a:cubicBezTo>
                  <a:pt x="2905" y="108"/>
                  <a:pt x="2905" y="108"/>
                  <a:pt x="2905" y="108"/>
                </a:cubicBezTo>
                <a:cubicBezTo>
                  <a:pt x="2905" y="109"/>
                  <a:pt x="2905" y="109"/>
                  <a:pt x="2905" y="109"/>
                </a:cubicBezTo>
                <a:cubicBezTo>
                  <a:pt x="2908" y="112"/>
                  <a:pt x="2908" y="112"/>
                  <a:pt x="2908" y="112"/>
                </a:cubicBezTo>
                <a:cubicBezTo>
                  <a:pt x="2908" y="111"/>
                  <a:pt x="2908" y="111"/>
                  <a:pt x="2908" y="111"/>
                </a:cubicBezTo>
                <a:cubicBezTo>
                  <a:pt x="2911" y="111"/>
                  <a:pt x="2911" y="111"/>
                  <a:pt x="2911" y="111"/>
                </a:cubicBezTo>
                <a:cubicBezTo>
                  <a:pt x="2913" y="111"/>
                  <a:pt x="2913" y="111"/>
                  <a:pt x="2913" y="111"/>
                </a:cubicBezTo>
                <a:cubicBezTo>
                  <a:pt x="2913" y="112"/>
                  <a:pt x="2913" y="112"/>
                  <a:pt x="2913" y="112"/>
                </a:cubicBezTo>
                <a:cubicBezTo>
                  <a:pt x="2914" y="114"/>
                  <a:pt x="2914" y="114"/>
                  <a:pt x="2914" y="114"/>
                </a:cubicBezTo>
                <a:cubicBezTo>
                  <a:pt x="2911" y="114"/>
                  <a:pt x="2911" y="114"/>
                  <a:pt x="2911" y="114"/>
                </a:cubicBezTo>
                <a:cubicBezTo>
                  <a:pt x="2918" y="115"/>
                  <a:pt x="2918" y="115"/>
                  <a:pt x="2918" y="115"/>
                </a:cubicBezTo>
                <a:cubicBezTo>
                  <a:pt x="2924" y="119"/>
                  <a:pt x="2924" y="119"/>
                  <a:pt x="2924" y="119"/>
                </a:cubicBezTo>
                <a:cubicBezTo>
                  <a:pt x="2920" y="119"/>
                  <a:pt x="2920" y="119"/>
                  <a:pt x="2920" y="119"/>
                </a:cubicBezTo>
                <a:cubicBezTo>
                  <a:pt x="2917" y="119"/>
                  <a:pt x="2917" y="119"/>
                  <a:pt x="2917" y="119"/>
                </a:cubicBezTo>
                <a:cubicBezTo>
                  <a:pt x="2915" y="118"/>
                  <a:pt x="2915" y="118"/>
                  <a:pt x="2915" y="118"/>
                </a:cubicBezTo>
                <a:cubicBezTo>
                  <a:pt x="2913" y="118"/>
                  <a:pt x="2913" y="118"/>
                  <a:pt x="2913" y="118"/>
                </a:cubicBezTo>
                <a:cubicBezTo>
                  <a:pt x="2911" y="116"/>
                  <a:pt x="2911" y="116"/>
                  <a:pt x="2911" y="116"/>
                </a:cubicBezTo>
                <a:cubicBezTo>
                  <a:pt x="2910" y="118"/>
                  <a:pt x="2910" y="118"/>
                  <a:pt x="2910" y="118"/>
                </a:cubicBezTo>
                <a:cubicBezTo>
                  <a:pt x="2908" y="118"/>
                  <a:pt x="2908" y="118"/>
                  <a:pt x="2908" y="118"/>
                </a:cubicBezTo>
                <a:cubicBezTo>
                  <a:pt x="2907" y="118"/>
                  <a:pt x="2907" y="118"/>
                  <a:pt x="2907" y="118"/>
                </a:cubicBezTo>
                <a:cubicBezTo>
                  <a:pt x="2908" y="119"/>
                  <a:pt x="2908" y="119"/>
                  <a:pt x="2908" y="119"/>
                </a:cubicBezTo>
                <a:cubicBezTo>
                  <a:pt x="2913" y="121"/>
                  <a:pt x="2913" y="121"/>
                  <a:pt x="2913" y="121"/>
                </a:cubicBezTo>
                <a:cubicBezTo>
                  <a:pt x="2910" y="121"/>
                  <a:pt x="2910" y="121"/>
                  <a:pt x="2910" y="121"/>
                </a:cubicBezTo>
                <a:cubicBezTo>
                  <a:pt x="2911" y="122"/>
                  <a:pt x="2911" y="122"/>
                  <a:pt x="2911" y="122"/>
                </a:cubicBezTo>
                <a:cubicBezTo>
                  <a:pt x="2901" y="121"/>
                  <a:pt x="2901" y="121"/>
                  <a:pt x="2901" y="121"/>
                </a:cubicBezTo>
                <a:cubicBezTo>
                  <a:pt x="2891" y="118"/>
                  <a:pt x="2891" y="118"/>
                  <a:pt x="2891" y="118"/>
                </a:cubicBezTo>
                <a:cubicBezTo>
                  <a:pt x="2885" y="116"/>
                  <a:pt x="2885" y="116"/>
                  <a:pt x="2885" y="116"/>
                </a:cubicBezTo>
                <a:cubicBezTo>
                  <a:pt x="2881" y="119"/>
                  <a:pt x="2881" y="119"/>
                  <a:pt x="2881" y="119"/>
                </a:cubicBezTo>
                <a:cubicBezTo>
                  <a:pt x="2880" y="119"/>
                  <a:pt x="2880" y="119"/>
                  <a:pt x="2880" y="119"/>
                </a:cubicBezTo>
                <a:cubicBezTo>
                  <a:pt x="2877" y="119"/>
                  <a:pt x="2877" y="119"/>
                  <a:pt x="2877" y="119"/>
                </a:cubicBezTo>
                <a:cubicBezTo>
                  <a:pt x="2872" y="119"/>
                  <a:pt x="2872" y="119"/>
                  <a:pt x="2872" y="119"/>
                </a:cubicBezTo>
                <a:cubicBezTo>
                  <a:pt x="2867" y="118"/>
                  <a:pt x="2867" y="118"/>
                  <a:pt x="2867" y="118"/>
                </a:cubicBezTo>
                <a:cubicBezTo>
                  <a:pt x="2861" y="116"/>
                  <a:pt x="2861" y="116"/>
                  <a:pt x="2861" y="116"/>
                </a:cubicBezTo>
                <a:cubicBezTo>
                  <a:pt x="2857" y="115"/>
                  <a:pt x="2857" y="115"/>
                  <a:pt x="2857" y="115"/>
                </a:cubicBezTo>
                <a:cubicBezTo>
                  <a:pt x="2855" y="115"/>
                  <a:pt x="2855" y="115"/>
                  <a:pt x="2855" y="115"/>
                </a:cubicBezTo>
                <a:cubicBezTo>
                  <a:pt x="2855" y="116"/>
                  <a:pt x="2855" y="116"/>
                  <a:pt x="2855" y="116"/>
                </a:cubicBezTo>
                <a:cubicBezTo>
                  <a:pt x="2857" y="119"/>
                  <a:pt x="2857" y="119"/>
                  <a:pt x="2857" y="119"/>
                </a:cubicBezTo>
                <a:cubicBezTo>
                  <a:pt x="2860" y="122"/>
                  <a:pt x="2860" y="122"/>
                  <a:pt x="2860" y="122"/>
                </a:cubicBezTo>
                <a:cubicBezTo>
                  <a:pt x="2860" y="124"/>
                  <a:pt x="2860" y="124"/>
                  <a:pt x="2860" y="124"/>
                </a:cubicBezTo>
                <a:cubicBezTo>
                  <a:pt x="2860" y="125"/>
                  <a:pt x="2860" y="125"/>
                  <a:pt x="2860" y="125"/>
                </a:cubicBezTo>
                <a:cubicBezTo>
                  <a:pt x="2858" y="126"/>
                  <a:pt x="2858" y="126"/>
                  <a:pt x="2858" y="126"/>
                </a:cubicBezTo>
                <a:cubicBezTo>
                  <a:pt x="2857" y="126"/>
                  <a:pt x="2857" y="126"/>
                  <a:pt x="2857" y="126"/>
                </a:cubicBezTo>
                <a:cubicBezTo>
                  <a:pt x="2847" y="124"/>
                  <a:pt x="2847" y="124"/>
                  <a:pt x="2847" y="124"/>
                </a:cubicBezTo>
                <a:cubicBezTo>
                  <a:pt x="2840" y="122"/>
                  <a:pt x="2840" y="122"/>
                  <a:pt x="2840" y="122"/>
                </a:cubicBezTo>
                <a:cubicBezTo>
                  <a:pt x="2834" y="119"/>
                  <a:pt x="2834" y="119"/>
                  <a:pt x="2834" y="119"/>
                </a:cubicBezTo>
                <a:cubicBezTo>
                  <a:pt x="2832" y="118"/>
                  <a:pt x="2832" y="118"/>
                  <a:pt x="2832" y="118"/>
                </a:cubicBezTo>
                <a:cubicBezTo>
                  <a:pt x="2829" y="118"/>
                  <a:pt x="2829" y="118"/>
                  <a:pt x="2829" y="118"/>
                </a:cubicBezTo>
                <a:cubicBezTo>
                  <a:pt x="2828" y="118"/>
                  <a:pt x="2828" y="118"/>
                  <a:pt x="2828" y="118"/>
                </a:cubicBezTo>
                <a:cubicBezTo>
                  <a:pt x="2827" y="116"/>
                  <a:pt x="2827" y="116"/>
                  <a:pt x="2827" y="116"/>
                </a:cubicBezTo>
                <a:cubicBezTo>
                  <a:pt x="2828" y="116"/>
                  <a:pt x="2828" y="116"/>
                  <a:pt x="2828" y="116"/>
                </a:cubicBezTo>
                <a:cubicBezTo>
                  <a:pt x="2831" y="116"/>
                  <a:pt x="2831" y="116"/>
                  <a:pt x="2831" y="116"/>
                </a:cubicBezTo>
                <a:cubicBezTo>
                  <a:pt x="2824" y="114"/>
                  <a:pt x="2824" y="114"/>
                  <a:pt x="2824" y="114"/>
                </a:cubicBezTo>
                <a:cubicBezTo>
                  <a:pt x="2827" y="115"/>
                  <a:pt x="2827" y="115"/>
                  <a:pt x="2827" y="115"/>
                </a:cubicBezTo>
                <a:cubicBezTo>
                  <a:pt x="2825" y="115"/>
                  <a:pt x="2825" y="115"/>
                  <a:pt x="2825" y="115"/>
                </a:cubicBezTo>
                <a:cubicBezTo>
                  <a:pt x="2821" y="115"/>
                  <a:pt x="2821" y="115"/>
                  <a:pt x="2821" y="115"/>
                </a:cubicBezTo>
                <a:cubicBezTo>
                  <a:pt x="2814" y="111"/>
                  <a:pt x="2814" y="111"/>
                  <a:pt x="2814" y="111"/>
                </a:cubicBezTo>
                <a:cubicBezTo>
                  <a:pt x="2819" y="112"/>
                  <a:pt x="2819" y="112"/>
                  <a:pt x="2819" y="112"/>
                </a:cubicBezTo>
                <a:cubicBezTo>
                  <a:pt x="2822" y="112"/>
                  <a:pt x="2822" y="112"/>
                  <a:pt x="2822" y="112"/>
                </a:cubicBezTo>
                <a:cubicBezTo>
                  <a:pt x="2825" y="112"/>
                  <a:pt x="2825" y="112"/>
                  <a:pt x="2825" y="112"/>
                </a:cubicBezTo>
                <a:cubicBezTo>
                  <a:pt x="2824" y="111"/>
                  <a:pt x="2824" y="111"/>
                  <a:pt x="2824" y="111"/>
                </a:cubicBezTo>
                <a:cubicBezTo>
                  <a:pt x="2825" y="111"/>
                  <a:pt x="2825" y="111"/>
                  <a:pt x="2825" y="111"/>
                </a:cubicBezTo>
                <a:cubicBezTo>
                  <a:pt x="2818" y="108"/>
                  <a:pt x="2818" y="108"/>
                  <a:pt x="2818" y="108"/>
                </a:cubicBezTo>
                <a:cubicBezTo>
                  <a:pt x="2815" y="108"/>
                  <a:pt x="2815" y="108"/>
                  <a:pt x="2815" y="108"/>
                </a:cubicBezTo>
                <a:cubicBezTo>
                  <a:pt x="2811" y="106"/>
                  <a:pt x="2811" y="106"/>
                  <a:pt x="2811" y="106"/>
                </a:cubicBezTo>
                <a:cubicBezTo>
                  <a:pt x="2814" y="106"/>
                  <a:pt x="2814" y="106"/>
                  <a:pt x="2814" y="106"/>
                </a:cubicBezTo>
                <a:cubicBezTo>
                  <a:pt x="2815" y="106"/>
                  <a:pt x="2815" y="106"/>
                  <a:pt x="2815" y="106"/>
                </a:cubicBezTo>
                <a:cubicBezTo>
                  <a:pt x="2814" y="105"/>
                  <a:pt x="2814" y="105"/>
                  <a:pt x="2814" y="105"/>
                </a:cubicBezTo>
                <a:cubicBezTo>
                  <a:pt x="2811" y="105"/>
                  <a:pt x="2811" y="105"/>
                  <a:pt x="2811" y="105"/>
                </a:cubicBezTo>
                <a:cubicBezTo>
                  <a:pt x="2815" y="104"/>
                  <a:pt x="2815" y="104"/>
                  <a:pt x="2815" y="104"/>
                </a:cubicBezTo>
                <a:cubicBezTo>
                  <a:pt x="2807" y="104"/>
                  <a:pt x="2807" y="104"/>
                  <a:pt x="2807" y="104"/>
                </a:cubicBezTo>
                <a:cubicBezTo>
                  <a:pt x="2809" y="102"/>
                  <a:pt x="2809" y="102"/>
                  <a:pt x="2809" y="102"/>
                </a:cubicBezTo>
                <a:cubicBezTo>
                  <a:pt x="2809" y="101"/>
                  <a:pt x="2809" y="101"/>
                  <a:pt x="2809" y="101"/>
                </a:cubicBezTo>
                <a:cubicBezTo>
                  <a:pt x="2808" y="101"/>
                  <a:pt x="2808" y="101"/>
                  <a:pt x="2808" y="101"/>
                </a:cubicBezTo>
                <a:cubicBezTo>
                  <a:pt x="2807" y="99"/>
                  <a:pt x="2807" y="99"/>
                  <a:pt x="2807" y="99"/>
                </a:cubicBezTo>
                <a:cubicBezTo>
                  <a:pt x="2799" y="98"/>
                  <a:pt x="2799" y="98"/>
                  <a:pt x="2799" y="98"/>
                </a:cubicBezTo>
                <a:cubicBezTo>
                  <a:pt x="2795" y="96"/>
                  <a:pt x="2795" y="96"/>
                  <a:pt x="2795" y="96"/>
                </a:cubicBezTo>
                <a:cubicBezTo>
                  <a:pt x="2791" y="96"/>
                  <a:pt x="2791" y="96"/>
                  <a:pt x="2791" y="96"/>
                </a:cubicBezTo>
                <a:cubicBezTo>
                  <a:pt x="2786" y="96"/>
                  <a:pt x="2786" y="96"/>
                  <a:pt x="2786" y="96"/>
                </a:cubicBezTo>
                <a:cubicBezTo>
                  <a:pt x="2788" y="98"/>
                  <a:pt x="2788" y="98"/>
                  <a:pt x="2788" y="98"/>
                </a:cubicBezTo>
                <a:cubicBezTo>
                  <a:pt x="2784" y="98"/>
                  <a:pt x="2784" y="98"/>
                  <a:pt x="2784" y="98"/>
                </a:cubicBezTo>
                <a:cubicBezTo>
                  <a:pt x="2781" y="98"/>
                  <a:pt x="2781" y="98"/>
                  <a:pt x="2781" y="98"/>
                </a:cubicBezTo>
                <a:cubicBezTo>
                  <a:pt x="2781" y="96"/>
                  <a:pt x="2781" y="96"/>
                  <a:pt x="2781" y="96"/>
                </a:cubicBezTo>
                <a:cubicBezTo>
                  <a:pt x="2779" y="96"/>
                  <a:pt x="2779" y="96"/>
                  <a:pt x="2779" y="96"/>
                </a:cubicBezTo>
                <a:cubicBezTo>
                  <a:pt x="2776" y="98"/>
                  <a:pt x="2776" y="98"/>
                  <a:pt x="2776" y="98"/>
                </a:cubicBezTo>
                <a:cubicBezTo>
                  <a:pt x="2775" y="96"/>
                  <a:pt x="2775" y="96"/>
                  <a:pt x="2775" y="96"/>
                </a:cubicBezTo>
                <a:cubicBezTo>
                  <a:pt x="2772" y="95"/>
                  <a:pt x="2772" y="95"/>
                  <a:pt x="2772" y="95"/>
                </a:cubicBezTo>
                <a:cubicBezTo>
                  <a:pt x="2765" y="93"/>
                  <a:pt x="2765" y="93"/>
                  <a:pt x="2765" y="93"/>
                </a:cubicBezTo>
                <a:cubicBezTo>
                  <a:pt x="2761" y="93"/>
                  <a:pt x="2761" y="93"/>
                  <a:pt x="2761" y="93"/>
                </a:cubicBezTo>
                <a:cubicBezTo>
                  <a:pt x="2758" y="93"/>
                  <a:pt x="2758" y="93"/>
                  <a:pt x="2758" y="93"/>
                </a:cubicBezTo>
                <a:cubicBezTo>
                  <a:pt x="2759" y="95"/>
                  <a:pt x="2759" y="95"/>
                  <a:pt x="2759" y="95"/>
                </a:cubicBezTo>
                <a:cubicBezTo>
                  <a:pt x="2758" y="95"/>
                  <a:pt x="2758" y="95"/>
                  <a:pt x="2758" y="95"/>
                </a:cubicBezTo>
                <a:cubicBezTo>
                  <a:pt x="2756" y="93"/>
                  <a:pt x="2756" y="93"/>
                  <a:pt x="2756" y="93"/>
                </a:cubicBezTo>
                <a:cubicBezTo>
                  <a:pt x="2756" y="96"/>
                  <a:pt x="2756" y="96"/>
                  <a:pt x="2756" y="96"/>
                </a:cubicBezTo>
                <a:cubicBezTo>
                  <a:pt x="2758" y="98"/>
                  <a:pt x="2758" y="98"/>
                  <a:pt x="2758" y="98"/>
                </a:cubicBezTo>
                <a:cubicBezTo>
                  <a:pt x="2762" y="99"/>
                  <a:pt x="2762" y="99"/>
                  <a:pt x="2762" y="99"/>
                </a:cubicBezTo>
                <a:cubicBezTo>
                  <a:pt x="2762" y="101"/>
                  <a:pt x="2762" y="101"/>
                  <a:pt x="2762" y="101"/>
                </a:cubicBezTo>
                <a:cubicBezTo>
                  <a:pt x="2762" y="102"/>
                  <a:pt x="2762" y="102"/>
                  <a:pt x="2762" y="102"/>
                </a:cubicBezTo>
                <a:cubicBezTo>
                  <a:pt x="2756" y="102"/>
                  <a:pt x="2756" y="102"/>
                  <a:pt x="2756" y="102"/>
                </a:cubicBezTo>
                <a:cubicBezTo>
                  <a:pt x="2742" y="102"/>
                  <a:pt x="2742" y="102"/>
                  <a:pt x="2742" y="102"/>
                </a:cubicBezTo>
                <a:cubicBezTo>
                  <a:pt x="2728" y="101"/>
                  <a:pt x="2728" y="101"/>
                  <a:pt x="2728" y="101"/>
                </a:cubicBezTo>
                <a:cubicBezTo>
                  <a:pt x="2722" y="101"/>
                  <a:pt x="2722" y="101"/>
                  <a:pt x="2722" y="101"/>
                </a:cubicBezTo>
                <a:cubicBezTo>
                  <a:pt x="2719" y="99"/>
                  <a:pt x="2719" y="99"/>
                  <a:pt x="2719" y="99"/>
                </a:cubicBezTo>
                <a:cubicBezTo>
                  <a:pt x="2716" y="98"/>
                  <a:pt x="2716" y="98"/>
                  <a:pt x="2716" y="98"/>
                </a:cubicBezTo>
                <a:cubicBezTo>
                  <a:pt x="2718" y="96"/>
                  <a:pt x="2718" y="96"/>
                  <a:pt x="2718" y="96"/>
                </a:cubicBezTo>
                <a:cubicBezTo>
                  <a:pt x="2721" y="96"/>
                  <a:pt x="2721" y="96"/>
                  <a:pt x="2721" y="96"/>
                </a:cubicBezTo>
                <a:cubicBezTo>
                  <a:pt x="2716" y="95"/>
                  <a:pt x="2716" y="95"/>
                  <a:pt x="2716" y="95"/>
                </a:cubicBezTo>
                <a:cubicBezTo>
                  <a:pt x="2712" y="95"/>
                  <a:pt x="2712" y="95"/>
                  <a:pt x="2712" y="95"/>
                </a:cubicBezTo>
                <a:cubicBezTo>
                  <a:pt x="2703" y="95"/>
                  <a:pt x="2703" y="95"/>
                  <a:pt x="2703" y="95"/>
                </a:cubicBezTo>
                <a:cubicBezTo>
                  <a:pt x="2689" y="95"/>
                  <a:pt x="2689" y="95"/>
                  <a:pt x="2689" y="95"/>
                </a:cubicBezTo>
                <a:cubicBezTo>
                  <a:pt x="2675" y="96"/>
                  <a:pt x="2675" y="96"/>
                  <a:pt x="2675" y="96"/>
                </a:cubicBezTo>
                <a:cubicBezTo>
                  <a:pt x="2678" y="98"/>
                  <a:pt x="2678" y="98"/>
                  <a:pt x="2678" y="98"/>
                </a:cubicBezTo>
                <a:cubicBezTo>
                  <a:pt x="2675" y="98"/>
                  <a:pt x="2675" y="98"/>
                  <a:pt x="2675" y="98"/>
                </a:cubicBezTo>
                <a:cubicBezTo>
                  <a:pt x="2673" y="96"/>
                  <a:pt x="2673" y="96"/>
                  <a:pt x="2673" y="96"/>
                </a:cubicBezTo>
                <a:cubicBezTo>
                  <a:pt x="2673" y="95"/>
                  <a:pt x="2673" y="95"/>
                  <a:pt x="2673" y="95"/>
                </a:cubicBezTo>
                <a:cubicBezTo>
                  <a:pt x="2669" y="93"/>
                  <a:pt x="2669" y="93"/>
                  <a:pt x="2669" y="93"/>
                </a:cubicBezTo>
                <a:cubicBezTo>
                  <a:pt x="2665" y="91"/>
                  <a:pt x="2665" y="91"/>
                  <a:pt x="2665" y="91"/>
                </a:cubicBezTo>
                <a:cubicBezTo>
                  <a:pt x="2667" y="93"/>
                  <a:pt x="2667" y="93"/>
                  <a:pt x="2667" y="93"/>
                </a:cubicBezTo>
                <a:cubicBezTo>
                  <a:pt x="2666" y="95"/>
                  <a:pt x="2666" y="95"/>
                  <a:pt x="2666" y="95"/>
                </a:cubicBezTo>
                <a:cubicBezTo>
                  <a:pt x="2663" y="95"/>
                  <a:pt x="2663" y="95"/>
                  <a:pt x="2663" y="95"/>
                </a:cubicBezTo>
                <a:cubicBezTo>
                  <a:pt x="2659" y="95"/>
                  <a:pt x="2659" y="95"/>
                  <a:pt x="2659" y="95"/>
                </a:cubicBezTo>
                <a:cubicBezTo>
                  <a:pt x="2655" y="92"/>
                  <a:pt x="2655" y="92"/>
                  <a:pt x="2655" y="92"/>
                </a:cubicBezTo>
                <a:cubicBezTo>
                  <a:pt x="2652" y="92"/>
                  <a:pt x="2652" y="92"/>
                  <a:pt x="2652" y="92"/>
                </a:cubicBezTo>
                <a:cubicBezTo>
                  <a:pt x="2653" y="91"/>
                  <a:pt x="2653" y="91"/>
                  <a:pt x="2653" y="91"/>
                </a:cubicBezTo>
                <a:cubicBezTo>
                  <a:pt x="2652" y="91"/>
                  <a:pt x="2652" y="91"/>
                  <a:pt x="2652" y="91"/>
                </a:cubicBezTo>
                <a:cubicBezTo>
                  <a:pt x="2650" y="91"/>
                  <a:pt x="2650" y="91"/>
                  <a:pt x="2650" y="91"/>
                </a:cubicBezTo>
                <a:cubicBezTo>
                  <a:pt x="2650" y="92"/>
                  <a:pt x="2650" y="92"/>
                  <a:pt x="2650" y="92"/>
                </a:cubicBezTo>
                <a:cubicBezTo>
                  <a:pt x="2649" y="92"/>
                  <a:pt x="2649" y="92"/>
                  <a:pt x="2649" y="92"/>
                </a:cubicBezTo>
                <a:cubicBezTo>
                  <a:pt x="2646" y="91"/>
                  <a:pt x="2646" y="91"/>
                  <a:pt x="2646" y="91"/>
                </a:cubicBezTo>
                <a:cubicBezTo>
                  <a:pt x="2643" y="91"/>
                  <a:pt x="2643" y="91"/>
                  <a:pt x="2643" y="91"/>
                </a:cubicBezTo>
                <a:cubicBezTo>
                  <a:pt x="2640" y="91"/>
                  <a:pt x="2640" y="91"/>
                  <a:pt x="2640" y="91"/>
                </a:cubicBezTo>
                <a:cubicBezTo>
                  <a:pt x="2640" y="92"/>
                  <a:pt x="2640" y="92"/>
                  <a:pt x="2640" y="92"/>
                </a:cubicBezTo>
                <a:cubicBezTo>
                  <a:pt x="2639" y="93"/>
                  <a:pt x="2639" y="93"/>
                  <a:pt x="2639" y="93"/>
                </a:cubicBezTo>
                <a:cubicBezTo>
                  <a:pt x="2640" y="93"/>
                  <a:pt x="2640" y="93"/>
                  <a:pt x="2640" y="93"/>
                </a:cubicBezTo>
                <a:cubicBezTo>
                  <a:pt x="2642" y="95"/>
                  <a:pt x="2642" y="95"/>
                  <a:pt x="2642" y="95"/>
                </a:cubicBezTo>
                <a:cubicBezTo>
                  <a:pt x="2645" y="93"/>
                  <a:pt x="2645" y="93"/>
                  <a:pt x="2645" y="93"/>
                </a:cubicBezTo>
                <a:cubicBezTo>
                  <a:pt x="2649" y="93"/>
                  <a:pt x="2649" y="93"/>
                  <a:pt x="2649" y="93"/>
                </a:cubicBezTo>
                <a:cubicBezTo>
                  <a:pt x="2652" y="95"/>
                  <a:pt x="2652" y="95"/>
                  <a:pt x="2652" y="95"/>
                </a:cubicBezTo>
                <a:cubicBezTo>
                  <a:pt x="2646" y="96"/>
                  <a:pt x="2646" y="96"/>
                  <a:pt x="2646" y="96"/>
                </a:cubicBezTo>
                <a:cubicBezTo>
                  <a:pt x="2639" y="96"/>
                  <a:pt x="2639" y="96"/>
                  <a:pt x="2639" y="96"/>
                </a:cubicBezTo>
                <a:cubicBezTo>
                  <a:pt x="2642" y="98"/>
                  <a:pt x="2642" y="98"/>
                  <a:pt x="2642" y="98"/>
                </a:cubicBezTo>
                <a:cubicBezTo>
                  <a:pt x="2639" y="98"/>
                  <a:pt x="2639" y="98"/>
                  <a:pt x="2639" y="98"/>
                </a:cubicBezTo>
                <a:cubicBezTo>
                  <a:pt x="2637" y="98"/>
                  <a:pt x="2637" y="98"/>
                  <a:pt x="2637" y="98"/>
                </a:cubicBezTo>
                <a:cubicBezTo>
                  <a:pt x="2633" y="99"/>
                  <a:pt x="2633" y="99"/>
                  <a:pt x="2633" y="99"/>
                </a:cubicBezTo>
                <a:cubicBezTo>
                  <a:pt x="2630" y="101"/>
                  <a:pt x="2630" y="101"/>
                  <a:pt x="2630" y="101"/>
                </a:cubicBezTo>
                <a:cubicBezTo>
                  <a:pt x="2623" y="101"/>
                  <a:pt x="2623" y="101"/>
                  <a:pt x="2623" y="101"/>
                </a:cubicBezTo>
                <a:cubicBezTo>
                  <a:pt x="2619" y="99"/>
                  <a:pt x="2619" y="99"/>
                  <a:pt x="2619" y="99"/>
                </a:cubicBezTo>
                <a:cubicBezTo>
                  <a:pt x="2620" y="98"/>
                  <a:pt x="2620" y="98"/>
                  <a:pt x="2620" y="98"/>
                </a:cubicBezTo>
                <a:cubicBezTo>
                  <a:pt x="2622" y="96"/>
                  <a:pt x="2622" y="96"/>
                  <a:pt x="2622" y="96"/>
                </a:cubicBezTo>
                <a:cubicBezTo>
                  <a:pt x="2623" y="95"/>
                  <a:pt x="2623" y="95"/>
                  <a:pt x="2623" y="95"/>
                </a:cubicBezTo>
                <a:cubicBezTo>
                  <a:pt x="2629" y="95"/>
                  <a:pt x="2629" y="95"/>
                  <a:pt x="2629" y="95"/>
                </a:cubicBezTo>
                <a:cubicBezTo>
                  <a:pt x="2630" y="93"/>
                  <a:pt x="2630" y="93"/>
                  <a:pt x="2630" y="93"/>
                </a:cubicBezTo>
                <a:cubicBezTo>
                  <a:pt x="2630" y="92"/>
                  <a:pt x="2630" y="92"/>
                  <a:pt x="2630" y="92"/>
                </a:cubicBezTo>
                <a:cubicBezTo>
                  <a:pt x="2635" y="91"/>
                  <a:pt x="2635" y="91"/>
                  <a:pt x="2635" y="91"/>
                </a:cubicBezTo>
                <a:cubicBezTo>
                  <a:pt x="2636" y="89"/>
                  <a:pt x="2636" y="89"/>
                  <a:pt x="2636" y="89"/>
                </a:cubicBezTo>
                <a:cubicBezTo>
                  <a:pt x="2637" y="88"/>
                  <a:pt x="2637" y="88"/>
                  <a:pt x="2637" y="88"/>
                </a:cubicBezTo>
                <a:cubicBezTo>
                  <a:pt x="2633" y="88"/>
                  <a:pt x="2633" y="88"/>
                  <a:pt x="2633" y="88"/>
                </a:cubicBezTo>
                <a:cubicBezTo>
                  <a:pt x="2639" y="86"/>
                  <a:pt x="2639" y="86"/>
                  <a:pt x="2639" y="86"/>
                </a:cubicBezTo>
                <a:cubicBezTo>
                  <a:pt x="2637" y="86"/>
                  <a:pt x="2637" y="86"/>
                  <a:pt x="2637" y="86"/>
                </a:cubicBezTo>
                <a:cubicBezTo>
                  <a:pt x="2643" y="83"/>
                  <a:pt x="2643" y="83"/>
                  <a:pt x="2643" y="83"/>
                </a:cubicBezTo>
                <a:cubicBezTo>
                  <a:pt x="2646" y="83"/>
                  <a:pt x="2646" y="83"/>
                  <a:pt x="2646" y="83"/>
                </a:cubicBezTo>
                <a:cubicBezTo>
                  <a:pt x="2647" y="83"/>
                  <a:pt x="2647" y="83"/>
                  <a:pt x="2647" y="83"/>
                </a:cubicBezTo>
                <a:cubicBezTo>
                  <a:pt x="2647" y="82"/>
                  <a:pt x="2647" y="82"/>
                  <a:pt x="2647" y="82"/>
                </a:cubicBezTo>
                <a:cubicBezTo>
                  <a:pt x="2649" y="81"/>
                  <a:pt x="2649" y="81"/>
                  <a:pt x="2649" y="81"/>
                </a:cubicBezTo>
                <a:cubicBezTo>
                  <a:pt x="2650" y="81"/>
                  <a:pt x="2650" y="81"/>
                  <a:pt x="2650" y="81"/>
                </a:cubicBezTo>
                <a:cubicBezTo>
                  <a:pt x="2652" y="81"/>
                  <a:pt x="2652" y="81"/>
                  <a:pt x="2652" y="81"/>
                </a:cubicBezTo>
                <a:cubicBezTo>
                  <a:pt x="2655" y="79"/>
                  <a:pt x="2655" y="79"/>
                  <a:pt x="2655" y="79"/>
                </a:cubicBezTo>
                <a:cubicBezTo>
                  <a:pt x="2655" y="76"/>
                  <a:pt x="2655" y="76"/>
                  <a:pt x="2655" y="76"/>
                </a:cubicBezTo>
                <a:cubicBezTo>
                  <a:pt x="2653" y="75"/>
                  <a:pt x="2653" y="75"/>
                  <a:pt x="2653" y="75"/>
                </a:cubicBezTo>
                <a:cubicBezTo>
                  <a:pt x="2649" y="73"/>
                  <a:pt x="2649" y="73"/>
                  <a:pt x="2649" y="73"/>
                </a:cubicBezTo>
                <a:cubicBezTo>
                  <a:pt x="2646" y="73"/>
                  <a:pt x="2646" y="73"/>
                  <a:pt x="2646" y="73"/>
                </a:cubicBezTo>
                <a:cubicBezTo>
                  <a:pt x="2645" y="73"/>
                  <a:pt x="2645" y="73"/>
                  <a:pt x="2645" y="73"/>
                </a:cubicBezTo>
                <a:cubicBezTo>
                  <a:pt x="2642" y="72"/>
                  <a:pt x="2642" y="72"/>
                  <a:pt x="2642" y="72"/>
                </a:cubicBezTo>
                <a:cubicBezTo>
                  <a:pt x="2645" y="72"/>
                  <a:pt x="2645" y="72"/>
                  <a:pt x="2645" y="72"/>
                </a:cubicBezTo>
                <a:cubicBezTo>
                  <a:pt x="2652" y="73"/>
                  <a:pt x="2652" y="73"/>
                  <a:pt x="2652" y="73"/>
                </a:cubicBezTo>
                <a:cubicBezTo>
                  <a:pt x="2650" y="72"/>
                  <a:pt x="2650" y="72"/>
                  <a:pt x="2650" y="72"/>
                </a:cubicBezTo>
                <a:cubicBezTo>
                  <a:pt x="2649" y="71"/>
                  <a:pt x="2649" y="71"/>
                  <a:pt x="2649" y="71"/>
                </a:cubicBezTo>
                <a:cubicBezTo>
                  <a:pt x="2646" y="71"/>
                  <a:pt x="2646" y="71"/>
                  <a:pt x="2646" y="71"/>
                </a:cubicBezTo>
                <a:cubicBezTo>
                  <a:pt x="2642" y="68"/>
                  <a:pt x="2642" y="68"/>
                  <a:pt x="2642" y="68"/>
                </a:cubicBezTo>
                <a:cubicBezTo>
                  <a:pt x="2640" y="68"/>
                  <a:pt x="2640" y="68"/>
                  <a:pt x="2640" y="68"/>
                </a:cubicBezTo>
                <a:cubicBezTo>
                  <a:pt x="2639" y="69"/>
                  <a:pt x="2639" y="69"/>
                  <a:pt x="2639" y="69"/>
                </a:cubicBezTo>
                <a:cubicBezTo>
                  <a:pt x="2636" y="68"/>
                  <a:pt x="2636" y="68"/>
                  <a:pt x="2636" y="68"/>
                </a:cubicBezTo>
                <a:cubicBezTo>
                  <a:pt x="2635" y="66"/>
                  <a:pt x="2635" y="66"/>
                  <a:pt x="2635" y="66"/>
                </a:cubicBezTo>
                <a:cubicBezTo>
                  <a:pt x="2632" y="65"/>
                  <a:pt x="2632" y="65"/>
                  <a:pt x="2632" y="65"/>
                </a:cubicBezTo>
                <a:cubicBezTo>
                  <a:pt x="2630" y="65"/>
                  <a:pt x="2630" y="65"/>
                  <a:pt x="2630" y="65"/>
                </a:cubicBezTo>
                <a:cubicBezTo>
                  <a:pt x="2629" y="66"/>
                  <a:pt x="2629" y="66"/>
                  <a:pt x="2629" y="66"/>
                </a:cubicBezTo>
                <a:cubicBezTo>
                  <a:pt x="2627" y="65"/>
                  <a:pt x="2627" y="65"/>
                  <a:pt x="2627" y="65"/>
                </a:cubicBezTo>
                <a:cubicBezTo>
                  <a:pt x="2626" y="63"/>
                  <a:pt x="2626" y="63"/>
                  <a:pt x="2626" y="63"/>
                </a:cubicBezTo>
                <a:cubicBezTo>
                  <a:pt x="2622" y="62"/>
                  <a:pt x="2622" y="62"/>
                  <a:pt x="2622" y="62"/>
                </a:cubicBezTo>
                <a:cubicBezTo>
                  <a:pt x="2613" y="62"/>
                  <a:pt x="2613" y="62"/>
                  <a:pt x="2613" y="62"/>
                </a:cubicBezTo>
                <a:cubicBezTo>
                  <a:pt x="2603" y="62"/>
                  <a:pt x="2603" y="62"/>
                  <a:pt x="2603" y="62"/>
                </a:cubicBezTo>
                <a:cubicBezTo>
                  <a:pt x="2593" y="62"/>
                  <a:pt x="2593" y="62"/>
                  <a:pt x="2593" y="62"/>
                </a:cubicBezTo>
                <a:cubicBezTo>
                  <a:pt x="2593" y="63"/>
                  <a:pt x="2593" y="63"/>
                  <a:pt x="2593" y="63"/>
                </a:cubicBezTo>
                <a:cubicBezTo>
                  <a:pt x="2590" y="65"/>
                  <a:pt x="2590" y="65"/>
                  <a:pt x="2590" y="65"/>
                </a:cubicBezTo>
                <a:cubicBezTo>
                  <a:pt x="2586" y="65"/>
                  <a:pt x="2586" y="65"/>
                  <a:pt x="2586" y="65"/>
                </a:cubicBezTo>
                <a:cubicBezTo>
                  <a:pt x="2581" y="65"/>
                  <a:pt x="2581" y="65"/>
                  <a:pt x="2581" y="65"/>
                </a:cubicBezTo>
                <a:cubicBezTo>
                  <a:pt x="2583" y="63"/>
                  <a:pt x="2583" y="63"/>
                  <a:pt x="2583" y="63"/>
                </a:cubicBezTo>
                <a:cubicBezTo>
                  <a:pt x="2584" y="62"/>
                  <a:pt x="2584" y="62"/>
                  <a:pt x="2584" y="62"/>
                </a:cubicBezTo>
                <a:cubicBezTo>
                  <a:pt x="2584" y="61"/>
                  <a:pt x="2584" y="61"/>
                  <a:pt x="2584" y="61"/>
                </a:cubicBezTo>
                <a:cubicBezTo>
                  <a:pt x="2583" y="59"/>
                  <a:pt x="2583" y="59"/>
                  <a:pt x="2583" y="59"/>
                </a:cubicBezTo>
                <a:cubicBezTo>
                  <a:pt x="2576" y="59"/>
                  <a:pt x="2576" y="59"/>
                  <a:pt x="2576" y="59"/>
                </a:cubicBezTo>
                <a:cubicBezTo>
                  <a:pt x="2569" y="61"/>
                  <a:pt x="2569" y="61"/>
                  <a:pt x="2569" y="61"/>
                </a:cubicBezTo>
                <a:cubicBezTo>
                  <a:pt x="2570" y="59"/>
                  <a:pt x="2570" y="59"/>
                  <a:pt x="2570" y="59"/>
                </a:cubicBezTo>
                <a:cubicBezTo>
                  <a:pt x="2570" y="58"/>
                  <a:pt x="2570" y="58"/>
                  <a:pt x="2570" y="58"/>
                </a:cubicBezTo>
                <a:cubicBezTo>
                  <a:pt x="2557" y="59"/>
                  <a:pt x="2557" y="59"/>
                  <a:pt x="2557" y="59"/>
                </a:cubicBezTo>
                <a:cubicBezTo>
                  <a:pt x="2564" y="58"/>
                  <a:pt x="2564" y="58"/>
                  <a:pt x="2564" y="58"/>
                </a:cubicBezTo>
                <a:cubicBezTo>
                  <a:pt x="2567" y="56"/>
                  <a:pt x="2567" y="56"/>
                  <a:pt x="2567" y="56"/>
                </a:cubicBezTo>
                <a:cubicBezTo>
                  <a:pt x="2570" y="56"/>
                  <a:pt x="2570" y="56"/>
                  <a:pt x="2570" y="56"/>
                </a:cubicBezTo>
                <a:cubicBezTo>
                  <a:pt x="2566" y="55"/>
                  <a:pt x="2566" y="55"/>
                  <a:pt x="2566" y="55"/>
                </a:cubicBezTo>
                <a:cubicBezTo>
                  <a:pt x="2560" y="53"/>
                  <a:pt x="2560" y="53"/>
                  <a:pt x="2560" y="53"/>
                </a:cubicBezTo>
                <a:cubicBezTo>
                  <a:pt x="2551" y="52"/>
                  <a:pt x="2551" y="52"/>
                  <a:pt x="2551" y="52"/>
                </a:cubicBezTo>
                <a:cubicBezTo>
                  <a:pt x="2547" y="52"/>
                  <a:pt x="2547" y="52"/>
                  <a:pt x="2547" y="52"/>
                </a:cubicBezTo>
                <a:cubicBezTo>
                  <a:pt x="2543" y="53"/>
                  <a:pt x="2543" y="53"/>
                  <a:pt x="2543" y="53"/>
                </a:cubicBezTo>
                <a:cubicBezTo>
                  <a:pt x="2540" y="55"/>
                  <a:pt x="2540" y="55"/>
                  <a:pt x="2540" y="55"/>
                </a:cubicBezTo>
                <a:cubicBezTo>
                  <a:pt x="2536" y="56"/>
                  <a:pt x="2536" y="56"/>
                  <a:pt x="2536" y="56"/>
                </a:cubicBezTo>
                <a:cubicBezTo>
                  <a:pt x="2538" y="56"/>
                  <a:pt x="2538" y="56"/>
                  <a:pt x="2538" y="56"/>
                </a:cubicBezTo>
                <a:cubicBezTo>
                  <a:pt x="2534" y="59"/>
                  <a:pt x="2534" y="59"/>
                  <a:pt x="2534" y="59"/>
                </a:cubicBezTo>
                <a:cubicBezTo>
                  <a:pt x="2534" y="61"/>
                  <a:pt x="2534" y="61"/>
                  <a:pt x="2534" y="61"/>
                </a:cubicBezTo>
                <a:cubicBezTo>
                  <a:pt x="2536" y="62"/>
                  <a:pt x="2536" y="62"/>
                  <a:pt x="2536" y="62"/>
                </a:cubicBezTo>
                <a:cubicBezTo>
                  <a:pt x="2538" y="62"/>
                  <a:pt x="2538" y="62"/>
                  <a:pt x="2538" y="62"/>
                </a:cubicBezTo>
                <a:cubicBezTo>
                  <a:pt x="2538" y="63"/>
                  <a:pt x="2538" y="63"/>
                  <a:pt x="2538" y="63"/>
                </a:cubicBezTo>
                <a:cubicBezTo>
                  <a:pt x="2544" y="65"/>
                  <a:pt x="2544" y="65"/>
                  <a:pt x="2544" y="65"/>
                </a:cubicBezTo>
                <a:cubicBezTo>
                  <a:pt x="2551" y="66"/>
                  <a:pt x="2551" y="66"/>
                  <a:pt x="2551" y="66"/>
                </a:cubicBezTo>
                <a:cubicBezTo>
                  <a:pt x="2543" y="65"/>
                  <a:pt x="2543" y="65"/>
                  <a:pt x="2543" y="65"/>
                </a:cubicBezTo>
                <a:cubicBezTo>
                  <a:pt x="2538" y="65"/>
                  <a:pt x="2538" y="65"/>
                  <a:pt x="2538" y="65"/>
                </a:cubicBezTo>
                <a:cubicBezTo>
                  <a:pt x="2531" y="65"/>
                  <a:pt x="2531" y="65"/>
                  <a:pt x="2531" y="65"/>
                </a:cubicBezTo>
                <a:cubicBezTo>
                  <a:pt x="2524" y="65"/>
                  <a:pt x="2524" y="65"/>
                  <a:pt x="2524" y="65"/>
                </a:cubicBezTo>
                <a:cubicBezTo>
                  <a:pt x="2526" y="66"/>
                  <a:pt x="2526" y="66"/>
                  <a:pt x="2526" y="66"/>
                </a:cubicBezTo>
                <a:cubicBezTo>
                  <a:pt x="2530" y="66"/>
                  <a:pt x="2530" y="66"/>
                  <a:pt x="2530" y="66"/>
                </a:cubicBezTo>
                <a:cubicBezTo>
                  <a:pt x="2533" y="68"/>
                  <a:pt x="2533" y="68"/>
                  <a:pt x="2533" y="68"/>
                </a:cubicBezTo>
                <a:cubicBezTo>
                  <a:pt x="2536" y="69"/>
                  <a:pt x="2536" y="69"/>
                  <a:pt x="2536" y="69"/>
                </a:cubicBezTo>
                <a:cubicBezTo>
                  <a:pt x="2527" y="68"/>
                  <a:pt x="2527" y="68"/>
                  <a:pt x="2527" y="68"/>
                </a:cubicBezTo>
                <a:cubicBezTo>
                  <a:pt x="2524" y="68"/>
                  <a:pt x="2524" y="68"/>
                  <a:pt x="2524" y="68"/>
                </a:cubicBezTo>
                <a:cubicBezTo>
                  <a:pt x="2520" y="68"/>
                  <a:pt x="2520" y="68"/>
                  <a:pt x="2520" y="68"/>
                </a:cubicBezTo>
                <a:cubicBezTo>
                  <a:pt x="2521" y="69"/>
                  <a:pt x="2521" y="69"/>
                  <a:pt x="2521" y="69"/>
                </a:cubicBezTo>
                <a:cubicBezTo>
                  <a:pt x="2520" y="69"/>
                  <a:pt x="2520" y="69"/>
                  <a:pt x="2520" y="69"/>
                </a:cubicBezTo>
                <a:cubicBezTo>
                  <a:pt x="2516" y="71"/>
                  <a:pt x="2516" y="71"/>
                  <a:pt x="2516" y="71"/>
                </a:cubicBezTo>
                <a:cubicBezTo>
                  <a:pt x="2513" y="71"/>
                  <a:pt x="2513" y="71"/>
                  <a:pt x="2513" y="71"/>
                </a:cubicBezTo>
                <a:cubicBezTo>
                  <a:pt x="2511" y="71"/>
                  <a:pt x="2511" y="71"/>
                  <a:pt x="2511" y="71"/>
                </a:cubicBezTo>
                <a:cubicBezTo>
                  <a:pt x="2510" y="71"/>
                  <a:pt x="2510" y="71"/>
                  <a:pt x="2510" y="71"/>
                </a:cubicBezTo>
                <a:cubicBezTo>
                  <a:pt x="2507" y="71"/>
                  <a:pt x="2507" y="71"/>
                  <a:pt x="2507" y="71"/>
                </a:cubicBezTo>
                <a:cubicBezTo>
                  <a:pt x="2504" y="71"/>
                  <a:pt x="2504" y="71"/>
                  <a:pt x="2504" y="71"/>
                </a:cubicBezTo>
                <a:cubicBezTo>
                  <a:pt x="2505" y="69"/>
                  <a:pt x="2505" y="69"/>
                  <a:pt x="2505" y="69"/>
                </a:cubicBezTo>
                <a:cubicBezTo>
                  <a:pt x="2501" y="68"/>
                  <a:pt x="2501" y="68"/>
                  <a:pt x="2501" y="68"/>
                </a:cubicBezTo>
                <a:cubicBezTo>
                  <a:pt x="2495" y="68"/>
                  <a:pt x="2495" y="68"/>
                  <a:pt x="2495" y="68"/>
                </a:cubicBezTo>
                <a:cubicBezTo>
                  <a:pt x="2485" y="69"/>
                  <a:pt x="2485" y="69"/>
                  <a:pt x="2485" y="69"/>
                </a:cubicBezTo>
                <a:cubicBezTo>
                  <a:pt x="2484" y="69"/>
                  <a:pt x="2484" y="69"/>
                  <a:pt x="2484" y="69"/>
                </a:cubicBezTo>
                <a:cubicBezTo>
                  <a:pt x="2481" y="69"/>
                  <a:pt x="2481" y="69"/>
                  <a:pt x="2481" y="69"/>
                </a:cubicBezTo>
                <a:cubicBezTo>
                  <a:pt x="2481" y="71"/>
                  <a:pt x="2481" y="71"/>
                  <a:pt x="2481" y="71"/>
                </a:cubicBezTo>
                <a:cubicBezTo>
                  <a:pt x="2483" y="71"/>
                  <a:pt x="2483" y="71"/>
                  <a:pt x="2483" y="71"/>
                </a:cubicBezTo>
                <a:cubicBezTo>
                  <a:pt x="2485" y="71"/>
                  <a:pt x="2485" y="71"/>
                  <a:pt x="2485" y="71"/>
                </a:cubicBezTo>
                <a:cubicBezTo>
                  <a:pt x="2491" y="71"/>
                  <a:pt x="2491" y="71"/>
                  <a:pt x="2491" y="71"/>
                </a:cubicBezTo>
                <a:cubicBezTo>
                  <a:pt x="2484" y="72"/>
                  <a:pt x="2484" y="72"/>
                  <a:pt x="2484" y="72"/>
                </a:cubicBezTo>
                <a:cubicBezTo>
                  <a:pt x="2477" y="72"/>
                  <a:pt x="2477" y="72"/>
                  <a:pt x="2477" y="72"/>
                </a:cubicBezTo>
                <a:cubicBezTo>
                  <a:pt x="2461" y="75"/>
                  <a:pt x="2461" y="75"/>
                  <a:pt x="2461" y="75"/>
                </a:cubicBezTo>
                <a:cubicBezTo>
                  <a:pt x="2458" y="76"/>
                  <a:pt x="2458" y="76"/>
                  <a:pt x="2458" y="76"/>
                </a:cubicBezTo>
                <a:cubicBezTo>
                  <a:pt x="2455" y="76"/>
                  <a:pt x="2455" y="76"/>
                  <a:pt x="2455" y="76"/>
                </a:cubicBezTo>
                <a:cubicBezTo>
                  <a:pt x="2452" y="78"/>
                  <a:pt x="2452" y="78"/>
                  <a:pt x="2452" y="78"/>
                </a:cubicBezTo>
                <a:cubicBezTo>
                  <a:pt x="2450" y="79"/>
                  <a:pt x="2450" y="79"/>
                  <a:pt x="2450" y="79"/>
                </a:cubicBezTo>
                <a:cubicBezTo>
                  <a:pt x="2445" y="79"/>
                  <a:pt x="2445" y="79"/>
                  <a:pt x="2445" y="79"/>
                </a:cubicBezTo>
                <a:cubicBezTo>
                  <a:pt x="2447" y="81"/>
                  <a:pt x="2447" y="81"/>
                  <a:pt x="2447" y="81"/>
                </a:cubicBezTo>
                <a:cubicBezTo>
                  <a:pt x="2445" y="81"/>
                  <a:pt x="2445" y="81"/>
                  <a:pt x="2445" y="81"/>
                </a:cubicBezTo>
                <a:cubicBezTo>
                  <a:pt x="2445" y="82"/>
                  <a:pt x="2445" y="82"/>
                  <a:pt x="2445" y="82"/>
                </a:cubicBezTo>
                <a:cubicBezTo>
                  <a:pt x="2444" y="82"/>
                  <a:pt x="2444" y="82"/>
                  <a:pt x="2444" y="82"/>
                </a:cubicBezTo>
                <a:cubicBezTo>
                  <a:pt x="2445" y="83"/>
                  <a:pt x="2445" y="83"/>
                  <a:pt x="2445" y="83"/>
                </a:cubicBezTo>
                <a:cubicBezTo>
                  <a:pt x="2442" y="85"/>
                  <a:pt x="2442" y="85"/>
                  <a:pt x="2442" y="85"/>
                </a:cubicBezTo>
                <a:cubicBezTo>
                  <a:pt x="2444" y="85"/>
                  <a:pt x="2444" y="85"/>
                  <a:pt x="2444" y="85"/>
                </a:cubicBezTo>
                <a:cubicBezTo>
                  <a:pt x="2447" y="86"/>
                  <a:pt x="2447" y="86"/>
                  <a:pt x="2447" y="86"/>
                </a:cubicBezTo>
                <a:cubicBezTo>
                  <a:pt x="2450" y="86"/>
                  <a:pt x="2450" y="86"/>
                  <a:pt x="2450" y="86"/>
                </a:cubicBezTo>
                <a:cubicBezTo>
                  <a:pt x="2448" y="88"/>
                  <a:pt x="2448" y="88"/>
                  <a:pt x="2448" y="88"/>
                </a:cubicBezTo>
                <a:cubicBezTo>
                  <a:pt x="2447" y="88"/>
                  <a:pt x="2447" y="88"/>
                  <a:pt x="2447" y="88"/>
                </a:cubicBezTo>
                <a:cubicBezTo>
                  <a:pt x="2445" y="86"/>
                  <a:pt x="2445" y="86"/>
                  <a:pt x="2445" y="86"/>
                </a:cubicBezTo>
                <a:cubicBezTo>
                  <a:pt x="2440" y="86"/>
                  <a:pt x="2440" y="86"/>
                  <a:pt x="2440" y="86"/>
                </a:cubicBezTo>
                <a:cubicBezTo>
                  <a:pt x="2442" y="88"/>
                  <a:pt x="2442" y="88"/>
                  <a:pt x="2442" y="88"/>
                </a:cubicBezTo>
                <a:cubicBezTo>
                  <a:pt x="2447" y="89"/>
                  <a:pt x="2447" y="89"/>
                  <a:pt x="2447" y="89"/>
                </a:cubicBezTo>
                <a:cubicBezTo>
                  <a:pt x="2454" y="91"/>
                  <a:pt x="2454" y="91"/>
                  <a:pt x="2454" y="91"/>
                </a:cubicBezTo>
                <a:cubicBezTo>
                  <a:pt x="2451" y="91"/>
                  <a:pt x="2451" y="91"/>
                  <a:pt x="2451" y="91"/>
                </a:cubicBezTo>
                <a:cubicBezTo>
                  <a:pt x="2454" y="92"/>
                  <a:pt x="2454" y="92"/>
                  <a:pt x="2454" y="92"/>
                </a:cubicBezTo>
                <a:cubicBezTo>
                  <a:pt x="2450" y="92"/>
                  <a:pt x="2450" y="92"/>
                  <a:pt x="2450" y="92"/>
                </a:cubicBezTo>
                <a:cubicBezTo>
                  <a:pt x="2444" y="92"/>
                  <a:pt x="2444" y="92"/>
                  <a:pt x="2444" y="92"/>
                </a:cubicBezTo>
                <a:cubicBezTo>
                  <a:pt x="2440" y="95"/>
                  <a:pt x="2440" y="95"/>
                  <a:pt x="2440" y="95"/>
                </a:cubicBezTo>
                <a:cubicBezTo>
                  <a:pt x="2432" y="93"/>
                  <a:pt x="2432" y="93"/>
                  <a:pt x="2432" y="93"/>
                </a:cubicBezTo>
                <a:cubicBezTo>
                  <a:pt x="2424" y="95"/>
                  <a:pt x="2424" y="95"/>
                  <a:pt x="2424" y="95"/>
                </a:cubicBezTo>
                <a:cubicBezTo>
                  <a:pt x="2415" y="95"/>
                  <a:pt x="2415" y="95"/>
                  <a:pt x="2415" y="95"/>
                </a:cubicBezTo>
                <a:cubicBezTo>
                  <a:pt x="2408" y="95"/>
                  <a:pt x="2408" y="95"/>
                  <a:pt x="2408" y="95"/>
                </a:cubicBezTo>
                <a:cubicBezTo>
                  <a:pt x="2404" y="95"/>
                  <a:pt x="2404" y="95"/>
                  <a:pt x="2404" y="95"/>
                </a:cubicBezTo>
                <a:cubicBezTo>
                  <a:pt x="2402" y="96"/>
                  <a:pt x="2402" y="96"/>
                  <a:pt x="2402" y="96"/>
                </a:cubicBezTo>
                <a:cubicBezTo>
                  <a:pt x="2402" y="98"/>
                  <a:pt x="2402" y="98"/>
                  <a:pt x="2402" y="98"/>
                </a:cubicBezTo>
                <a:cubicBezTo>
                  <a:pt x="2401" y="98"/>
                  <a:pt x="2401" y="98"/>
                  <a:pt x="2401" y="98"/>
                </a:cubicBezTo>
                <a:cubicBezTo>
                  <a:pt x="2402" y="99"/>
                  <a:pt x="2402" y="99"/>
                  <a:pt x="2402" y="99"/>
                </a:cubicBezTo>
                <a:cubicBezTo>
                  <a:pt x="2404" y="99"/>
                  <a:pt x="2404" y="99"/>
                  <a:pt x="2404" y="99"/>
                </a:cubicBezTo>
                <a:cubicBezTo>
                  <a:pt x="2402" y="101"/>
                  <a:pt x="2402" y="101"/>
                  <a:pt x="2402" y="101"/>
                </a:cubicBezTo>
                <a:cubicBezTo>
                  <a:pt x="2407" y="101"/>
                  <a:pt x="2407" y="101"/>
                  <a:pt x="2407" y="101"/>
                </a:cubicBezTo>
                <a:cubicBezTo>
                  <a:pt x="2409" y="105"/>
                  <a:pt x="2409" y="105"/>
                  <a:pt x="2409" y="105"/>
                </a:cubicBezTo>
                <a:cubicBezTo>
                  <a:pt x="2409" y="106"/>
                  <a:pt x="2409" y="106"/>
                  <a:pt x="2409" y="106"/>
                </a:cubicBezTo>
                <a:cubicBezTo>
                  <a:pt x="2412" y="108"/>
                  <a:pt x="2412" y="108"/>
                  <a:pt x="2412" y="108"/>
                </a:cubicBezTo>
                <a:cubicBezTo>
                  <a:pt x="2417" y="109"/>
                  <a:pt x="2417" y="109"/>
                  <a:pt x="2417" y="109"/>
                </a:cubicBezTo>
                <a:cubicBezTo>
                  <a:pt x="2422" y="109"/>
                  <a:pt x="2422" y="109"/>
                  <a:pt x="2422" y="109"/>
                </a:cubicBezTo>
                <a:cubicBezTo>
                  <a:pt x="2427" y="111"/>
                  <a:pt x="2427" y="111"/>
                  <a:pt x="2427" y="111"/>
                </a:cubicBezTo>
                <a:cubicBezTo>
                  <a:pt x="2431" y="114"/>
                  <a:pt x="2431" y="114"/>
                  <a:pt x="2431" y="114"/>
                </a:cubicBezTo>
                <a:cubicBezTo>
                  <a:pt x="2434" y="115"/>
                  <a:pt x="2434" y="115"/>
                  <a:pt x="2434" y="115"/>
                </a:cubicBezTo>
                <a:cubicBezTo>
                  <a:pt x="2428" y="116"/>
                  <a:pt x="2428" y="116"/>
                  <a:pt x="2428" y="116"/>
                </a:cubicBezTo>
                <a:cubicBezTo>
                  <a:pt x="2422" y="115"/>
                  <a:pt x="2422" y="115"/>
                  <a:pt x="2422" y="115"/>
                </a:cubicBezTo>
                <a:cubicBezTo>
                  <a:pt x="2414" y="112"/>
                  <a:pt x="2414" y="112"/>
                  <a:pt x="2414" y="112"/>
                </a:cubicBezTo>
                <a:cubicBezTo>
                  <a:pt x="2408" y="111"/>
                  <a:pt x="2408" y="111"/>
                  <a:pt x="2408" y="111"/>
                </a:cubicBezTo>
                <a:cubicBezTo>
                  <a:pt x="2401" y="109"/>
                  <a:pt x="2401" y="109"/>
                  <a:pt x="2401" y="109"/>
                </a:cubicBezTo>
                <a:cubicBezTo>
                  <a:pt x="2392" y="109"/>
                  <a:pt x="2392" y="109"/>
                  <a:pt x="2392" y="109"/>
                </a:cubicBezTo>
                <a:cubicBezTo>
                  <a:pt x="2389" y="111"/>
                  <a:pt x="2389" y="111"/>
                  <a:pt x="2389" y="111"/>
                </a:cubicBezTo>
                <a:cubicBezTo>
                  <a:pt x="2388" y="111"/>
                  <a:pt x="2388" y="111"/>
                  <a:pt x="2388" y="111"/>
                </a:cubicBezTo>
                <a:cubicBezTo>
                  <a:pt x="2387" y="111"/>
                  <a:pt x="2387" y="111"/>
                  <a:pt x="2387" y="111"/>
                </a:cubicBezTo>
                <a:cubicBezTo>
                  <a:pt x="2387" y="112"/>
                  <a:pt x="2387" y="112"/>
                  <a:pt x="2387" y="112"/>
                </a:cubicBezTo>
                <a:cubicBezTo>
                  <a:pt x="2389" y="112"/>
                  <a:pt x="2389" y="112"/>
                  <a:pt x="2389" y="112"/>
                </a:cubicBezTo>
                <a:cubicBezTo>
                  <a:pt x="2392" y="112"/>
                  <a:pt x="2392" y="112"/>
                  <a:pt x="2392" y="112"/>
                </a:cubicBezTo>
                <a:cubicBezTo>
                  <a:pt x="2394" y="114"/>
                  <a:pt x="2394" y="114"/>
                  <a:pt x="2394" y="114"/>
                </a:cubicBezTo>
                <a:cubicBezTo>
                  <a:pt x="2392" y="115"/>
                  <a:pt x="2392" y="115"/>
                  <a:pt x="2392" y="115"/>
                </a:cubicBezTo>
                <a:cubicBezTo>
                  <a:pt x="2389" y="115"/>
                  <a:pt x="2389" y="115"/>
                  <a:pt x="2389" y="115"/>
                </a:cubicBezTo>
                <a:cubicBezTo>
                  <a:pt x="2385" y="114"/>
                  <a:pt x="2385" y="114"/>
                  <a:pt x="2385" y="114"/>
                </a:cubicBezTo>
                <a:cubicBezTo>
                  <a:pt x="2381" y="114"/>
                  <a:pt x="2381" y="114"/>
                  <a:pt x="2381" y="114"/>
                </a:cubicBezTo>
                <a:cubicBezTo>
                  <a:pt x="2376" y="114"/>
                  <a:pt x="2376" y="114"/>
                  <a:pt x="2376" y="114"/>
                </a:cubicBezTo>
                <a:cubicBezTo>
                  <a:pt x="2378" y="116"/>
                  <a:pt x="2378" y="116"/>
                  <a:pt x="2378" y="116"/>
                </a:cubicBezTo>
                <a:cubicBezTo>
                  <a:pt x="2382" y="118"/>
                  <a:pt x="2382" y="118"/>
                  <a:pt x="2382" y="118"/>
                </a:cubicBezTo>
                <a:cubicBezTo>
                  <a:pt x="2387" y="119"/>
                  <a:pt x="2387" y="119"/>
                  <a:pt x="2387" y="119"/>
                </a:cubicBezTo>
                <a:cubicBezTo>
                  <a:pt x="2391" y="121"/>
                  <a:pt x="2391" y="121"/>
                  <a:pt x="2391" y="121"/>
                </a:cubicBezTo>
                <a:cubicBezTo>
                  <a:pt x="2394" y="121"/>
                  <a:pt x="2394" y="121"/>
                  <a:pt x="2394" y="121"/>
                </a:cubicBezTo>
                <a:cubicBezTo>
                  <a:pt x="2397" y="121"/>
                  <a:pt x="2397" y="121"/>
                  <a:pt x="2397" y="121"/>
                </a:cubicBezTo>
                <a:cubicBezTo>
                  <a:pt x="2398" y="121"/>
                  <a:pt x="2398" y="121"/>
                  <a:pt x="2398" y="121"/>
                </a:cubicBezTo>
                <a:cubicBezTo>
                  <a:pt x="2399" y="121"/>
                  <a:pt x="2399" y="121"/>
                  <a:pt x="2399" y="121"/>
                </a:cubicBezTo>
                <a:cubicBezTo>
                  <a:pt x="2401" y="124"/>
                  <a:pt x="2401" y="124"/>
                  <a:pt x="2401" y="124"/>
                </a:cubicBezTo>
                <a:cubicBezTo>
                  <a:pt x="2404" y="124"/>
                  <a:pt x="2404" y="124"/>
                  <a:pt x="2404" y="124"/>
                </a:cubicBezTo>
                <a:cubicBezTo>
                  <a:pt x="2404" y="125"/>
                  <a:pt x="2404" y="125"/>
                  <a:pt x="2404" y="125"/>
                </a:cubicBezTo>
                <a:cubicBezTo>
                  <a:pt x="2398" y="124"/>
                  <a:pt x="2398" y="124"/>
                  <a:pt x="2398" y="124"/>
                </a:cubicBezTo>
                <a:cubicBezTo>
                  <a:pt x="2392" y="122"/>
                  <a:pt x="2392" y="122"/>
                  <a:pt x="2392" y="122"/>
                </a:cubicBezTo>
                <a:cubicBezTo>
                  <a:pt x="2391" y="122"/>
                  <a:pt x="2391" y="122"/>
                  <a:pt x="2391" y="122"/>
                </a:cubicBezTo>
                <a:cubicBezTo>
                  <a:pt x="2389" y="124"/>
                  <a:pt x="2389" y="124"/>
                  <a:pt x="2389" y="124"/>
                </a:cubicBezTo>
                <a:cubicBezTo>
                  <a:pt x="2388" y="122"/>
                  <a:pt x="2388" y="122"/>
                  <a:pt x="2388" y="122"/>
                </a:cubicBezTo>
                <a:cubicBezTo>
                  <a:pt x="2385" y="122"/>
                  <a:pt x="2385" y="122"/>
                  <a:pt x="2385" y="122"/>
                </a:cubicBezTo>
                <a:cubicBezTo>
                  <a:pt x="2381" y="122"/>
                  <a:pt x="2381" y="122"/>
                  <a:pt x="2381" y="122"/>
                </a:cubicBezTo>
                <a:cubicBezTo>
                  <a:pt x="2376" y="121"/>
                  <a:pt x="2376" y="121"/>
                  <a:pt x="2376" y="121"/>
                </a:cubicBezTo>
                <a:cubicBezTo>
                  <a:pt x="2372" y="119"/>
                  <a:pt x="2372" y="119"/>
                  <a:pt x="2372" y="119"/>
                </a:cubicBezTo>
                <a:cubicBezTo>
                  <a:pt x="2374" y="119"/>
                  <a:pt x="2374" y="119"/>
                  <a:pt x="2374" y="119"/>
                </a:cubicBezTo>
                <a:cubicBezTo>
                  <a:pt x="2374" y="118"/>
                  <a:pt x="2374" y="118"/>
                  <a:pt x="2374" y="118"/>
                </a:cubicBezTo>
                <a:cubicBezTo>
                  <a:pt x="2372" y="116"/>
                  <a:pt x="2372" y="116"/>
                  <a:pt x="2372" y="116"/>
                </a:cubicBezTo>
                <a:cubicBezTo>
                  <a:pt x="2371" y="115"/>
                  <a:pt x="2371" y="115"/>
                  <a:pt x="2371" y="115"/>
                </a:cubicBezTo>
                <a:cubicBezTo>
                  <a:pt x="2371" y="112"/>
                  <a:pt x="2371" y="112"/>
                  <a:pt x="2371" y="112"/>
                </a:cubicBezTo>
                <a:cubicBezTo>
                  <a:pt x="2369" y="109"/>
                  <a:pt x="2369" y="109"/>
                  <a:pt x="2369" y="109"/>
                </a:cubicBezTo>
                <a:cubicBezTo>
                  <a:pt x="2366" y="105"/>
                  <a:pt x="2366" y="105"/>
                  <a:pt x="2366" y="105"/>
                </a:cubicBezTo>
                <a:cubicBezTo>
                  <a:pt x="2362" y="104"/>
                  <a:pt x="2362" y="104"/>
                  <a:pt x="2362" y="104"/>
                </a:cubicBezTo>
                <a:cubicBezTo>
                  <a:pt x="2359" y="104"/>
                  <a:pt x="2359" y="104"/>
                  <a:pt x="2359" y="104"/>
                </a:cubicBezTo>
                <a:cubicBezTo>
                  <a:pt x="2364" y="108"/>
                  <a:pt x="2364" y="108"/>
                  <a:pt x="2364" y="108"/>
                </a:cubicBezTo>
                <a:cubicBezTo>
                  <a:pt x="2365" y="111"/>
                  <a:pt x="2365" y="111"/>
                  <a:pt x="2365" y="111"/>
                </a:cubicBezTo>
                <a:cubicBezTo>
                  <a:pt x="2364" y="112"/>
                  <a:pt x="2364" y="112"/>
                  <a:pt x="2364" y="112"/>
                </a:cubicBezTo>
                <a:cubicBezTo>
                  <a:pt x="2361" y="114"/>
                  <a:pt x="2361" y="114"/>
                  <a:pt x="2361" y="114"/>
                </a:cubicBezTo>
                <a:cubicBezTo>
                  <a:pt x="2356" y="115"/>
                  <a:pt x="2356" y="115"/>
                  <a:pt x="2356" y="115"/>
                </a:cubicBezTo>
                <a:cubicBezTo>
                  <a:pt x="2356" y="116"/>
                  <a:pt x="2356" y="116"/>
                  <a:pt x="2356" y="116"/>
                </a:cubicBezTo>
                <a:cubicBezTo>
                  <a:pt x="2354" y="119"/>
                  <a:pt x="2354" y="119"/>
                  <a:pt x="2354" y="119"/>
                </a:cubicBezTo>
                <a:cubicBezTo>
                  <a:pt x="2361" y="122"/>
                  <a:pt x="2361" y="122"/>
                  <a:pt x="2361" y="122"/>
                </a:cubicBezTo>
                <a:cubicBezTo>
                  <a:pt x="2366" y="126"/>
                  <a:pt x="2366" y="126"/>
                  <a:pt x="2366" y="126"/>
                </a:cubicBezTo>
                <a:cubicBezTo>
                  <a:pt x="2369" y="128"/>
                  <a:pt x="2369" y="128"/>
                  <a:pt x="2369" y="128"/>
                </a:cubicBezTo>
                <a:cubicBezTo>
                  <a:pt x="2371" y="129"/>
                  <a:pt x="2371" y="129"/>
                  <a:pt x="2371" y="129"/>
                </a:cubicBezTo>
                <a:cubicBezTo>
                  <a:pt x="2369" y="132"/>
                  <a:pt x="2369" y="132"/>
                  <a:pt x="2369" y="132"/>
                </a:cubicBezTo>
                <a:cubicBezTo>
                  <a:pt x="2369" y="136"/>
                  <a:pt x="2369" y="136"/>
                  <a:pt x="2369" y="136"/>
                </a:cubicBezTo>
                <a:cubicBezTo>
                  <a:pt x="2371" y="139"/>
                  <a:pt x="2371" y="139"/>
                  <a:pt x="2371" y="139"/>
                </a:cubicBezTo>
                <a:cubicBezTo>
                  <a:pt x="2374" y="141"/>
                  <a:pt x="2374" y="141"/>
                  <a:pt x="2374" y="141"/>
                </a:cubicBezTo>
                <a:cubicBezTo>
                  <a:pt x="2375" y="144"/>
                  <a:pt x="2375" y="144"/>
                  <a:pt x="2375" y="144"/>
                </a:cubicBezTo>
                <a:cubicBezTo>
                  <a:pt x="2376" y="145"/>
                  <a:pt x="2376" y="145"/>
                  <a:pt x="2376" y="145"/>
                </a:cubicBezTo>
                <a:cubicBezTo>
                  <a:pt x="2387" y="145"/>
                  <a:pt x="2387" y="145"/>
                  <a:pt x="2387" y="145"/>
                </a:cubicBezTo>
                <a:cubicBezTo>
                  <a:pt x="2389" y="144"/>
                  <a:pt x="2389" y="144"/>
                  <a:pt x="2389" y="144"/>
                </a:cubicBezTo>
                <a:cubicBezTo>
                  <a:pt x="2394" y="144"/>
                  <a:pt x="2394" y="144"/>
                  <a:pt x="2394" y="144"/>
                </a:cubicBezTo>
                <a:cubicBezTo>
                  <a:pt x="2402" y="145"/>
                  <a:pt x="2402" y="145"/>
                  <a:pt x="2402" y="145"/>
                </a:cubicBezTo>
                <a:cubicBezTo>
                  <a:pt x="2409" y="148"/>
                  <a:pt x="2409" y="148"/>
                  <a:pt x="2409" y="148"/>
                </a:cubicBezTo>
                <a:cubicBezTo>
                  <a:pt x="2412" y="149"/>
                  <a:pt x="2412" y="149"/>
                  <a:pt x="2412" y="149"/>
                </a:cubicBezTo>
                <a:cubicBezTo>
                  <a:pt x="2415" y="152"/>
                  <a:pt x="2415" y="152"/>
                  <a:pt x="2415" y="152"/>
                </a:cubicBezTo>
                <a:cubicBezTo>
                  <a:pt x="2418" y="155"/>
                  <a:pt x="2418" y="155"/>
                  <a:pt x="2418" y="155"/>
                </a:cubicBezTo>
                <a:cubicBezTo>
                  <a:pt x="2418" y="157"/>
                  <a:pt x="2418" y="157"/>
                  <a:pt x="2418" y="157"/>
                </a:cubicBezTo>
                <a:cubicBezTo>
                  <a:pt x="2415" y="157"/>
                  <a:pt x="2415" y="157"/>
                  <a:pt x="2415" y="157"/>
                </a:cubicBezTo>
                <a:cubicBezTo>
                  <a:pt x="2417" y="159"/>
                  <a:pt x="2417" y="159"/>
                  <a:pt x="2417" y="159"/>
                </a:cubicBezTo>
                <a:cubicBezTo>
                  <a:pt x="2418" y="161"/>
                  <a:pt x="2418" y="161"/>
                  <a:pt x="2418" y="161"/>
                </a:cubicBezTo>
                <a:cubicBezTo>
                  <a:pt x="2427" y="162"/>
                  <a:pt x="2427" y="162"/>
                  <a:pt x="2427" y="162"/>
                </a:cubicBezTo>
                <a:cubicBezTo>
                  <a:pt x="2428" y="162"/>
                  <a:pt x="2428" y="162"/>
                  <a:pt x="2428" y="162"/>
                </a:cubicBezTo>
                <a:cubicBezTo>
                  <a:pt x="2430" y="162"/>
                  <a:pt x="2430" y="162"/>
                  <a:pt x="2430" y="162"/>
                </a:cubicBezTo>
                <a:cubicBezTo>
                  <a:pt x="2431" y="164"/>
                  <a:pt x="2431" y="164"/>
                  <a:pt x="2431" y="164"/>
                </a:cubicBezTo>
                <a:cubicBezTo>
                  <a:pt x="2422" y="164"/>
                  <a:pt x="2422" y="164"/>
                  <a:pt x="2422" y="164"/>
                </a:cubicBezTo>
                <a:cubicBezTo>
                  <a:pt x="2417" y="162"/>
                  <a:pt x="2417" y="162"/>
                  <a:pt x="2417" y="162"/>
                </a:cubicBezTo>
                <a:cubicBezTo>
                  <a:pt x="2414" y="161"/>
                  <a:pt x="2414" y="161"/>
                  <a:pt x="2414" y="161"/>
                </a:cubicBezTo>
                <a:cubicBezTo>
                  <a:pt x="2414" y="159"/>
                  <a:pt x="2414" y="159"/>
                  <a:pt x="2414" y="159"/>
                </a:cubicBezTo>
                <a:cubicBezTo>
                  <a:pt x="2414" y="158"/>
                  <a:pt x="2414" y="158"/>
                  <a:pt x="2414" y="158"/>
                </a:cubicBezTo>
                <a:cubicBezTo>
                  <a:pt x="2412" y="155"/>
                  <a:pt x="2412" y="155"/>
                  <a:pt x="2412" y="155"/>
                </a:cubicBezTo>
                <a:cubicBezTo>
                  <a:pt x="2409" y="152"/>
                  <a:pt x="2409" y="152"/>
                  <a:pt x="2409" y="152"/>
                </a:cubicBezTo>
                <a:cubicBezTo>
                  <a:pt x="2407" y="151"/>
                  <a:pt x="2407" y="151"/>
                  <a:pt x="2407" y="151"/>
                </a:cubicBezTo>
                <a:cubicBezTo>
                  <a:pt x="2401" y="148"/>
                  <a:pt x="2401" y="148"/>
                  <a:pt x="2401" y="148"/>
                </a:cubicBezTo>
                <a:cubicBezTo>
                  <a:pt x="2395" y="148"/>
                  <a:pt x="2395" y="148"/>
                  <a:pt x="2395" y="148"/>
                </a:cubicBezTo>
                <a:cubicBezTo>
                  <a:pt x="2389" y="149"/>
                  <a:pt x="2389" y="149"/>
                  <a:pt x="2389" y="149"/>
                </a:cubicBezTo>
                <a:cubicBezTo>
                  <a:pt x="2387" y="149"/>
                  <a:pt x="2387" y="149"/>
                  <a:pt x="2387" y="149"/>
                </a:cubicBezTo>
                <a:cubicBezTo>
                  <a:pt x="2385" y="149"/>
                  <a:pt x="2385" y="149"/>
                  <a:pt x="2385" y="149"/>
                </a:cubicBezTo>
                <a:cubicBezTo>
                  <a:pt x="2385" y="151"/>
                  <a:pt x="2385" y="151"/>
                  <a:pt x="2385" y="151"/>
                </a:cubicBezTo>
                <a:cubicBezTo>
                  <a:pt x="2385" y="154"/>
                  <a:pt x="2385" y="154"/>
                  <a:pt x="2385" y="154"/>
                </a:cubicBezTo>
                <a:cubicBezTo>
                  <a:pt x="2387" y="155"/>
                  <a:pt x="2387" y="155"/>
                  <a:pt x="2387" y="155"/>
                </a:cubicBezTo>
                <a:cubicBezTo>
                  <a:pt x="2392" y="159"/>
                  <a:pt x="2392" y="159"/>
                  <a:pt x="2392" y="159"/>
                </a:cubicBezTo>
                <a:cubicBezTo>
                  <a:pt x="2394" y="161"/>
                  <a:pt x="2394" y="161"/>
                  <a:pt x="2394" y="161"/>
                </a:cubicBezTo>
                <a:cubicBezTo>
                  <a:pt x="2391" y="164"/>
                  <a:pt x="2391" y="164"/>
                  <a:pt x="2391" y="164"/>
                </a:cubicBezTo>
                <a:cubicBezTo>
                  <a:pt x="2389" y="165"/>
                  <a:pt x="2389" y="165"/>
                  <a:pt x="2389" y="165"/>
                </a:cubicBezTo>
                <a:cubicBezTo>
                  <a:pt x="2389" y="167"/>
                  <a:pt x="2389" y="167"/>
                  <a:pt x="2389" y="167"/>
                </a:cubicBezTo>
                <a:cubicBezTo>
                  <a:pt x="2389" y="169"/>
                  <a:pt x="2389" y="169"/>
                  <a:pt x="2389" y="169"/>
                </a:cubicBezTo>
                <a:cubicBezTo>
                  <a:pt x="2388" y="171"/>
                  <a:pt x="2388" y="171"/>
                  <a:pt x="2388" y="171"/>
                </a:cubicBezTo>
                <a:cubicBezTo>
                  <a:pt x="2387" y="172"/>
                  <a:pt x="2387" y="172"/>
                  <a:pt x="2387" y="172"/>
                </a:cubicBezTo>
                <a:cubicBezTo>
                  <a:pt x="2384" y="174"/>
                  <a:pt x="2384" y="174"/>
                  <a:pt x="2384" y="174"/>
                </a:cubicBezTo>
                <a:cubicBezTo>
                  <a:pt x="2381" y="175"/>
                  <a:pt x="2381" y="175"/>
                  <a:pt x="2381" y="175"/>
                </a:cubicBezTo>
                <a:cubicBezTo>
                  <a:pt x="2379" y="175"/>
                  <a:pt x="2379" y="175"/>
                  <a:pt x="2379" y="175"/>
                </a:cubicBezTo>
                <a:cubicBezTo>
                  <a:pt x="2379" y="177"/>
                  <a:pt x="2379" y="177"/>
                  <a:pt x="2379" y="177"/>
                </a:cubicBezTo>
                <a:cubicBezTo>
                  <a:pt x="2379" y="178"/>
                  <a:pt x="2379" y="178"/>
                  <a:pt x="2379" y="178"/>
                </a:cubicBezTo>
                <a:cubicBezTo>
                  <a:pt x="2378" y="179"/>
                  <a:pt x="2378" y="179"/>
                  <a:pt x="2378" y="179"/>
                </a:cubicBezTo>
                <a:cubicBezTo>
                  <a:pt x="2372" y="178"/>
                  <a:pt x="2372" y="178"/>
                  <a:pt x="2372" y="178"/>
                </a:cubicBezTo>
                <a:cubicBezTo>
                  <a:pt x="2364" y="178"/>
                  <a:pt x="2364" y="178"/>
                  <a:pt x="2364" y="178"/>
                </a:cubicBezTo>
                <a:cubicBezTo>
                  <a:pt x="2354" y="177"/>
                  <a:pt x="2354" y="177"/>
                  <a:pt x="2354" y="177"/>
                </a:cubicBezTo>
                <a:cubicBezTo>
                  <a:pt x="2351" y="175"/>
                  <a:pt x="2351" y="175"/>
                  <a:pt x="2351" y="175"/>
                </a:cubicBezTo>
                <a:cubicBezTo>
                  <a:pt x="2346" y="172"/>
                  <a:pt x="2346" y="172"/>
                  <a:pt x="2346" y="172"/>
                </a:cubicBezTo>
                <a:cubicBezTo>
                  <a:pt x="2351" y="172"/>
                  <a:pt x="2351" y="172"/>
                  <a:pt x="2351" y="172"/>
                </a:cubicBezTo>
                <a:cubicBezTo>
                  <a:pt x="2355" y="172"/>
                  <a:pt x="2355" y="172"/>
                  <a:pt x="2355" y="172"/>
                </a:cubicBezTo>
                <a:cubicBezTo>
                  <a:pt x="2358" y="174"/>
                  <a:pt x="2358" y="174"/>
                  <a:pt x="2358" y="174"/>
                </a:cubicBezTo>
                <a:cubicBezTo>
                  <a:pt x="2361" y="174"/>
                  <a:pt x="2361" y="174"/>
                  <a:pt x="2361" y="174"/>
                </a:cubicBezTo>
                <a:cubicBezTo>
                  <a:pt x="2368" y="171"/>
                  <a:pt x="2368" y="171"/>
                  <a:pt x="2368" y="171"/>
                </a:cubicBezTo>
                <a:cubicBezTo>
                  <a:pt x="2372" y="171"/>
                  <a:pt x="2372" y="171"/>
                  <a:pt x="2372" y="171"/>
                </a:cubicBezTo>
                <a:cubicBezTo>
                  <a:pt x="2372" y="169"/>
                  <a:pt x="2372" y="169"/>
                  <a:pt x="2372" y="169"/>
                </a:cubicBezTo>
                <a:cubicBezTo>
                  <a:pt x="2374" y="168"/>
                  <a:pt x="2374" y="168"/>
                  <a:pt x="2374" y="168"/>
                </a:cubicBezTo>
                <a:cubicBezTo>
                  <a:pt x="2372" y="168"/>
                  <a:pt x="2372" y="168"/>
                  <a:pt x="2372" y="168"/>
                </a:cubicBezTo>
                <a:cubicBezTo>
                  <a:pt x="2374" y="167"/>
                  <a:pt x="2374" y="167"/>
                  <a:pt x="2374" y="167"/>
                </a:cubicBezTo>
                <a:cubicBezTo>
                  <a:pt x="2375" y="164"/>
                  <a:pt x="2375" y="164"/>
                  <a:pt x="2375" y="164"/>
                </a:cubicBezTo>
                <a:cubicBezTo>
                  <a:pt x="2376" y="162"/>
                  <a:pt x="2376" y="162"/>
                  <a:pt x="2376" y="162"/>
                </a:cubicBezTo>
                <a:cubicBezTo>
                  <a:pt x="2378" y="162"/>
                  <a:pt x="2378" y="162"/>
                  <a:pt x="2378" y="162"/>
                </a:cubicBezTo>
                <a:cubicBezTo>
                  <a:pt x="2378" y="159"/>
                  <a:pt x="2378" y="159"/>
                  <a:pt x="2378" y="159"/>
                </a:cubicBezTo>
                <a:cubicBezTo>
                  <a:pt x="2376" y="158"/>
                  <a:pt x="2376" y="158"/>
                  <a:pt x="2376" y="158"/>
                </a:cubicBezTo>
                <a:cubicBezTo>
                  <a:pt x="2376" y="157"/>
                  <a:pt x="2376" y="157"/>
                  <a:pt x="2376" y="157"/>
                </a:cubicBezTo>
                <a:cubicBezTo>
                  <a:pt x="2376" y="155"/>
                  <a:pt x="2376" y="155"/>
                  <a:pt x="2376" y="155"/>
                </a:cubicBezTo>
                <a:cubicBezTo>
                  <a:pt x="2378" y="154"/>
                  <a:pt x="2378" y="154"/>
                  <a:pt x="2378" y="154"/>
                </a:cubicBezTo>
                <a:cubicBezTo>
                  <a:pt x="2376" y="152"/>
                  <a:pt x="2376" y="152"/>
                  <a:pt x="2376" y="152"/>
                </a:cubicBezTo>
                <a:cubicBezTo>
                  <a:pt x="2372" y="151"/>
                  <a:pt x="2372" y="151"/>
                  <a:pt x="2372" y="151"/>
                </a:cubicBezTo>
                <a:cubicBezTo>
                  <a:pt x="2368" y="148"/>
                  <a:pt x="2368" y="148"/>
                  <a:pt x="2368" y="148"/>
                </a:cubicBezTo>
                <a:cubicBezTo>
                  <a:pt x="2365" y="147"/>
                  <a:pt x="2365" y="147"/>
                  <a:pt x="2365" y="147"/>
                </a:cubicBezTo>
                <a:cubicBezTo>
                  <a:pt x="2364" y="145"/>
                  <a:pt x="2364" y="145"/>
                  <a:pt x="2364" y="145"/>
                </a:cubicBezTo>
                <a:cubicBezTo>
                  <a:pt x="2364" y="144"/>
                  <a:pt x="2364" y="144"/>
                  <a:pt x="2364" y="144"/>
                </a:cubicBezTo>
                <a:cubicBezTo>
                  <a:pt x="2364" y="141"/>
                  <a:pt x="2364" y="141"/>
                  <a:pt x="2364" y="141"/>
                </a:cubicBezTo>
                <a:cubicBezTo>
                  <a:pt x="2362" y="139"/>
                  <a:pt x="2362" y="139"/>
                  <a:pt x="2362" y="139"/>
                </a:cubicBezTo>
                <a:cubicBezTo>
                  <a:pt x="2362" y="138"/>
                  <a:pt x="2362" y="138"/>
                  <a:pt x="2362" y="138"/>
                </a:cubicBezTo>
                <a:cubicBezTo>
                  <a:pt x="2359" y="135"/>
                  <a:pt x="2359" y="135"/>
                  <a:pt x="2359" y="135"/>
                </a:cubicBezTo>
                <a:cubicBezTo>
                  <a:pt x="2356" y="132"/>
                  <a:pt x="2356" y="132"/>
                  <a:pt x="2356" y="132"/>
                </a:cubicBezTo>
                <a:cubicBezTo>
                  <a:pt x="2358" y="131"/>
                  <a:pt x="2358" y="131"/>
                  <a:pt x="2358" y="131"/>
                </a:cubicBezTo>
                <a:cubicBezTo>
                  <a:pt x="2358" y="129"/>
                  <a:pt x="2358" y="129"/>
                  <a:pt x="2358" y="129"/>
                </a:cubicBezTo>
                <a:cubicBezTo>
                  <a:pt x="2356" y="126"/>
                  <a:pt x="2356" y="126"/>
                  <a:pt x="2356" y="126"/>
                </a:cubicBezTo>
                <a:cubicBezTo>
                  <a:pt x="2354" y="124"/>
                  <a:pt x="2354" y="124"/>
                  <a:pt x="2354" y="124"/>
                </a:cubicBezTo>
                <a:cubicBezTo>
                  <a:pt x="2349" y="122"/>
                  <a:pt x="2349" y="122"/>
                  <a:pt x="2349" y="122"/>
                </a:cubicBezTo>
                <a:cubicBezTo>
                  <a:pt x="2346" y="121"/>
                  <a:pt x="2346" y="121"/>
                  <a:pt x="2346" y="121"/>
                </a:cubicBezTo>
                <a:cubicBezTo>
                  <a:pt x="2344" y="118"/>
                  <a:pt x="2344" y="118"/>
                  <a:pt x="2344" y="118"/>
                </a:cubicBezTo>
                <a:cubicBezTo>
                  <a:pt x="2345" y="118"/>
                  <a:pt x="2345" y="118"/>
                  <a:pt x="2345" y="118"/>
                </a:cubicBezTo>
                <a:cubicBezTo>
                  <a:pt x="2345" y="116"/>
                  <a:pt x="2345" y="116"/>
                  <a:pt x="2345" y="116"/>
                </a:cubicBezTo>
                <a:cubicBezTo>
                  <a:pt x="2345" y="115"/>
                  <a:pt x="2345" y="115"/>
                  <a:pt x="2345" y="115"/>
                </a:cubicBezTo>
                <a:cubicBezTo>
                  <a:pt x="2346" y="112"/>
                  <a:pt x="2346" y="112"/>
                  <a:pt x="2346" y="112"/>
                </a:cubicBezTo>
                <a:cubicBezTo>
                  <a:pt x="2346" y="111"/>
                  <a:pt x="2346" y="111"/>
                  <a:pt x="2346" y="111"/>
                </a:cubicBezTo>
                <a:cubicBezTo>
                  <a:pt x="2345" y="108"/>
                  <a:pt x="2345" y="108"/>
                  <a:pt x="2345" y="108"/>
                </a:cubicBezTo>
                <a:cubicBezTo>
                  <a:pt x="2344" y="106"/>
                  <a:pt x="2344" y="106"/>
                  <a:pt x="2344" y="106"/>
                </a:cubicBezTo>
                <a:cubicBezTo>
                  <a:pt x="2339" y="104"/>
                  <a:pt x="2339" y="104"/>
                  <a:pt x="2339" y="104"/>
                </a:cubicBezTo>
                <a:cubicBezTo>
                  <a:pt x="2333" y="104"/>
                  <a:pt x="2333" y="104"/>
                  <a:pt x="2333" y="104"/>
                </a:cubicBezTo>
                <a:cubicBezTo>
                  <a:pt x="2328" y="104"/>
                  <a:pt x="2328" y="104"/>
                  <a:pt x="2328" y="104"/>
                </a:cubicBezTo>
                <a:cubicBezTo>
                  <a:pt x="2321" y="104"/>
                  <a:pt x="2321" y="104"/>
                  <a:pt x="2321" y="104"/>
                </a:cubicBezTo>
                <a:cubicBezTo>
                  <a:pt x="2315" y="104"/>
                  <a:pt x="2315" y="104"/>
                  <a:pt x="2315" y="104"/>
                </a:cubicBezTo>
                <a:cubicBezTo>
                  <a:pt x="2316" y="102"/>
                  <a:pt x="2316" y="102"/>
                  <a:pt x="2316" y="102"/>
                </a:cubicBezTo>
                <a:cubicBezTo>
                  <a:pt x="2315" y="102"/>
                  <a:pt x="2315" y="102"/>
                  <a:pt x="2315" y="102"/>
                </a:cubicBezTo>
                <a:cubicBezTo>
                  <a:pt x="2313" y="104"/>
                  <a:pt x="2313" y="104"/>
                  <a:pt x="2313" y="104"/>
                </a:cubicBezTo>
                <a:cubicBezTo>
                  <a:pt x="2312" y="106"/>
                  <a:pt x="2312" y="106"/>
                  <a:pt x="2312" y="106"/>
                </a:cubicBezTo>
                <a:cubicBezTo>
                  <a:pt x="2312" y="112"/>
                  <a:pt x="2312" y="112"/>
                  <a:pt x="2312" y="112"/>
                </a:cubicBezTo>
                <a:cubicBezTo>
                  <a:pt x="2312" y="115"/>
                  <a:pt x="2312" y="115"/>
                  <a:pt x="2312" y="115"/>
                </a:cubicBezTo>
                <a:cubicBezTo>
                  <a:pt x="2312" y="116"/>
                  <a:pt x="2312" y="116"/>
                  <a:pt x="2312" y="116"/>
                </a:cubicBezTo>
                <a:cubicBezTo>
                  <a:pt x="2309" y="119"/>
                  <a:pt x="2309" y="119"/>
                  <a:pt x="2309" y="119"/>
                </a:cubicBezTo>
                <a:cubicBezTo>
                  <a:pt x="2305" y="121"/>
                  <a:pt x="2305" y="121"/>
                  <a:pt x="2305" y="121"/>
                </a:cubicBezTo>
                <a:cubicBezTo>
                  <a:pt x="2302" y="122"/>
                  <a:pt x="2302" y="122"/>
                  <a:pt x="2302" y="122"/>
                </a:cubicBezTo>
                <a:cubicBezTo>
                  <a:pt x="2302" y="124"/>
                  <a:pt x="2302" y="124"/>
                  <a:pt x="2302" y="124"/>
                </a:cubicBezTo>
                <a:cubicBezTo>
                  <a:pt x="2303" y="124"/>
                  <a:pt x="2303" y="124"/>
                  <a:pt x="2303" y="124"/>
                </a:cubicBezTo>
                <a:cubicBezTo>
                  <a:pt x="2303" y="125"/>
                  <a:pt x="2303" y="125"/>
                  <a:pt x="2303" y="125"/>
                </a:cubicBezTo>
                <a:cubicBezTo>
                  <a:pt x="2303" y="126"/>
                  <a:pt x="2303" y="126"/>
                  <a:pt x="2303" y="126"/>
                </a:cubicBezTo>
                <a:cubicBezTo>
                  <a:pt x="2306" y="126"/>
                  <a:pt x="2306" y="126"/>
                  <a:pt x="2306" y="126"/>
                </a:cubicBezTo>
                <a:cubicBezTo>
                  <a:pt x="2308" y="126"/>
                  <a:pt x="2308" y="126"/>
                  <a:pt x="2308" y="126"/>
                </a:cubicBezTo>
                <a:cubicBezTo>
                  <a:pt x="2309" y="126"/>
                  <a:pt x="2309" y="126"/>
                  <a:pt x="2309" y="126"/>
                </a:cubicBezTo>
                <a:cubicBezTo>
                  <a:pt x="2311" y="131"/>
                  <a:pt x="2311" y="131"/>
                  <a:pt x="2311" y="131"/>
                </a:cubicBezTo>
                <a:cubicBezTo>
                  <a:pt x="2311" y="132"/>
                  <a:pt x="2311" y="132"/>
                  <a:pt x="2311" y="132"/>
                </a:cubicBezTo>
                <a:cubicBezTo>
                  <a:pt x="2313" y="134"/>
                  <a:pt x="2313" y="134"/>
                  <a:pt x="2313" y="134"/>
                </a:cubicBezTo>
                <a:cubicBezTo>
                  <a:pt x="2313" y="135"/>
                  <a:pt x="2313" y="135"/>
                  <a:pt x="2313" y="135"/>
                </a:cubicBezTo>
                <a:cubicBezTo>
                  <a:pt x="2312" y="135"/>
                  <a:pt x="2312" y="135"/>
                  <a:pt x="2312" y="135"/>
                </a:cubicBezTo>
                <a:cubicBezTo>
                  <a:pt x="2311" y="135"/>
                  <a:pt x="2311" y="135"/>
                  <a:pt x="2311" y="135"/>
                </a:cubicBezTo>
                <a:cubicBezTo>
                  <a:pt x="2311" y="138"/>
                  <a:pt x="2311" y="138"/>
                  <a:pt x="2311" y="138"/>
                </a:cubicBezTo>
                <a:cubicBezTo>
                  <a:pt x="2311" y="139"/>
                  <a:pt x="2311" y="139"/>
                  <a:pt x="2311" y="139"/>
                </a:cubicBezTo>
                <a:cubicBezTo>
                  <a:pt x="2312" y="141"/>
                  <a:pt x="2312" y="141"/>
                  <a:pt x="2312" y="141"/>
                </a:cubicBezTo>
                <a:cubicBezTo>
                  <a:pt x="2313" y="139"/>
                  <a:pt x="2313" y="139"/>
                  <a:pt x="2313" y="139"/>
                </a:cubicBezTo>
                <a:cubicBezTo>
                  <a:pt x="2315" y="139"/>
                  <a:pt x="2315" y="139"/>
                  <a:pt x="2315" y="139"/>
                </a:cubicBezTo>
                <a:cubicBezTo>
                  <a:pt x="2318" y="141"/>
                  <a:pt x="2318" y="141"/>
                  <a:pt x="2318" y="141"/>
                </a:cubicBezTo>
                <a:cubicBezTo>
                  <a:pt x="2321" y="141"/>
                  <a:pt x="2321" y="141"/>
                  <a:pt x="2321" y="141"/>
                </a:cubicBezTo>
                <a:cubicBezTo>
                  <a:pt x="2323" y="141"/>
                  <a:pt x="2323" y="141"/>
                  <a:pt x="2323" y="141"/>
                </a:cubicBezTo>
                <a:cubicBezTo>
                  <a:pt x="2323" y="142"/>
                  <a:pt x="2323" y="142"/>
                  <a:pt x="2323" y="142"/>
                </a:cubicBezTo>
                <a:cubicBezTo>
                  <a:pt x="2325" y="144"/>
                  <a:pt x="2325" y="144"/>
                  <a:pt x="2325" y="144"/>
                </a:cubicBezTo>
                <a:cubicBezTo>
                  <a:pt x="2329" y="147"/>
                  <a:pt x="2329" y="147"/>
                  <a:pt x="2329" y="147"/>
                </a:cubicBezTo>
                <a:cubicBezTo>
                  <a:pt x="2332" y="148"/>
                  <a:pt x="2332" y="148"/>
                  <a:pt x="2332" y="148"/>
                </a:cubicBezTo>
                <a:cubicBezTo>
                  <a:pt x="2333" y="148"/>
                  <a:pt x="2333" y="148"/>
                  <a:pt x="2333" y="148"/>
                </a:cubicBezTo>
                <a:cubicBezTo>
                  <a:pt x="2335" y="148"/>
                  <a:pt x="2335" y="148"/>
                  <a:pt x="2335" y="148"/>
                </a:cubicBezTo>
                <a:cubicBezTo>
                  <a:pt x="2335" y="149"/>
                  <a:pt x="2335" y="149"/>
                  <a:pt x="2335" y="149"/>
                </a:cubicBezTo>
                <a:cubicBezTo>
                  <a:pt x="2336" y="151"/>
                  <a:pt x="2336" y="151"/>
                  <a:pt x="2336" y="151"/>
                </a:cubicBezTo>
                <a:cubicBezTo>
                  <a:pt x="2335" y="152"/>
                  <a:pt x="2335" y="152"/>
                  <a:pt x="2335" y="152"/>
                </a:cubicBezTo>
                <a:cubicBezTo>
                  <a:pt x="2335" y="154"/>
                  <a:pt x="2335" y="154"/>
                  <a:pt x="2335" y="154"/>
                </a:cubicBezTo>
                <a:cubicBezTo>
                  <a:pt x="2335" y="157"/>
                  <a:pt x="2335" y="157"/>
                  <a:pt x="2335" y="157"/>
                </a:cubicBezTo>
                <a:cubicBezTo>
                  <a:pt x="2332" y="155"/>
                  <a:pt x="2332" y="155"/>
                  <a:pt x="2332" y="155"/>
                </a:cubicBezTo>
                <a:cubicBezTo>
                  <a:pt x="2329" y="154"/>
                  <a:pt x="2329" y="154"/>
                  <a:pt x="2329" y="154"/>
                </a:cubicBezTo>
                <a:cubicBezTo>
                  <a:pt x="2322" y="151"/>
                  <a:pt x="2322" y="151"/>
                  <a:pt x="2322" y="151"/>
                </a:cubicBezTo>
                <a:cubicBezTo>
                  <a:pt x="2315" y="148"/>
                  <a:pt x="2315" y="148"/>
                  <a:pt x="2315" y="148"/>
                </a:cubicBezTo>
                <a:cubicBezTo>
                  <a:pt x="2309" y="147"/>
                  <a:pt x="2309" y="147"/>
                  <a:pt x="2309" y="147"/>
                </a:cubicBezTo>
                <a:cubicBezTo>
                  <a:pt x="2306" y="147"/>
                  <a:pt x="2306" y="147"/>
                  <a:pt x="2306" y="147"/>
                </a:cubicBezTo>
                <a:cubicBezTo>
                  <a:pt x="2305" y="145"/>
                  <a:pt x="2305" y="145"/>
                  <a:pt x="2305" y="145"/>
                </a:cubicBezTo>
                <a:cubicBezTo>
                  <a:pt x="2302" y="144"/>
                  <a:pt x="2302" y="144"/>
                  <a:pt x="2302" y="144"/>
                </a:cubicBezTo>
                <a:cubicBezTo>
                  <a:pt x="2299" y="144"/>
                  <a:pt x="2299" y="144"/>
                  <a:pt x="2299" y="144"/>
                </a:cubicBezTo>
                <a:cubicBezTo>
                  <a:pt x="2298" y="145"/>
                  <a:pt x="2298" y="145"/>
                  <a:pt x="2298" y="145"/>
                </a:cubicBezTo>
                <a:cubicBezTo>
                  <a:pt x="2296" y="145"/>
                  <a:pt x="2296" y="145"/>
                  <a:pt x="2296" y="145"/>
                </a:cubicBezTo>
                <a:cubicBezTo>
                  <a:pt x="2296" y="144"/>
                  <a:pt x="2296" y="144"/>
                  <a:pt x="2296" y="144"/>
                </a:cubicBezTo>
                <a:cubicBezTo>
                  <a:pt x="2298" y="144"/>
                  <a:pt x="2298" y="144"/>
                  <a:pt x="2298" y="144"/>
                </a:cubicBezTo>
                <a:cubicBezTo>
                  <a:pt x="2283" y="139"/>
                  <a:pt x="2283" y="139"/>
                  <a:pt x="2283" y="139"/>
                </a:cubicBezTo>
                <a:cubicBezTo>
                  <a:pt x="2270" y="138"/>
                  <a:pt x="2270" y="138"/>
                  <a:pt x="2270" y="138"/>
                </a:cubicBezTo>
                <a:cubicBezTo>
                  <a:pt x="2262" y="138"/>
                  <a:pt x="2262" y="138"/>
                  <a:pt x="2262" y="138"/>
                </a:cubicBezTo>
                <a:cubicBezTo>
                  <a:pt x="2260" y="136"/>
                  <a:pt x="2260" y="136"/>
                  <a:pt x="2260" y="136"/>
                </a:cubicBezTo>
                <a:cubicBezTo>
                  <a:pt x="2257" y="138"/>
                  <a:pt x="2257" y="138"/>
                  <a:pt x="2257" y="138"/>
                </a:cubicBezTo>
                <a:cubicBezTo>
                  <a:pt x="2257" y="139"/>
                  <a:pt x="2257" y="139"/>
                  <a:pt x="2257" y="139"/>
                </a:cubicBezTo>
                <a:cubicBezTo>
                  <a:pt x="2256" y="139"/>
                  <a:pt x="2256" y="139"/>
                  <a:pt x="2256" y="139"/>
                </a:cubicBezTo>
                <a:cubicBezTo>
                  <a:pt x="2255" y="139"/>
                  <a:pt x="2255" y="139"/>
                  <a:pt x="2255" y="139"/>
                </a:cubicBezTo>
                <a:cubicBezTo>
                  <a:pt x="2253" y="141"/>
                  <a:pt x="2253" y="141"/>
                  <a:pt x="2253" y="141"/>
                </a:cubicBezTo>
                <a:cubicBezTo>
                  <a:pt x="2256" y="142"/>
                  <a:pt x="2256" y="142"/>
                  <a:pt x="2256" y="142"/>
                </a:cubicBezTo>
                <a:cubicBezTo>
                  <a:pt x="2259" y="144"/>
                  <a:pt x="2259" y="144"/>
                  <a:pt x="2259" y="144"/>
                </a:cubicBezTo>
                <a:cubicBezTo>
                  <a:pt x="2262" y="145"/>
                  <a:pt x="2262" y="145"/>
                  <a:pt x="2262" y="145"/>
                </a:cubicBezTo>
                <a:cubicBezTo>
                  <a:pt x="2263" y="147"/>
                  <a:pt x="2263" y="147"/>
                  <a:pt x="2263" y="147"/>
                </a:cubicBezTo>
                <a:cubicBezTo>
                  <a:pt x="2263" y="148"/>
                  <a:pt x="2263" y="148"/>
                  <a:pt x="2263" y="148"/>
                </a:cubicBezTo>
                <a:cubicBezTo>
                  <a:pt x="2263" y="149"/>
                  <a:pt x="2263" y="149"/>
                  <a:pt x="2263" y="149"/>
                </a:cubicBezTo>
                <a:cubicBezTo>
                  <a:pt x="2260" y="149"/>
                  <a:pt x="2260" y="149"/>
                  <a:pt x="2260" y="149"/>
                </a:cubicBezTo>
                <a:cubicBezTo>
                  <a:pt x="2257" y="151"/>
                  <a:pt x="2257" y="151"/>
                  <a:pt x="2257" y="151"/>
                </a:cubicBezTo>
                <a:cubicBezTo>
                  <a:pt x="2255" y="151"/>
                  <a:pt x="2255" y="151"/>
                  <a:pt x="2255" y="151"/>
                </a:cubicBezTo>
                <a:cubicBezTo>
                  <a:pt x="2257" y="152"/>
                  <a:pt x="2257" y="152"/>
                  <a:pt x="2257" y="152"/>
                </a:cubicBezTo>
                <a:cubicBezTo>
                  <a:pt x="2257" y="154"/>
                  <a:pt x="2257" y="154"/>
                  <a:pt x="2257" y="154"/>
                </a:cubicBezTo>
                <a:cubicBezTo>
                  <a:pt x="2256" y="155"/>
                  <a:pt x="2256" y="155"/>
                  <a:pt x="2256" y="155"/>
                </a:cubicBezTo>
                <a:cubicBezTo>
                  <a:pt x="2253" y="154"/>
                  <a:pt x="2253" y="154"/>
                  <a:pt x="2253" y="154"/>
                </a:cubicBezTo>
                <a:cubicBezTo>
                  <a:pt x="2252" y="154"/>
                  <a:pt x="2252" y="154"/>
                  <a:pt x="2252" y="154"/>
                </a:cubicBezTo>
                <a:cubicBezTo>
                  <a:pt x="2250" y="152"/>
                  <a:pt x="2250" y="152"/>
                  <a:pt x="2250" y="152"/>
                </a:cubicBezTo>
                <a:cubicBezTo>
                  <a:pt x="2250" y="151"/>
                  <a:pt x="2250" y="151"/>
                  <a:pt x="2250" y="151"/>
                </a:cubicBezTo>
                <a:cubicBezTo>
                  <a:pt x="2252" y="149"/>
                  <a:pt x="2252" y="149"/>
                  <a:pt x="2252" y="149"/>
                </a:cubicBezTo>
                <a:cubicBezTo>
                  <a:pt x="2249" y="148"/>
                  <a:pt x="2249" y="148"/>
                  <a:pt x="2249" y="148"/>
                </a:cubicBezTo>
                <a:cubicBezTo>
                  <a:pt x="2247" y="148"/>
                  <a:pt x="2247" y="148"/>
                  <a:pt x="2247" y="148"/>
                </a:cubicBezTo>
                <a:cubicBezTo>
                  <a:pt x="2249" y="147"/>
                  <a:pt x="2249" y="147"/>
                  <a:pt x="2249" y="147"/>
                </a:cubicBezTo>
                <a:cubicBezTo>
                  <a:pt x="2245" y="147"/>
                  <a:pt x="2245" y="147"/>
                  <a:pt x="2245" y="147"/>
                </a:cubicBezTo>
                <a:cubicBezTo>
                  <a:pt x="2240" y="148"/>
                  <a:pt x="2240" y="148"/>
                  <a:pt x="2240" y="148"/>
                </a:cubicBezTo>
                <a:cubicBezTo>
                  <a:pt x="2242" y="149"/>
                  <a:pt x="2242" y="149"/>
                  <a:pt x="2242" y="149"/>
                </a:cubicBezTo>
                <a:cubicBezTo>
                  <a:pt x="2240" y="149"/>
                  <a:pt x="2240" y="149"/>
                  <a:pt x="2240" y="149"/>
                </a:cubicBezTo>
                <a:cubicBezTo>
                  <a:pt x="2239" y="148"/>
                  <a:pt x="2239" y="148"/>
                  <a:pt x="2239" y="148"/>
                </a:cubicBezTo>
                <a:cubicBezTo>
                  <a:pt x="2239" y="149"/>
                  <a:pt x="2239" y="149"/>
                  <a:pt x="2239" y="149"/>
                </a:cubicBezTo>
                <a:cubicBezTo>
                  <a:pt x="2237" y="149"/>
                  <a:pt x="2237" y="149"/>
                  <a:pt x="2237" y="149"/>
                </a:cubicBezTo>
                <a:cubicBezTo>
                  <a:pt x="2236" y="151"/>
                  <a:pt x="2236" y="151"/>
                  <a:pt x="2236" y="151"/>
                </a:cubicBezTo>
                <a:cubicBezTo>
                  <a:pt x="2235" y="151"/>
                  <a:pt x="2235" y="151"/>
                  <a:pt x="2235" y="151"/>
                </a:cubicBezTo>
                <a:cubicBezTo>
                  <a:pt x="2233" y="152"/>
                  <a:pt x="2233" y="152"/>
                  <a:pt x="2233" y="152"/>
                </a:cubicBezTo>
                <a:cubicBezTo>
                  <a:pt x="2230" y="151"/>
                  <a:pt x="2230" y="151"/>
                  <a:pt x="2230" y="151"/>
                </a:cubicBezTo>
                <a:cubicBezTo>
                  <a:pt x="2226" y="151"/>
                  <a:pt x="2226" y="151"/>
                  <a:pt x="2226" y="151"/>
                </a:cubicBezTo>
                <a:cubicBezTo>
                  <a:pt x="2220" y="151"/>
                  <a:pt x="2220" y="151"/>
                  <a:pt x="2220" y="151"/>
                </a:cubicBezTo>
                <a:cubicBezTo>
                  <a:pt x="2216" y="152"/>
                  <a:pt x="2216" y="152"/>
                  <a:pt x="2216" y="152"/>
                </a:cubicBezTo>
                <a:cubicBezTo>
                  <a:pt x="2214" y="154"/>
                  <a:pt x="2214" y="154"/>
                  <a:pt x="2214" y="154"/>
                </a:cubicBezTo>
                <a:cubicBezTo>
                  <a:pt x="2214" y="157"/>
                  <a:pt x="2214" y="157"/>
                  <a:pt x="2214" y="157"/>
                </a:cubicBezTo>
                <a:cubicBezTo>
                  <a:pt x="2212" y="155"/>
                  <a:pt x="2212" y="155"/>
                  <a:pt x="2212" y="155"/>
                </a:cubicBezTo>
                <a:cubicBezTo>
                  <a:pt x="2210" y="155"/>
                  <a:pt x="2210" y="155"/>
                  <a:pt x="2210" y="155"/>
                </a:cubicBezTo>
                <a:cubicBezTo>
                  <a:pt x="2209" y="157"/>
                  <a:pt x="2209" y="157"/>
                  <a:pt x="2209" y="157"/>
                </a:cubicBezTo>
                <a:cubicBezTo>
                  <a:pt x="2207" y="155"/>
                  <a:pt x="2207" y="155"/>
                  <a:pt x="2207" y="155"/>
                </a:cubicBezTo>
                <a:cubicBezTo>
                  <a:pt x="2206" y="157"/>
                  <a:pt x="2206" y="157"/>
                  <a:pt x="2206" y="157"/>
                </a:cubicBezTo>
                <a:cubicBezTo>
                  <a:pt x="2204" y="157"/>
                  <a:pt x="2204" y="157"/>
                  <a:pt x="2204" y="157"/>
                </a:cubicBezTo>
                <a:cubicBezTo>
                  <a:pt x="2199" y="155"/>
                  <a:pt x="2199" y="155"/>
                  <a:pt x="2199" y="155"/>
                </a:cubicBezTo>
                <a:cubicBezTo>
                  <a:pt x="2200" y="154"/>
                  <a:pt x="2200" y="154"/>
                  <a:pt x="2200" y="154"/>
                </a:cubicBezTo>
                <a:cubicBezTo>
                  <a:pt x="2202" y="154"/>
                  <a:pt x="2202" y="154"/>
                  <a:pt x="2202" y="154"/>
                </a:cubicBezTo>
                <a:cubicBezTo>
                  <a:pt x="2204" y="154"/>
                  <a:pt x="2204" y="154"/>
                  <a:pt x="2204" y="154"/>
                </a:cubicBezTo>
                <a:cubicBezTo>
                  <a:pt x="2203" y="151"/>
                  <a:pt x="2203" y="151"/>
                  <a:pt x="2203" y="151"/>
                </a:cubicBezTo>
                <a:cubicBezTo>
                  <a:pt x="2203" y="149"/>
                  <a:pt x="2203" y="149"/>
                  <a:pt x="2203" y="149"/>
                </a:cubicBezTo>
                <a:cubicBezTo>
                  <a:pt x="2200" y="148"/>
                  <a:pt x="2200" y="148"/>
                  <a:pt x="2200" y="148"/>
                </a:cubicBezTo>
                <a:cubicBezTo>
                  <a:pt x="2203" y="148"/>
                  <a:pt x="2203" y="148"/>
                  <a:pt x="2203" y="148"/>
                </a:cubicBezTo>
                <a:cubicBezTo>
                  <a:pt x="2207" y="147"/>
                  <a:pt x="2207" y="147"/>
                  <a:pt x="2207" y="147"/>
                </a:cubicBezTo>
                <a:cubicBezTo>
                  <a:pt x="2199" y="148"/>
                  <a:pt x="2199" y="148"/>
                  <a:pt x="2199" y="148"/>
                </a:cubicBezTo>
                <a:cubicBezTo>
                  <a:pt x="2193" y="149"/>
                  <a:pt x="2193" y="149"/>
                  <a:pt x="2193" y="149"/>
                </a:cubicBezTo>
                <a:cubicBezTo>
                  <a:pt x="2190" y="152"/>
                  <a:pt x="2190" y="152"/>
                  <a:pt x="2190" y="152"/>
                </a:cubicBezTo>
                <a:cubicBezTo>
                  <a:pt x="2192" y="152"/>
                  <a:pt x="2192" y="152"/>
                  <a:pt x="2192" y="152"/>
                </a:cubicBezTo>
                <a:cubicBezTo>
                  <a:pt x="2194" y="154"/>
                  <a:pt x="2194" y="154"/>
                  <a:pt x="2194" y="154"/>
                </a:cubicBezTo>
                <a:cubicBezTo>
                  <a:pt x="2192" y="155"/>
                  <a:pt x="2192" y="155"/>
                  <a:pt x="2192" y="155"/>
                </a:cubicBezTo>
                <a:cubicBezTo>
                  <a:pt x="2190" y="155"/>
                  <a:pt x="2190" y="155"/>
                  <a:pt x="2190" y="155"/>
                </a:cubicBezTo>
                <a:cubicBezTo>
                  <a:pt x="2190" y="154"/>
                  <a:pt x="2190" y="154"/>
                  <a:pt x="2190" y="154"/>
                </a:cubicBezTo>
                <a:cubicBezTo>
                  <a:pt x="2189" y="152"/>
                  <a:pt x="2189" y="152"/>
                  <a:pt x="2189" y="152"/>
                </a:cubicBezTo>
                <a:cubicBezTo>
                  <a:pt x="2186" y="152"/>
                  <a:pt x="2186" y="152"/>
                  <a:pt x="2186" y="152"/>
                </a:cubicBezTo>
                <a:cubicBezTo>
                  <a:pt x="2184" y="154"/>
                  <a:pt x="2184" y="154"/>
                  <a:pt x="2184" y="154"/>
                </a:cubicBezTo>
                <a:cubicBezTo>
                  <a:pt x="2182" y="154"/>
                  <a:pt x="2182" y="154"/>
                  <a:pt x="2182" y="154"/>
                </a:cubicBezTo>
                <a:cubicBezTo>
                  <a:pt x="2179" y="154"/>
                  <a:pt x="2179" y="154"/>
                  <a:pt x="2179" y="154"/>
                </a:cubicBezTo>
                <a:cubicBezTo>
                  <a:pt x="2174" y="155"/>
                  <a:pt x="2174" y="155"/>
                  <a:pt x="2174" y="155"/>
                </a:cubicBezTo>
                <a:cubicBezTo>
                  <a:pt x="2170" y="158"/>
                  <a:pt x="2170" y="158"/>
                  <a:pt x="2170" y="158"/>
                </a:cubicBezTo>
                <a:cubicBezTo>
                  <a:pt x="2166" y="159"/>
                  <a:pt x="2166" y="159"/>
                  <a:pt x="2166" y="159"/>
                </a:cubicBezTo>
                <a:cubicBezTo>
                  <a:pt x="2160" y="159"/>
                  <a:pt x="2160" y="159"/>
                  <a:pt x="2160" y="159"/>
                </a:cubicBezTo>
                <a:cubicBezTo>
                  <a:pt x="2166" y="162"/>
                  <a:pt x="2166" y="162"/>
                  <a:pt x="2166" y="162"/>
                </a:cubicBezTo>
                <a:cubicBezTo>
                  <a:pt x="2161" y="162"/>
                  <a:pt x="2161" y="162"/>
                  <a:pt x="2161" y="162"/>
                </a:cubicBezTo>
                <a:cubicBezTo>
                  <a:pt x="2157" y="162"/>
                  <a:pt x="2157" y="162"/>
                  <a:pt x="2157" y="162"/>
                </a:cubicBezTo>
                <a:cubicBezTo>
                  <a:pt x="2156" y="164"/>
                  <a:pt x="2156" y="164"/>
                  <a:pt x="2156" y="164"/>
                </a:cubicBezTo>
                <a:cubicBezTo>
                  <a:pt x="2154" y="164"/>
                  <a:pt x="2154" y="164"/>
                  <a:pt x="2154" y="164"/>
                </a:cubicBezTo>
                <a:cubicBezTo>
                  <a:pt x="2156" y="165"/>
                  <a:pt x="2156" y="165"/>
                  <a:pt x="2156" y="165"/>
                </a:cubicBezTo>
                <a:cubicBezTo>
                  <a:pt x="2154" y="168"/>
                  <a:pt x="2154" y="168"/>
                  <a:pt x="2154" y="168"/>
                </a:cubicBezTo>
                <a:cubicBezTo>
                  <a:pt x="2154" y="169"/>
                  <a:pt x="2154" y="169"/>
                  <a:pt x="2154" y="169"/>
                </a:cubicBezTo>
                <a:cubicBezTo>
                  <a:pt x="2156" y="171"/>
                  <a:pt x="2156" y="171"/>
                  <a:pt x="2156" y="171"/>
                </a:cubicBezTo>
                <a:cubicBezTo>
                  <a:pt x="2154" y="171"/>
                  <a:pt x="2154" y="171"/>
                  <a:pt x="2154" y="171"/>
                </a:cubicBezTo>
                <a:cubicBezTo>
                  <a:pt x="2150" y="172"/>
                  <a:pt x="2150" y="172"/>
                  <a:pt x="2150" y="172"/>
                </a:cubicBezTo>
                <a:cubicBezTo>
                  <a:pt x="2147" y="172"/>
                  <a:pt x="2147" y="172"/>
                  <a:pt x="2147" y="172"/>
                </a:cubicBezTo>
                <a:cubicBezTo>
                  <a:pt x="2144" y="174"/>
                  <a:pt x="2144" y="174"/>
                  <a:pt x="2144" y="174"/>
                </a:cubicBezTo>
                <a:cubicBezTo>
                  <a:pt x="2146" y="172"/>
                  <a:pt x="2146" y="172"/>
                  <a:pt x="2146" y="172"/>
                </a:cubicBezTo>
                <a:cubicBezTo>
                  <a:pt x="2141" y="172"/>
                  <a:pt x="2141" y="172"/>
                  <a:pt x="2141" y="172"/>
                </a:cubicBezTo>
                <a:cubicBezTo>
                  <a:pt x="2139" y="171"/>
                  <a:pt x="2139" y="171"/>
                  <a:pt x="2139" y="171"/>
                </a:cubicBezTo>
                <a:cubicBezTo>
                  <a:pt x="2134" y="168"/>
                  <a:pt x="2134" y="168"/>
                  <a:pt x="2134" y="168"/>
                </a:cubicBezTo>
                <a:cubicBezTo>
                  <a:pt x="2131" y="168"/>
                  <a:pt x="2131" y="168"/>
                  <a:pt x="2131" y="168"/>
                </a:cubicBezTo>
                <a:cubicBezTo>
                  <a:pt x="2130" y="167"/>
                  <a:pt x="2130" y="167"/>
                  <a:pt x="2130" y="167"/>
                </a:cubicBezTo>
                <a:cubicBezTo>
                  <a:pt x="2128" y="165"/>
                  <a:pt x="2128" y="165"/>
                  <a:pt x="2128" y="165"/>
                </a:cubicBezTo>
                <a:cubicBezTo>
                  <a:pt x="2130" y="164"/>
                  <a:pt x="2130" y="164"/>
                  <a:pt x="2130" y="164"/>
                </a:cubicBezTo>
                <a:cubicBezTo>
                  <a:pt x="2131" y="164"/>
                  <a:pt x="2131" y="164"/>
                  <a:pt x="2131" y="164"/>
                </a:cubicBezTo>
                <a:cubicBezTo>
                  <a:pt x="2131" y="162"/>
                  <a:pt x="2131" y="162"/>
                  <a:pt x="2131" y="162"/>
                </a:cubicBezTo>
                <a:cubicBezTo>
                  <a:pt x="2137" y="161"/>
                  <a:pt x="2137" y="161"/>
                  <a:pt x="2137" y="161"/>
                </a:cubicBezTo>
                <a:cubicBezTo>
                  <a:pt x="2143" y="161"/>
                  <a:pt x="2143" y="161"/>
                  <a:pt x="2143" y="161"/>
                </a:cubicBezTo>
                <a:cubicBezTo>
                  <a:pt x="2140" y="158"/>
                  <a:pt x="2140" y="158"/>
                  <a:pt x="2140" y="158"/>
                </a:cubicBezTo>
                <a:cubicBezTo>
                  <a:pt x="2136" y="155"/>
                  <a:pt x="2136" y="155"/>
                  <a:pt x="2136" y="155"/>
                </a:cubicBezTo>
                <a:cubicBezTo>
                  <a:pt x="2133" y="154"/>
                  <a:pt x="2133" y="154"/>
                  <a:pt x="2133" y="154"/>
                </a:cubicBezTo>
                <a:cubicBezTo>
                  <a:pt x="2128" y="152"/>
                  <a:pt x="2128" y="152"/>
                  <a:pt x="2128" y="152"/>
                </a:cubicBezTo>
                <a:cubicBezTo>
                  <a:pt x="2123" y="152"/>
                  <a:pt x="2123" y="152"/>
                  <a:pt x="2123" y="152"/>
                </a:cubicBezTo>
                <a:cubicBezTo>
                  <a:pt x="2117" y="152"/>
                  <a:pt x="2117" y="152"/>
                  <a:pt x="2117" y="152"/>
                </a:cubicBezTo>
                <a:cubicBezTo>
                  <a:pt x="2114" y="151"/>
                  <a:pt x="2114" y="151"/>
                  <a:pt x="2114" y="151"/>
                </a:cubicBezTo>
                <a:cubicBezTo>
                  <a:pt x="2111" y="151"/>
                  <a:pt x="2111" y="151"/>
                  <a:pt x="2111" y="151"/>
                </a:cubicBezTo>
                <a:cubicBezTo>
                  <a:pt x="2110" y="151"/>
                  <a:pt x="2110" y="151"/>
                  <a:pt x="2110" y="151"/>
                </a:cubicBezTo>
                <a:cubicBezTo>
                  <a:pt x="2118" y="155"/>
                  <a:pt x="2118" y="155"/>
                  <a:pt x="2118" y="155"/>
                </a:cubicBezTo>
                <a:cubicBezTo>
                  <a:pt x="2120" y="157"/>
                  <a:pt x="2120" y="157"/>
                  <a:pt x="2120" y="157"/>
                </a:cubicBezTo>
                <a:cubicBezTo>
                  <a:pt x="2120" y="158"/>
                  <a:pt x="2120" y="158"/>
                  <a:pt x="2120" y="158"/>
                </a:cubicBezTo>
                <a:cubicBezTo>
                  <a:pt x="2121" y="158"/>
                  <a:pt x="2121" y="158"/>
                  <a:pt x="2121" y="158"/>
                </a:cubicBezTo>
                <a:cubicBezTo>
                  <a:pt x="2120" y="159"/>
                  <a:pt x="2120" y="159"/>
                  <a:pt x="2120" y="159"/>
                </a:cubicBezTo>
                <a:cubicBezTo>
                  <a:pt x="2121" y="159"/>
                  <a:pt x="2121" y="159"/>
                  <a:pt x="2121" y="159"/>
                </a:cubicBezTo>
                <a:cubicBezTo>
                  <a:pt x="2120" y="161"/>
                  <a:pt x="2120" y="161"/>
                  <a:pt x="2120" y="161"/>
                </a:cubicBezTo>
                <a:cubicBezTo>
                  <a:pt x="2120" y="162"/>
                  <a:pt x="2120" y="162"/>
                  <a:pt x="2120" y="162"/>
                </a:cubicBezTo>
                <a:cubicBezTo>
                  <a:pt x="2120" y="164"/>
                  <a:pt x="2120" y="164"/>
                  <a:pt x="2120" y="164"/>
                </a:cubicBezTo>
                <a:cubicBezTo>
                  <a:pt x="2118" y="167"/>
                  <a:pt x="2118" y="167"/>
                  <a:pt x="2118" y="167"/>
                </a:cubicBezTo>
                <a:cubicBezTo>
                  <a:pt x="2120" y="168"/>
                  <a:pt x="2120" y="168"/>
                  <a:pt x="2120" y="168"/>
                </a:cubicBezTo>
                <a:cubicBezTo>
                  <a:pt x="2123" y="169"/>
                  <a:pt x="2123" y="169"/>
                  <a:pt x="2123" y="169"/>
                </a:cubicBezTo>
                <a:cubicBezTo>
                  <a:pt x="2126" y="171"/>
                  <a:pt x="2126" y="171"/>
                  <a:pt x="2126" y="171"/>
                </a:cubicBezTo>
                <a:cubicBezTo>
                  <a:pt x="2127" y="172"/>
                  <a:pt x="2127" y="172"/>
                  <a:pt x="2127" y="172"/>
                </a:cubicBezTo>
                <a:cubicBezTo>
                  <a:pt x="2128" y="174"/>
                  <a:pt x="2128" y="174"/>
                  <a:pt x="2128" y="174"/>
                </a:cubicBezTo>
                <a:cubicBezTo>
                  <a:pt x="2126" y="177"/>
                  <a:pt x="2126" y="177"/>
                  <a:pt x="2126" y="177"/>
                </a:cubicBezTo>
                <a:cubicBezTo>
                  <a:pt x="2126" y="178"/>
                  <a:pt x="2126" y="178"/>
                  <a:pt x="2126" y="178"/>
                </a:cubicBezTo>
                <a:cubicBezTo>
                  <a:pt x="2127" y="184"/>
                  <a:pt x="2127" y="184"/>
                  <a:pt x="2127" y="184"/>
                </a:cubicBezTo>
                <a:cubicBezTo>
                  <a:pt x="2126" y="181"/>
                  <a:pt x="2126" y="181"/>
                  <a:pt x="2126" y="181"/>
                </a:cubicBezTo>
                <a:cubicBezTo>
                  <a:pt x="2123" y="179"/>
                  <a:pt x="2123" y="179"/>
                  <a:pt x="2123" y="179"/>
                </a:cubicBezTo>
                <a:cubicBezTo>
                  <a:pt x="2121" y="181"/>
                  <a:pt x="2121" y="181"/>
                  <a:pt x="2121" y="181"/>
                </a:cubicBezTo>
                <a:cubicBezTo>
                  <a:pt x="2120" y="182"/>
                  <a:pt x="2120" y="182"/>
                  <a:pt x="2120" y="182"/>
                </a:cubicBezTo>
                <a:cubicBezTo>
                  <a:pt x="2118" y="181"/>
                  <a:pt x="2118" y="181"/>
                  <a:pt x="2118" y="181"/>
                </a:cubicBezTo>
                <a:cubicBezTo>
                  <a:pt x="2121" y="179"/>
                  <a:pt x="2121" y="179"/>
                  <a:pt x="2121" y="179"/>
                </a:cubicBezTo>
                <a:cubicBezTo>
                  <a:pt x="2120" y="178"/>
                  <a:pt x="2120" y="178"/>
                  <a:pt x="2120" y="178"/>
                </a:cubicBezTo>
                <a:cubicBezTo>
                  <a:pt x="2118" y="178"/>
                  <a:pt x="2118" y="178"/>
                  <a:pt x="2118" y="178"/>
                </a:cubicBezTo>
                <a:cubicBezTo>
                  <a:pt x="2116" y="177"/>
                  <a:pt x="2116" y="177"/>
                  <a:pt x="2116" y="177"/>
                </a:cubicBezTo>
                <a:cubicBezTo>
                  <a:pt x="2110" y="177"/>
                  <a:pt x="2110" y="177"/>
                  <a:pt x="2110" y="177"/>
                </a:cubicBezTo>
                <a:cubicBezTo>
                  <a:pt x="2107" y="177"/>
                  <a:pt x="2107" y="177"/>
                  <a:pt x="2107" y="177"/>
                </a:cubicBezTo>
                <a:cubicBezTo>
                  <a:pt x="2104" y="178"/>
                  <a:pt x="2104" y="178"/>
                  <a:pt x="2104" y="178"/>
                </a:cubicBezTo>
                <a:cubicBezTo>
                  <a:pt x="2101" y="181"/>
                  <a:pt x="2101" y="181"/>
                  <a:pt x="2101" y="181"/>
                </a:cubicBezTo>
                <a:cubicBezTo>
                  <a:pt x="2098" y="182"/>
                  <a:pt x="2098" y="182"/>
                  <a:pt x="2098" y="182"/>
                </a:cubicBezTo>
                <a:cubicBezTo>
                  <a:pt x="2096" y="184"/>
                  <a:pt x="2096" y="184"/>
                  <a:pt x="2096" y="184"/>
                </a:cubicBezTo>
                <a:cubicBezTo>
                  <a:pt x="2093" y="185"/>
                  <a:pt x="2093" y="185"/>
                  <a:pt x="2093" y="185"/>
                </a:cubicBezTo>
                <a:cubicBezTo>
                  <a:pt x="2090" y="187"/>
                  <a:pt x="2090" y="187"/>
                  <a:pt x="2090" y="187"/>
                </a:cubicBezTo>
                <a:cubicBezTo>
                  <a:pt x="2088" y="188"/>
                  <a:pt x="2088" y="188"/>
                  <a:pt x="2088" y="188"/>
                </a:cubicBezTo>
                <a:cubicBezTo>
                  <a:pt x="2090" y="191"/>
                  <a:pt x="2090" y="191"/>
                  <a:pt x="2090" y="191"/>
                </a:cubicBezTo>
                <a:cubicBezTo>
                  <a:pt x="2094" y="194"/>
                  <a:pt x="2094" y="194"/>
                  <a:pt x="2094" y="194"/>
                </a:cubicBezTo>
                <a:cubicBezTo>
                  <a:pt x="2096" y="197"/>
                  <a:pt x="2096" y="197"/>
                  <a:pt x="2096" y="197"/>
                </a:cubicBezTo>
                <a:cubicBezTo>
                  <a:pt x="2098" y="200"/>
                  <a:pt x="2098" y="200"/>
                  <a:pt x="2098" y="200"/>
                </a:cubicBezTo>
                <a:cubicBezTo>
                  <a:pt x="2096" y="198"/>
                  <a:pt x="2096" y="198"/>
                  <a:pt x="2096" y="198"/>
                </a:cubicBezTo>
                <a:cubicBezTo>
                  <a:pt x="2091" y="198"/>
                  <a:pt x="2091" y="198"/>
                  <a:pt x="2091" y="198"/>
                </a:cubicBezTo>
                <a:cubicBezTo>
                  <a:pt x="2088" y="200"/>
                  <a:pt x="2088" y="200"/>
                  <a:pt x="2088" y="200"/>
                </a:cubicBezTo>
                <a:cubicBezTo>
                  <a:pt x="2087" y="198"/>
                  <a:pt x="2087" y="198"/>
                  <a:pt x="2087" y="198"/>
                </a:cubicBezTo>
                <a:cubicBezTo>
                  <a:pt x="2083" y="197"/>
                  <a:pt x="2083" y="197"/>
                  <a:pt x="2083" y="197"/>
                </a:cubicBezTo>
                <a:cubicBezTo>
                  <a:pt x="2078" y="197"/>
                  <a:pt x="2078" y="197"/>
                  <a:pt x="2078" y="197"/>
                </a:cubicBezTo>
                <a:cubicBezTo>
                  <a:pt x="2077" y="198"/>
                  <a:pt x="2077" y="198"/>
                  <a:pt x="2077" y="198"/>
                </a:cubicBezTo>
                <a:cubicBezTo>
                  <a:pt x="2075" y="198"/>
                  <a:pt x="2075" y="198"/>
                  <a:pt x="2075" y="198"/>
                </a:cubicBezTo>
                <a:cubicBezTo>
                  <a:pt x="2075" y="197"/>
                  <a:pt x="2075" y="197"/>
                  <a:pt x="2075" y="197"/>
                </a:cubicBezTo>
                <a:cubicBezTo>
                  <a:pt x="2077" y="195"/>
                  <a:pt x="2077" y="195"/>
                  <a:pt x="2077" y="195"/>
                </a:cubicBezTo>
                <a:cubicBezTo>
                  <a:pt x="2074" y="195"/>
                  <a:pt x="2074" y="195"/>
                  <a:pt x="2074" y="195"/>
                </a:cubicBezTo>
                <a:cubicBezTo>
                  <a:pt x="2073" y="195"/>
                  <a:pt x="2073" y="195"/>
                  <a:pt x="2073" y="195"/>
                </a:cubicBezTo>
                <a:cubicBezTo>
                  <a:pt x="2068" y="192"/>
                  <a:pt x="2068" y="192"/>
                  <a:pt x="2068" y="192"/>
                </a:cubicBezTo>
                <a:cubicBezTo>
                  <a:pt x="2065" y="192"/>
                  <a:pt x="2065" y="192"/>
                  <a:pt x="2065" y="192"/>
                </a:cubicBezTo>
                <a:cubicBezTo>
                  <a:pt x="2064" y="192"/>
                  <a:pt x="2064" y="192"/>
                  <a:pt x="2064" y="192"/>
                </a:cubicBezTo>
                <a:cubicBezTo>
                  <a:pt x="2063" y="192"/>
                  <a:pt x="2063" y="192"/>
                  <a:pt x="2063" y="192"/>
                </a:cubicBezTo>
                <a:cubicBezTo>
                  <a:pt x="2061" y="194"/>
                  <a:pt x="2061" y="194"/>
                  <a:pt x="2061" y="194"/>
                </a:cubicBezTo>
                <a:cubicBezTo>
                  <a:pt x="2060" y="195"/>
                  <a:pt x="2060" y="195"/>
                  <a:pt x="2060" y="195"/>
                </a:cubicBezTo>
                <a:cubicBezTo>
                  <a:pt x="2063" y="198"/>
                  <a:pt x="2063" y="198"/>
                  <a:pt x="2063" y="198"/>
                </a:cubicBezTo>
                <a:cubicBezTo>
                  <a:pt x="2067" y="201"/>
                  <a:pt x="2067" y="201"/>
                  <a:pt x="2067" y="201"/>
                </a:cubicBezTo>
                <a:cubicBezTo>
                  <a:pt x="2070" y="202"/>
                  <a:pt x="2070" y="202"/>
                  <a:pt x="2070" y="202"/>
                </a:cubicBezTo>
                <a:cubicBezTo>
                  <a:pt x="2071" y="201"/>
                  <a:pt x="2071" y="201"/>
                  <a:pt x="2071" y="201"/>
                </a:cubicBezTo>
                <a:cubicBezTo>
                  <a:pt x="2074" y="201"/>
                  <a:pt x="2074" y="201"/>
                  <a:pt x="2074" y="201"/>
                </a:cubicBezTo>
                <a:cubicBezTo>
                  <a:pt x="2075" y="202"/>
                  <a:pt x="2075" y="202"/>
                  <a:pt x="2075" y="202"/>
                </a:cubicBezTo>
                <a:cubicBezTo>
                  <a:pt x="2075" y="204"/>
                  <a:pt x="2075" y="204"/>
                  <a:pt x="2075" y="204"/>
                </a:cubicBezTo>
                <a:cubicBezTo>
                  <a:pt x="2077" y="205"/>
                  <a:pt x="2077" y="205"/>
                  <a:pt x="2077" y="205"/>
                </a:cubicBezTo>
                <a:cubicBezTo>
                  <a:pt x="2075" y="207"/>
                  <a:pt x="2075" y="207"/>
                  <a:pt x="2075" y="207"/>
                </a:cubicBezTo>
                <a:cubicBezTo>
                  <a:pt x="2074" y="207"/>
                  <a:pt x="2074" y="207"/>
                  <a:pt x="2074" y="207"/>
                </a:cubicBezTo>
                <a:cubicBezTo>
                  <a:pt x="2071" y="208"/>
                  <a:pt x="2071" y="208"/>
                  <a:pt x="2071" y="208"/>
                </a:cubicBezTo>
                <a:cubicBezTo>
                  <a:pt x="2070" y="208"/>
                  <a:pt x="2070" y="208"/>
                  <a:pt x="2070" y="208"/>
                </a:cubicBezTo>
                <a:cubicBezTo>
                  <a:pt x="2063" y="207"/>
                  <a:pt x="2063" y="207"/>
                  <a:pt x="2063" y="207"/>
                </a:cubicBezTo>
                <a:cubicBezTo>
                  <a:pt x="2060" y="205"/>
                  <a:pt x="2060" y="205"/>
                  <a:pt x="2060" y="205"/>
                </a:cubicBezTo>
                <a:cubicBezTo>
                  <a:pt x="2058" y="204"/>
                  <a:pt x="2058" y="204"/>
                  <a:pt x="2058" y="204"/>
                </a:cubicBezTo>
                <a:cubicBezTo>
                  <a:pt x="2057" y="204"/>
                  <a:pt x="2057" y="204"/>
                  <a:pt x="2057" y="204"/>
                </a:cubicBezTo>
                <a:cubicBezTo>
                  <a:pt x="2057" y="202"/>
                  <a:pt x="2057" y="202"/>
                  <a:pt x="2057" y="202"/>
                </a:cubicBezTo>
                <a:cubicBezTo>
                  <a:pt x="2055" y="202"/>
                  <a:pt x="2055" y="202"/>
                  <a:pt x="2055" y="202"/>
                </a:cubicBezTo>
                <a:cubicBezTo>
                  <a:pt x="2053" y="202"/>
                  <a:pt x="2053" y="202"/>
                  <a:pt x="2053" y="202"/>
                </a:cubicBezTo>
                <a:cubicBezTo>
                  <a:pt x="2050" y="202"/>
                  <a:pt x="2050" y="202"/>
                  <a:pt x="2050" y="202"/>
                </a:cubicBezTo>
                <a:cubicBezTo>
                  <a:pt x="2045" y="200"/>
                  <a:pt x="2045" y="200"/>
                  <a:pt x="2045" y="200"/>
                </a:cubicBezTo>
                <a:cubicBezTo>
                  <a:pt x="2047" y="198"/>
                  <a:pt x="2047" y="198"/>
                  <a:pt x="2047" y="198"/>
                </a:cubicBezTo>
                <a:cubicBezTo>
                  <a:pt x="2045" y="198"/>
                  <a:pt x="2045" y="198"/>
                  <a:pt x="2045" y="198"/>
                </a:cubicBezTo>
                <a:cubicBezTo>
                  <a:pt x="2047" y="197"/>
                  <a:pt x="2047" y="197"/>
                  <a:pt x="2047" y="197"/>
                </a:cubicBezTo>
                <a:cubicBezTo>
                  <a:pt x="2045" y="195"/>
                  <a:pt x="2045" y="195"/>
                  <a:pt x="2045" y="195"/>
                </a:cubicBezTo>
                <a:cubicBezTo>
                  <a:pt x="2044" y="194"/>
                  <a:pt x="2044" y="194"/>
                  <a:pt x="2044" y="194"/>
                </a:cubicBezTo>
                <a:cubicBezTo>
                  <a:pt x="2044" y="192"/>
                  <a:pt x="2044" y="192"/>
                  <a:pt x="2044" y="192"/>
                </a:cubicBezTo>
                <a:cubicBezTo>
                  <a:pt x="2042" y="192"/>
                  <a:pt x="2042" y="192"/>
                  <a:pt x="2042" y="192"/>
                </a:cubicBezTo>
                <a:cubicBezTo>
                  <a:pt x="2040" y="190"/>
                  <a:pt x="2040" y="190"/>
                  <a:pt x="2040" y="190"/>
                </a:cubicBezTo>
                <a:cubicBezTo>
                  <a:pt x="2041" y="188"/>
                  <a:pt x="2041" y="188"/>
                  <a:pt x="2041" y="188"/>
                </a:cubicBezTo>
                <a:cubicBezTo>
                  <a:pt x="2042" y="187"/>
                  <a:pt x="2042" y="187"/>
                  <a:pt x="2042" y="187"/>
                </a:cubicBezTo>
                <a:cubicBezTo>
                  <a:pt x="2042" y="185"/>
                  <a:pt x="2042" y="185"/>
                  <a:pt x="2042" y="185"/>
                </a:cubicBezTo>
                <a:cubicBezTo>
                  <a:pt x="2042" y="184"/>
                  <a:pt x="2042" y="184"/>
                  <a:pt x="2042" y="184"/>
                </a:cubicBezTo>
                <a:cubicBezTo>
                  <a:pt x="2040" y="181"/>
                  <a:pt x="2040" y="181"/>
                  <a:pt x="2040" y="181"/>
                </a:cubicBezTo>
                <a:cubicBezTo>
                  <a:pt x="2034" y="179"/>
                  <a:pt x="2034" y="179"/>
                  <a:pt x="2034" y="179"/>
                </a:cubicBezTo>
                <a:cubicBezTo>
                  <a:pt x="2028" y="178"/>
                  <a:pt x="2028" y="178"/>
                  <a:pt x="2028" y="178"/>
                </a:cubicBezTo>
                <a:cubicBezTo>
                  <a:pt x="2030" y="178"/>
                  <a:pt x="2030" y="178"/>
                  <a:pt x="2030" y="178"/>
                </a:cubicBezTo>
                <a:cubicBezTo>
                  <a:pt x="2030" y="177"/>
                  <a:pt x="2030" y="177"/>
                  <a:pt x="2030" y="177"/>
                </a:cubicBezTo>
                <a:cubicBezTo>
                  <a:pt x="2024" y="177"/>
                  <a:pt x="2024" y="177"/>
                  <a:pt x="2024" y="177"/>
                </a:cubicBezTo>
                <a:cubicBezTo>
                  <a:pt x="2027" y="175"/>
                  <a:pt x="2027" y="175"/>
                  <a:pt x="2027" y="175"/>
                </a:cubicBezTo>
                <a:cubicBezTo>
                  <a:pt x="2024" y="174"/>
                  <a:pt x="2024" y="174"/>
                  <a:pt x="2024" y="174"/>
                </a:cubicBezTo>
                <a:cubicBezTo>
                  <a:pt x="2022" y="174"/>
                  <a:pt x="2022" y="174"/>
                  <a:pt x="2022" y="174"/>
                </a:cubicBezTo>
                <a:cubicBezTo>
                  <a:pt x="2021" y="172"/>
                  <a:pt x="2021" y="172"/>
                  <a:pt x="2021" y="172"/>
                </a:cubicBezTo>
                <a:cubicBezTo>
                  <a:pt x="2018" y="172"/>
                  <a:pt x="2018" y="172"/>
                  <a:pt x="2018" y="172"/>
                </a:cubicBezTo>
                <a:cubicBezTo>
                  <a:pt x="2020" y="171"/>
                  <a:pt x="2020" y="171"/>
                  <a:pt x="2020" y="171"/>
                </a:cubicBezTo>
                <a:cubicBezTo>
                  <a:pt x="2017" y="169"/>
                  <a:pt x="2017" y="169"/>
                  <a:pt x="2017" y="169"/>
                </a:cubicBezTo>
                <a:cubicBezTo>
                  <a:pt x="2012" y="168"/>
                  <a:pt x="2012" y="168"/>
                  <a:pt x="2012" y="168"/>
                </a:cubicBezTo>
                <a:cubicBezTo>
                  <a:pt x="2015" y="168"/>
                  <a:pt x="2015" y="168"/>
                  <a:pt x="2015" y="168"/>
                </a:cubicBezTo>
                <a:cubicBezTo>
                  <a:pt x="2018" y="168"/>
                  <a:pt x="2018" y="168"/>
                  <a:pt x="2018" y="168"/>
                </a:cubicBezTo>
                <a:cubicBezTo>
                  <a:pt x="2022" y="169"/>
                  <a:pt x="2022" y="169"/>
                  <a:pt x="2022" y="169"/>
                </a:cubicBezTo>
                <a:cubicBezTo>
                  <a:pt x="2024" y="171"/>
                  <a:pt x="2024" y="171"/>
                  <a:pt x="2024" y="171"/>
                </a:cubicBezTo>
                <a:cubicBezTo>
                  <a:pt x="2027" y="174"/>
                  <a:pt x="2027" y="174"/>
                  <a:pt x="2027" y="174"/>
                </a:cubicBezTo>
                <a:cubicBezTo>
                  <a:pt x="2030" y="174"/>
                  <a:pt x="2030" y="174"/>
                  <a:pt x="2030" y="174"/>
                </a:cubicBezTo>
                <a:cubicBezTo>
                  <a:pt x="2031" y="174"/>
                  <a:pt x="2031" y="174"/>
                  <a:pt x="2031" y="174"/>
                </a:cubicBezTo>
                <a:cubicBezTo>
                  <a:pt x="2032" y="174"/>
                  <a:pt x="2032" y="174"/>
                  <a:pt x="2032" y="174"/>
                </a:cubicBezTo>
                <a:cubicBezTo>
                  <a:pt x="2034" y="172"/>
                  <a:pt x="2034" y="172"/>
                  <a:pt x="2034" y="172"/>
                </a:cubicBezTo>
                <a:cubicBezTo>
                  <a:pt x="2034" y="174"/>
                  <a:pt x="2034" y="174"/>
                  <a:pt x="2034" y="174"/>
                </a:cubicBezTo>
                <a:cubicBezTo>
                  <a:pt x="2035" y="174"/>
                  <a:pt x="2035" y="174"/>
                  <a:pt x="2035" y="174"/>
                </a:cubicBezTo>
                <a:cubicBezTo>
                  <a:pt x="2038" y="175"/>
                  <a:pt x="2038" y="175"/>
                  <a:pt x="2038" y="175"/>
                </a:cubicBezTo>
                <a:cubicBezTo>
                  <a:pt x="2042" y="175"/>
                  <a:pt x="2042" y="175"/>
                  <a:pt x="2042" y="175"/>
                </a:cubicBezTo>
                <a:cubicBezTo>
                  <a:pt x="2048" y="178"/>
                  <a:pt x="2048" y="178"/>
                  <a:pt x="2048" y="178"/>
                </a:cubicBezTo>
                <a:cubicBezTo>
                  <a:pt x="2055" y="178"/>
                  <a:pt x="2055" y="178"/>
                  <a:pt x="2055" y="178"/>
                </a:cubicBezTo>
                <a:cubicBezTo>
                  <a:pt x="2064" y="179"/>
                  <a:pt x="2064" y="179"/>
                  <a:pt x="2064" y="179"/>
                </a:cubicBezTo>
                <a:cubicBezTo>
                  <a:pt x="2071" y="181"/>
                  <a:pt x="2071" y="181"/>
                  <a:pt x="2071" y="181"/>
                </a:cubicBezTo>
                <a:cubicBezTo>
                  <a:pt x="2078" y="181"/>
                  <a:pt x="2078" y="181"/>
                  <a:pt x="2078" y="181"/>
                </a:cubicBezTo>
                <a:cubicBezTo>
                  <a:pt x="2085" y="179"/>
                  <a:pt x="2085" y="179"/>
                  <a:pt x="2085" y="179"/>
                </a:cubicBezTo>
                <a:cubicBezTo>
                  <a:pt x="2090" y="178"/>
                  <a:pt x="2090" y="178"/>
                  <a:pt x="2090" y="178"/>
                </a:cubicBezTo>
                <a:cubicBezTo>
                  <a:pt x="2096" y="174"/>
                  <a:pt x="2096" y="174"/>
                  <a:pt x="2096" y="174"/>
                </a:cubicBezTo>
                <a:cubicBezTo>
                  <a:pt x="2098" y="171"/>
                  <a:pt x="2098" y="171"/>
                  <a:pt x="2098" y="171"/>
                </a:cubicBezTo>
                <a:cubicBezTo>
                  <a:pt x="2097" y="169"/>
                  <a:pt x="2097" y="169"/>
                  <a:pt x="2097" y="169"/>
                </a:cubicBezTo>
                <a:cubicBezTo>
                  <a:pt x="2096" y="168"/>
                  <a:pt x="2096" y="168"/>
                  <a:pt x="2096" y="168"/>
                </a:cubicBezTo>
                <a:cubicBezTo>
                  <a:pt x="2094" y="167"/>
                  <a:pt x="2094" y="167"/>
                  <a:pt x="2094" y="167"/>
                </a:cubicBezTo>
                <a:cubicBezTo>
                  <a:pt x="2094" y="164"/>
                  <a:pt x="2094" y="164"/>
                  <a:pt x="2094" y="164"/>
                </a:cubicBezTo>
                <a:cubicBezTo>
                  <a:pt x="2093" y="162"/>
                  <a:pt x="2093" y="162"/>
                  <a:pt x="2093" y="162"/>
                </a:cubicBezTo>
                <a:cubicBezTo>
                  <a:pt x="2091" y="162"/>
                  <a:pt x="2091" y="162"/>
                  <a:pt x="2091" y="162"/>
                </a:cubicBezTo>
                <a:cubicBezTo>
                  <a:pt x="2088" y="161"/>
                  <a:pt x="2088" y="161"/>
                  <a:pt x="2088" y="161"/>
                </a:cubicBezTo>
                <a:cubicBezTo>
                  <a:pt x="2085" y="159"/>
                  <a:pt x="2085" y="159"/>
                  <a:pt x="2085" y="159"/>
                </a:cubicBezTo>
                <a:cubicBezTo>
                  <a:pt x="2081" y="157"/>
                  <a:pt x="2081" y="157"/>
                  <a:pt x="2081" y="157"/>
                </a:cubicBezTo>
                <a:cubicBezTo>
                  <a:pt x="2081" y="158"/>
                  <a:pt x="2081" y="158"/>
                  <a:pt x="2081" y="158"/>
                </a:cubicBezTo>
                <a:cubicBezTo>
                  <a:pt x="2075" y="157"/>
                  <a:pt x="2075" y="157"/>
                  <a:pt x="2075" y="157"/>
                </a:cubicBezTo>
                <a:cubicBezTo>
                  <a:pt x="2070" y="154"/>
                  <a:pt x="2070" y="154"/>
                  <a:pt x="2070" y="154"/>
                </a:cubicBezTo>
                <a:cubicBezTo>
                  <a:pt x="2071" y="155"/>
                  <a:pt x="2071" y="155"/>
                  <a:pt x="2071" y="155"/>
                </a:cubicBezTo>
                <a:cubicBezTo>
                  <a:pt x="2065" y="152"/>
                  <a:pt x="2065" y="152"/>
                  <a:pt x="2065" y="152"/>
                </a:cubicBezTo>
                <a:cubicBezTo>
                  <a:pt x="2060" y="149"/>
                  <a:pt x="2060" y="149"/>
                  <a:pt x="2060" y="149"/>
                </a:cubicBezTo>
                <a:cubicBezTo>
                  <a:pt x="2045" y="145"/>
                  <a:pt x="2045" y="145"/>
                  <a:pt x="2045" y="145"/>
                </a:cubicBezTo>
                <a:cubicBezTo>
                  <a:pt x="2040" y="145"/>
                  <a:pt x="2040" y="145"/>
                  <a:pt x="2040" y="145"/>
                </a:cubicBezTo>
                <a:cubicBezTo>
                  <a:pt x="2034" y="144"/>
                  <a:pt x="2034" y="144"/>
                  <a:pt x="2034" y="144"/>
                </a:cubicBezTo>
                <a:cubicBezTo>
                  <a:pt x="2028" y="144"/>
                  <a:pt x="2028" y="144"/>
                  <a:pt x="2028" y="144"/>
                </a:cubicBezTo>
                <a:cubicBezTo>
                  <a:pt x="2024" y="144"/>
                  <a:pt x="2024" y="144"/>
                  <a:pt x="2024" y="144"/>
                </a:cubicBezTo>
                <a:cubicBezTo>
                  <a:pt x="2022" y="145"/>
                  <a:pt x="2022" y="145"/>
                  <a:pt x="2022" y="145"/>
                </a:cubicBezTo>
                <a:cubicBezTo>
                  <a:pt x="2021" y="145"/>
                  <a:pt x="2021" y="145"/>
                  <a:pt x="2021" y="145"/>
                </a:cubicBezTo>
                <a:cubicBezTo>
                  <a:pt x="2020" y="147"/>
                  <a:pt x="2020" y="147"/>
                  <a:pt x="2020" y="147"/>
                </a:cubicBezTo>
                <a:cubicBezTo>
                  <a:pt x="2020" y="145"/>
                  <a:pt x="2020" y="145"/>
                  <a:pt x="2020" y="145"/>
                </a:cubicBezTo>
                <a:cubicBezTo>
                  <a:pt x="2021" y="145"/>
                  <a:pt x="2021" y="145"/>
                  <a:pt x="2021" y="145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4"/>
                  <a:pt x="2021" y="144"/>
                </a:cubicBezTo>
                <a:cubicBezTo>
                  <a:pt x="2022" y="142"/>
                  <a:pt x="2022" y="142"/>
                  <a:pt x="2022" y="142"/>
                </a:cubicBezTo>
                <a:cubicBezTo>
                  <a:pt x="2020" y="142"/>
                  <a:pt x="2020" y="142"/>
                  <a:pt x="2020" y="142"/>
                </a:cubicBezTo>
                <a:cubicBezTo>
                  <a:pt x="2017" y="144"/>
                  <a:pt x="2017" y="144"/>
                  <a:pt x="2017" y="144"/>
                </a:cubicBezTo>
                <a:cubicBezTo>
                  <a:pt x="2018" y="142"/>
                  <a:pt x="2018" y="142"/>
                  <a:pt x="2018" y="142"/>
                </a:cubicBezTo>
                <a:cubicBezTo>
                  <a:pt x="2014" y="141"/>
                  <a:pt x="2014" y="141"/>
                  <a:pt x="2014" y="141"/>
                </a:cubicBezTo>
                <a:cubicBezTo>
                  <a:pt x="2017" y="141"/>
                  <a:pt x="2017" y="141"/>
                  <a:pt x="2017" y="141"/>
                </a:cubicBezTo>
                <a:cubicBezTo>
                  <a:pt x="2018" y="138"/>
                  <a:pt x="2018" y="138"/>
                  <a:pt x="2018" y="138"/>
                </a:cubicBezTo>
                <a:cubicBezTo>
                  <a:pt x="2012" y="138"/>
                  <a:pt x="2012" y="138"/>
                  <a:pt x="2012" y="138"/>
                </a:cubicBezTo>
                <a:cubicBezTo>
                  <a:pt x="2010" y="136"/>
                  <a:pt x="2010" y="136"/>
                  <a:pt x="2010" y="136"/>
                </a:cubicBezTo>
                <a:cubicBezTo>
                  <a:pt x="2008" y="136"/>
                  <a:pt x="2008" y="136"/>
                  <a:pt x="2008" y="136"/>
                </a:cubicBezTo>
                <a:cubicBezTo>
                  <a:pt x="2007" y="136"/>
                  <a:pt x="2007" y="136"/>
                  <a:pt x="2007" y="136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9"/>
                  <a:pt x="2004" y="139"/>
                  <a:pt x="2004" y="139"/>
                </a:cubicBezTo>
                <a:cubicBezTo>
                  <a:pt x="1998" y="138"/>
                  <a:pt x="1998" y="138"/>
                  <a:pt x="1998" y="138"/>
                </a:cubicBezTo>
                <a:cubicBezTo>
                  <a:pt x="1999" y="139"/>
                  <a:pt x="1999" y="139"/>
                  <a:pt x="1999" y="139"/>
                </a:cubicBezTo>
                <a:cubicBezTo>
                  <a:pt x="1997" y="138"/>
                  <a:pt x="1997" y="138"/>
                  <a:pt x="1997" y="138"/>
                </a:cubicBezTo>
                <a:cubicBezTo>
                  <a:pt x="1995" y="139"/>
                  <a:pt x="1995" y="139"/>
                  <a:pt x="1995" y="139"/>
                </a:cubicBezTo>
                <a:cubicBezTo>
                  <a:pt x="1994" y="138"/>
                  <a:pt x="1994" y="138"/>
                  <a:pt x="1994" y="138"/>
                </a:cubicBezTo>
                <a:cubicBezTo>
                  <a:pt x="1992" y="136"/>
                  <a:pt x="1992" y="136"/>
                  <a:pt x="1992" y="136"/>
                </a:cubicBezTo>
                <a:cubicBezTo>
                  <a:pt x="1992" y="139"/>
                  <a:pt x="1992" y="139"/>
                  <a:pt x="1992" y="139"/>
                </a:cubicBezTo>
                <a:cubicBezTo>
                  <a:pt x="1991" y="139"/>
                  <a:pt x="1991" y="139"/>
                  <a:pt x="1991" y="139"/>
                </a:cubicBezTo>
                <a:cubicBezTo>
                  <a:pt x="1991" y="138"/>
                  <a:pt x="1991" y="138"/>
                  <a:pt x="1991" y="138"/>
                </a:cubicBezTo>
                <a:cubicBezTo>
                  <a:pt x="1989" y="138"/>
                  <a:pt x="1989" y="138"/>
                  <a:pt x="1989" y="138"/>
                </a:cubicBezTo>
                <a:cubicBezTo>
                  <a:pt x="1988" y="136"/>
                  <a:pt x="1988" y="136"/>
                  <a:pt x="1988" y="136"/>
                </a:cubicBezTo>
                <a:cubicBezTo>
                  <a:pt x="1987" y="136"/>
                  <a:pt x="1987" y="136"/>
                  <a:pt x="1987" y="136"/>
                </a:cubicBezTo>
                <a:cubicBezTo>
                  <a:pt x="1987" y="135"/>
                  <a:pt x="1987" y="135"/>
                  <a:pt x="1987" y="135"/>
                </a:cubicBezTo>
                <a:cubicBezTo>
                  <a:pt x="1984" y="135"/>
                  <a:pt x="1984" y="135"/>
                  <a:pt x="1984" y="135"/>
                </a:cubicBezTo>
                <a:cubicBezTo>
                  <a:pt x="1979" y="134"/>
                  <a:pt x="1979" y="134"/>
                  <a:pt x="1979" y="134"/>
                </a:cubicBezTo>
                <a:cubicBezTo>
                  <a:pt x="1981" y="134"/>
                  <a:pt x="1981" y="134"/>
                  <a:pt x="1981" y="134"/>
                </a:cubicBezTo>
                <a:cubicBezTo>
                  <a:pt x="1984" y="134"/>
                  <a:pt x="1984" y="134"/>
                  <a:pt x="1984" y="134"/>
                </a:cubicBezTo>
                <a:cubicBezTo>
                  <a:pt x="1988" y="135"/>
                  <a:pt x="1988" y="135"/>
                  <a:pt x="1988" y="135"/>
                </a:cubicBezTo>
                <a:cubicBezTo>
                  <a:pt x="1991" y="134"/>
                  <a:pt x="1991" y="134"/>
                  <a:pt x="1991" y="134"/>
                </a:cubicBezTo>
                <a:cubicBezTo>
                  <a:pt x="1995" y="132"/>
                  <a:pt x="1995" y="132"/>
                  <a:pt x="1995" y="132"/>
                </a:cubicBezTo>
                <a:cubicBezTo>
                  <a:pt x="1998" y="132"/>
                  <a:pt x="1998" y="132"/>
                  <a:pt x="1998" y="132"/>
                </a:cubicBezTo>
                <a:cubicBezTo>
                  <a:pt x="1998" y="131"/>
                  <a:pt x="1998" y="131"/>
                  <a:pt x="1998" y="131"/>
                </a:cubicBezTo>
                <a:cubicBezTo>
                  <a:pt x="1995" y="129"/>
                  <a:pt x="1995" y="129"/>
                  <a:pt x="1995" y="129"/>
                </a:cubicBezTo>
                <a:cubicBezTo>
                  <a:pt x="1991" y="129"/>
                  <a:pt x="1991" y="129"/>
                  <a:pt x="1991" y="129"/>
                </a:cubicBezTo>
                <a:cubicBezTo>
                  <a:pt x="1991" y="128"/>
                  <a:pt x="1991" y="128"/>
                  <a:pt x="1991" y="128"/>
                </a:cubicBezTo>
                <a:cubicBezTo>
                  <a:pt x="1989" y="128"/>
                  <a:pt x="1989" y="128"/>
                  <a:pt x="1989" y="128"/>
                </a:cubicBezTo>
                <a:cubicBezTo>
                  <a:pt x="1988" y="128"/>
                  <a:pt x="1988" y="128"/>
                  <a:pt x="1988" y="128"/>
                </a:cubicBezTo>
                <a:cubicBezTo>
                  <a:pt x="1987" y="128"/>
                  <a:pt x="1987" y="128"/>
                  <a:pt x="1987" y="128"/>
                </a:cubicBezTo>
                <a:cubicBezTo>
                  <a:pt x="1985" y="128"/>
                  <a:pt x="1985" y="128"/>
                  <a:pt x="1985" y="128"/>
                </a:cubicBezTo>
                <a:cubicBezTo>
                  <a:pt x="1984" y="128"/>
                  <a:pt x="1984" y="128"/>
                  <a:pt x="1984" y="128"/>
                </a:cubicBezTo>
                <a:cubicBezTo>
                  <a:pt x="1984" y="126"/>
                  <a:pt x="1984" y="126"/>
                  <a:pt x="1984" y="126"/>
                </a:cubicBezTo>
                <a:cubicBezTo>
                  <a:pt x="1982" y="125"/>
                  <a:pt x="1982" y="125"/>
                  <a:pt x="1982" y="125"/>
                </a:cubicBezTo>
                <a:cubicBezTo>
                  <a:pt x="1978" y="125"/>
                  <a:pt x="1978" y="125"/>
                  <a:pt x="1978" y="125"/>
                </a:cubicBezTo>
                <a:cubicBezTo>
                  <a:pt x="1977" y="128"/>
                  <a:pt x="1977" y="128"/>
                  <a:pt x="1977" y="128"/>
                </a:cubicBezTo>
                <a:cubicBezTo>
                  <a:pt x="1977" y="129"/>
                  <a:pt x="1977" y="129"/>
                  <a:pt x="1977" y="129"/>
                </a:cubicBezTo>
                <a:cubicBezTo>
                  <a:pt x="1975" y="131"/>
                  <a:pt x="1975" y="131"/>
                  <a:pt x="1975" y="131"/>
                </a:cubicBezTo>
                <a:cubicBezTo>
                  <a:pt x="1975" y="129"/>
                  <a:pt x="1975" y="129"/>
                  <a:pt x="1975" y="129"/>
                </a:cubicBezTo>
                <a:cubicBezTo>
                  <a:pt x="1971" y="129"/>
                  <a:pt x="1971" y="129"/>
                  <a:pt x="1971" y="129"/>
                </a:cubicBezTo>
                <a:cubicBezTo>
                  <a:pt x="1975" y="128"/>
                  <a:pt x="1975" y="128"/>
                  <a:pt x="1975" y="128"/>
                </a:cubicBezTo>
                <a:cubicBezTo>
                  <a:pt x="1974" y="128"/>
                  <a:pt x="1974" y="128"/>
                  <a:pt x="1974" y="128"/>
                </a:cubicBezTo>
                <a:cubicBezTo>
                  <a:pt x="1971" y="126"/>
                  <a:pt x="1971" y="126"/>
                  <a:pt x="1971" y="126"/>
                </a:cubicBezTo>
                <a:cubicBezTo>
                  <a:pt x="1974" y="126"/>
                  <a:pt x="1974" y="126"/>
                  <a:pt x="1974" y="126"/>
                </a:cubicBezTo>
                <a:cubicBezTo>
                  <a:pt x="1975" y="125"/>
                  <a:pt x="1975" y="125"/>
                  <a:pt x="1975" y="125"/>
                </a:cubicBezTo>
                <a:cubicBezTo>
                  <a:pt x="1972" y="124"/>
                  <a:pt x="1972" y="124"/>
                  <a:pt x="1972" y="124"/>
                </a:cubicBezTo>
                <a:cubicBezTo>
                  <a:pt x="1971" y="122"/>
                  <a:pt x="1971" y="122"/>
                  <a:pt x="1971" y="122"/>
                </a:cubicBezTo>
                <a:cubicBezTo>
                  <a:pt x="1969" y="124"/>
                  <a:pt x="1969" y="124"/>
                  <a:pt x="1969" y="124"/>
                </a:cubicBezTo>
                <a:cubicBezTo>
                  <a:pt x="1964" y="125"/>
                  <a:pt x="1964" y="125"/>
                  <a:pt x="1964" y="125"/>
                </a:cubicBezTo>
                <a:cubicBezTo>
                  <a:pt x="1966" y="125"/>
                  <a:pt x="1966" y="125"/>
                  <a:pt x="1966" y="125"/>
                </a:cubicBezTo>
                <a:cubicBezTo>
                  <a:pt x="1968" y="126"/>
                  <a:pt x="1968" y="126"/>
                  <a:pt x="1968" y="126"/>
                </a:cubicBezTo>
                <a:cubicBezTo>
                  <a:pt x="1966" y="126"/>
                  <a:pt x="1966" y="126"/>
                  <a:pt x="1966" y="126"/>
                </a:cubicBezTo>
                <a:cubicBezTo>
                  <a:pt x="1964" y="126"/>
                  <a:pt x="1964" y="126"/>
                  <a:pt x="1964" y="126"/>
                </a:cubicBezTo>
                <a:cubicBezTo>
                  <a:pt x="1965" y="128"/>
                  <a:pt x="1965" y="128"/>
                  <a:pt x="1965" y="128"/>
                </a:cubicBezTo>
                <a:cubicBezTo>
                  <a:pt x="1965" y="129"/>
                  <a:pt x="1965" y="129"/>
                  <a:pt x="1965" y="129"/>
                </a:cubicBezTo>
                <a:cubicBezTo>
                  <a:pt x="1964" y="129"/>
                  <a:pt x="1964" y="129"/>
                  <a:pt x="1964" y="129"/>
                </a:cubicBezTo>
                <a:cubicBezTo>
                  <a:pt x="1962" y="129"/>
                  <a:pt x="1962" y="129"/>
                  <a:pt x="1962" y="129"/>
                </a:cubicBezTo>
                <a:cubicBezTo>
                  <a:pt x="1961" y="131"/>
                  <a:pt x="1961" y="131"/>
                  <a:pt x="1961" y="131"/>
                </a:cubicBezTo>
                <a:cubicBezTo>
                  <a:pt x="1959" y="131"/>
                  <a:pt x="1959" y="131"/>
                  <a:pt x="1959" y="131"/>
                </a:cubicBezTo>
                <a:cubicBezTo>
                  <a:pt x="1959" y="129"/>
                  <a:pt x="1959" y="129"/>
                  <a:pt x="1959" y="129"/>
                </a:cubicBezTo>
                <a:cubicBezTo>
                  <a:pt x="1959" y="128"/>
                  <a:pt x="1959" y="128"/>
                  <a:pt x="1959" y="128"/>
                </a:cubicBezTo>
                <a:cubicBezTo>
                  <a:pt x="1958" y="128"/>
                  <a:pt x="1958" y="128"/>
                  <a:pt x="1958" y="128"/>
                </a:cubicBezTo>
                <a:cubicBezTo>
                  <a:pt x="1961" y="126"/>
                  <a:pt x="1961" y="126"/>
                  <a:pt x="1961" y="126"/>
                </a:cubicBezTo>
                <a:cubicBezTo>
                  <a:pt x="1959" y="125"/>
                  <a:pt x="1959" y="125"/>
                  <a:pt x="1959" y="125"/>
                </a:cubicBezTo>
                <a:cubicBezTo>
                  <a:pt x="1955" y="128"/>
                  <a:pt x="1955" y="128"/>
                  <a:pt x="1955" y="128"/>
                </a:cubicBezTo>
                <a:cubicBezTo>
                  <a:pt x="1951" y="131"/>
                  <a:pt x="1951" y="131"/>
                  <a:pt x="1951" y="131"/>
                </a:cubicBezTo>
                <a:cubicBezTo>
                  <a:pt x="1951" y="132"/>
                  <a:pt x="1951" y="132"/>
                  <a:pt x="1951" y="132"/>
                </a:cubicBezTo>
                <a:cubicBezTo>
                  <a:pt x="1949" y="134"/>
                  <a:pt x="1949" y="134"/>
                  <a:pt x="1949" y="134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8" y="132"/>
                  <a:pt x="1948" y="132"/>
                  <a:pt x="1948" y="132"/>
                </a:cubicBezTo>
                <a:cubicBezTo>
                  <a:pt x="1949" y="131"/>
                  <a:pt x="1949" y="131"/>
                  <a:pt x="1949" y="131"/>
                </a:cubicBezTo>
                <a:cubicBezTo>
                  <a:pt x="1948" y="129"/>
                  <a:pt x="1948" y="129"/>
                  <a:pt x="1948" y="129"/>
                </a:cubicBezTo>
                <a:cubicBezTo>
                  <a:pt x="1946" y="129"/>
                  <a:pt x="1946" y="129"/>
                  <a:pt x="1946" y="129"/>
                </a:cubicBezTo>
                <a:cubicBezTo>
                  <a:pt x="1951" y="128"/>
                  <a:pt x="1951" y="128"/>
                  <a:pt x="1951" y="128"/>
                </a:cubicBezTo>
                <a:cubicBezTo>
                  <a:pt x="1952" y="126"/>
                  <a:pt x="1952" y="126"/>
                  <a:pt x="1952" y="126"/>
                </a:cubicBezTo>
                <a:cubicBezTo>
                  <a:pt x="1954" y="125"/>
                  <a:pt x="1954" y="125"/>
                  <a:pt x="1954" y="125"/>
                </a:cubicBezTo>
                <a:cubicBezTo>
                  <a:pt x="1951" y="125"/>
                  <a:pt x="1951" y="125"/>
                  <a:pt x="1951" y="125"/>
                </a:cubicBezTo>
                <a:cubicBezTo>
                  <a:pt x="1949" y="125"/>
                  <a:pt x="1949" y="125"/>
                  <a:pt x="1949" y="125"/>
                </a:cubicBezTo>
                <a:cubicBezTo>
                  <a:pt x="1949" y="126"/>
                  <a:pt x="1949" y="126"/>
                  <a:pt x="1949" y="126"/>
                </a:cubicBezTo>
                <a:cubicBezTo>
                  <a:pt x="1948" y="126"/>
                  <a:pt x="1948" y="126"/>
                  <a:pt x="1948" y="126"/>
                </a:cubicBezTo>
                <a:cubicBezTo>
                  <a:pt x="1946" y="125"/>
                  <a:pt x="1946" y="125"/>
                  <a:pt x="1946" y="125"/>
                </a:cubicBezTo>
                <a:cubicBezTo>
                  <a:pt x="1944" y="125"/>
                  <a:pt x="1944" y="125"/>
                  <a:pt x="1944" y="125"/>
                </a:cubicBezTo>
                <a:cubicBezTo>
                  <a:pt x="1942" y="126"/>
                  <a:pt x="1942" y="126"/>
                  <a:pt x="1942" y="126"/>
                </a:cubicBezTo>
                <a:cubicBezTo>
                  <a:pt x="1939" y="126"/>
                  <a:pt x="1939" y="126"/>
                  <a:pt x="1939" y="126"/>
                </a:cubicBezTo>
                <a:cubicBezTo>
                  <a:pt x="1944" y="128"/>
                  <a:pt x="1944" y="128"/>
                  <a:pt x="1944" y="128"/>
                </a:cubicBezTo>
                <a:cubicBezTo>
                  <a:pt x="1941" y="128"/>
                  <a:pt x="1941" y="128"/>
                  <a:pt x="1941" y="128"/>
                </a:cubicBezTo>
                <a:cubicBezTo>
                  <a:pt x="1939" y="129"/>
                  <a:pt x="1939" y="129"/>
                  <a:pt x="1939" y="129"/>
                </a:cubicBezTo>
                <a:cubicBezTo>
                  <a:pt x="1938" y="129"/>
                  <a:pt x="1938" y="129"/>
                  <a:pt x="1938" y="129"/>
                </a:cubicBezTo>
                <a:cubicBezTo>
                  <a:pt x="1935" y="131"/>
                  <a:pt x="1935" y="131"/>
                  <a:pt x="1935" y="131"/>
                </a:cubicBezTo>
                <a:cubicBezTo>
                  <a:pt x="1934" y="132"/>
                  <a:pt x="1934" y="132"/>
                  <a:pt x="1934" y="132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2" y="134"/>
                  <a:pt x="1932" y="134"/>
                  <a:pt x="1932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1" y="135"/>
                  <a:pt x="1931" y="135"/>
                  <a:pt x="1931" y="135"/>
                </a:cubicBezTo>
                <a:cubicBezTo>
                  <a:pt x="1929" y="135"/>
                  <a:pt x="1929" y="135"/>
                  <a:pt x="1929" y="135"/>
                </a:cubicBezTo>
                <a:cubicBezTo>
                  <a:pt x="1929" y="134"/>
                  <a:pt x="1929" y="134"/>
                  <a:pt x="1929" y="134"/>
                </a:cubicBezTo>
                <a:cubicBezTo>
                  <a:pt x="1926" y="135"/>
                  <a:pt x="1926" y="135"/>
                  <a:pt x="1926" y="135"/>
                </a:cubicBezTo>
                <a:cubicBezTo>
                  <a:pt x="1928" y="134"/>
                  <a:pt x="1928" y="134"/>
                  <a:pt x="1928" y="134"/>
                </a:cubicBezTo>
                <a:cubicBezTo>
                  <a:pt x="1923" y="132"/>
                  <a:pt x="1923" y="132"/>
                  <a:pt x="1923" y="132"/>
                </a:cubicBezTo>
                <a:cubicBezTo>
                  <a:pt x="1925" y="134"/>
                  <a:pt x="1925" y="134"/>
                  <a:pt x="1925" y="134"/>
                </a:cubicBezTo>
                <a:cubicBezTo>
                  <a:pt x="1923" y="134"/>
                  <a:pt x="1923" y="134"/>
                  <a:pt x="1923" y="134"/>
                </a:cubicBezTo>
                <a:cubicBezTo>
                  <a:pt x="1923" y="132"/>
                  <a:pt x="1923" y="132"/>
                  <a:pt x="1923" y="132"/>
                </a:cubicBezTo>
                <a:cubicBezTo>
                  <a:pt x="1922" y="132"/>
                  <a:pt x="1922" y="132"/>
                  <a:pt x="1922" y="132"/>
                </a:cubicBezTo>
                <a:cubicBezTo>
                  <a:pt x="1921" y="132"/>
                  <a:pt x="1921" y="132"/>
                  <a:pt x="1921" y="132"/>
                </a:cubicBezTo>
                <a:cubicBezTo>
                  <a:pt x="1919" y="132"/>
                  <a:pt x="1919" y="132"/>
                  <a:pt x="1919" y="132"/>
                </a:cubicBezTo>
                <a:cubicBezTo>
                  <a:pt x="1919" y="134"/>
                  <a:pt x="1919" y="134"/>
                  <a:pt x="1919" y="134"/>
                </a:cubicBezTo>
                <a:cubicBezTo>
                  <a:pt x="1921" y="134"/>
                  <a:pt x="1921" y="134"/>
                  <a:pt x="1921" y="134"/>
                </a:cubicBezTo>
                <a:cubicBezTo>
                  <a:pt x="1919" y="135"/>
                  <a:pt x="1919" y="135"/>
                  <a:pt x="1919" y="135"/>
                </a:cubicBezTo>
                <a:cubicBezTo>
                  <a:pt x="1921" y="135"/>
                  <a:pt x="1921" y="135"/>
                  <a:pt x="1921" y="135"/>
                </a:cubicBezTo>
                <a:cubicBezTo>
                  <a:pt x="1922" y="136"/>
                  <a:pt x="1922" y="136"/>
                  <a:pt x="1922" y="136"/>
                </a:cubicBezTo>
                <a:cubicBezTo>
                  <a:pt x="1921" y="138"/>
                  <a:pt x="1921" y="138"/>
                  <a:pt x="1921" y="138"/>
                </a:cubicBezTo>
                <a:cubicBezTo>
                  <a:pt x="1918" y="136"/>
                  <a:pt x="1918" y="136"/>
                  <a:pt x="1918" y="136"/>
                </a:cubicBezTo>
                <a:cubicBezTo>
                  <a:pt x="1915" y="136"/>
                  <a:pt x="1915" y="136"/>
                  <a:pt x="1915" y="136"/>
                </a:cubicBezTo>
                <a:cubicBezTo>
                  <a:pt x="1915" y="138"/>
                  <a:pt x="1915" y="138"/>
                  <a:pt x="1915" y="138"/>
                </a:cubicBezTo>
                <a:cubicBezTo>
                  <a:pt x="1913" y="136"/>
                  <a:pt x="1913" y="136"/>
                  <a:pt x="1913" y="136"/>
                </a:cubicBezTo>
                <a:cubicBezTo>
                  <a:pt x="1913" y="138"/>
                  <a:pt x="1913" y="138"/>
                  <a:pt x="1913" y="138"/>
                </a:cubicBezTo>
                <a:cubicBezTo>
                  <a:pt x="1912" y="138"/>
                  <a:pt x="1912" y="138"/>
                  <a:pt x="1912" y="138"/>
                </a:cubicBezTo>
                <a:cubicBezTo>
                  <a:pt x="1912" y="136"/>
                  <a:pt x="1912" y="136"/>
                  <a:pt x="1912" y="136"/>
                </a:cubicBezTo>
                <a:cubicBezTo>
                  <a:pt x="1911" y="136"/>
                  <a:pt x="1911" y="136"/>
                  <a:pt x="1911" y="136"/>
                </a:cubicBezTo>
                <a:cubicBezTo>
                  <a:pt x="1909" y="138"/>
                  <a:pt x="1909" y="138"/>
                  <a:pt x="1909" y="138"/>
                </a:cubicBezTo>
                <a:cubicBezTo>
                  <a:pt x="1909" y="139"/>
                  <a:pt x="1909" y="139"/>
                  <a:pt x="1909" y="139"/>
                </a:cubicBezTo>
                <a:cubicBezTo>
                  <a:pt x="1912" y="141"/>
                  <a:pt x="1912" y="141"/>
                  <a:pt x="1912" y="141"/>
                </a:cubicBezTo>
                <a:cubicBezTo>
                  <a:pt x="1909" y="141"/>
                  <a:pt x="1909" y="141"/>
                  <a:pt x="1909" y="141"/>
                </a:cubicBezTo>
                <a:cubicBezTo>
                  <a:pt x="1908" y="141"/>
                  <a:pt x="1908" y="141"/>
                  <a:pt x="1908" y="141"/>
                </a:cubicBezTo>
                <a:cubicBezTo>
                  <a:pt x="1906" y="142"/>
                  <a:pt x="1906" y="142"/>
                  <a:pt x="1906" y="142"/>
                </a:cubicBezTo>
                <a:cubicBezTo>
                  <a:pt x="1903" y="144"/>
                  <a:pt x="1903" y="144"/>
                  <a:pt x="1903" y="144"/>
                </a:cubicBezTo>
                <a:cubicBezTo>
                  <a:pt x="1906" y="139"/>
                  <a:pt x="1906" y="139"/>
                  <a:pt x="1906" y="139"/>
                </a:cubicBezTo>
                <a:cubicBezTo>
                  <a:pt x="1908" y="138"/>
                  <a:pt x="1908" y="138"/>
                  <a:pt x="1908" y="138"/>
                </a:cubicBezTo>
                <a:cubicBezTo>
                  <a:pt x="1906" y="135"/>
                  <a:pt x="1906" y="135"/>
                  <a:pt x="1906" y="135"/>
                </a:cubicBezTo>
                <a:cubicBezTo>
                  <a:pt x="1905" y="136"/>
                  <a:pt x="1905" y="136"/>
                  <a:pt x="1905" y="136"/>
                </a:cubicBezTo>
                <a:cubicBezTo>
                  <a:pt x="1903" y="138"/>
                  <a:pt x="1903" y="138"/>
                  <a:pt x="1903" y="138"/>
                </a:cubicBezTo>
                <a:cubicBezTo>
                  <a:pt x="1903" y="139"/>
                  <a:pt x="1903" y="139"/>
                  <a:pt x="1903" y="139"/>
                </a:cubicBezTo>
                <a:cubicBezTo>
                  <a:pt x="1902" y="141"/>
                  <a:pt x="1902" y="141"/>
                  <a:pt x="1902" y="141"/>
                </a:cubicBezTo>
                <a:cubicBezTo>
                  <a:pt x="1901" y="142"/>
                  <a:pt x="1901" y="142"/>
                  <a:pt x="1901" y="142"/>
                </a:cubicBezTo>
                <a:cubicBezTo>
                  <a:pt x="1902" y="138"/>
                  <a:pt x="1902" y="138"/>
                  <a:pt x="1902" y="138"/>
                </a:cubicBezTo>
                <a:cubicBezTo>
                  <a:pt x="1898" y="138"/>
                  <a:pt x="1898" y="138"/>
                  <a:pt x="1898" y="138"/>
                </a:cubicBezTo>
                <a:cubicBezTo>
                  <a:pt x="1896" y="139"/>
                  <a:pt x="1896" y="139"/>
                  <a:pt x="1896" y="139"/>
                </a:cubicBezTo>
                <a:cubicBezTo>
                  <a:pt x="1895" y="141"/>
                  <a:pt x="1895" y="141"/>
                  <a:pt x="1895" y="141"/>
                </a:cubicBezTo>
                <a:cubicBezTo>
                  <a:pt x="1896" y="142"/>
                  <a:pt x="1896" y="142"/>
                  <a:pt x="1896" y="142"/>
                </a:cubicBezTo>
                <a:cubicBezTo>
                  <a:pt x="1895" y="142"/>
                  <a:pt x="1895" y="142"/>
                  <a:pt x="1895" y="142"/>
                </a:cubicBezTo>
                <a:cubicBezTo>
                  <a:pt x="1893" y="141"/>
                  <a:pt x="1893" y="141"/>
                  <a:pt x="1893" y="141"/>
                </a:cubicBezTo>
                <a:cubicBezTo>
                  <a:pt x="1891" y="141"/>
                  <a:pt x="1891" y="141"/>
                  <a:pt x="1891" y="141"/>
                </a:cubicBezTo>
                <a:cubicBezTo>
                  <a:pt x="1893" y="142"/>
                  <a:pt x="1893" y="142"/>
                  <a:pt x="1893" y="142"/>
                </a:cubicBezTo>
                <a:cubicBezTo>
                  <a:pt x="1892" y="144"/>
                  <a:pt x="1892" y="144"/>
                  <a:pt x="1892" y="144"/>
                </a:cubicBezTo>
                <a:cubicBezTo>
                  <a:pt x="1892" y="145"/>
                  <a:pt x="1892" y="145"/>
                  <a:pt x="1892" y="145"/>
                </a:cubicBezTo>
                <a:cubicBezTo>
                  <a:pt x="1891" y="142"/>
                  <a:pt x="1891" y="142"/>
                  <a:pt x="1891" y="142"/>
                </a:cubicBezTo>
                <a:cubicBezTo>
                  <a:pt x="1889" y="142"/>
                  <a:pt x="1889" y="142"/>
                  <a:pt x="1889" y="142"/>
                </a:cubicBezTo>
                <a:cubicBezTo>
                  <a:pt x="1888" y="144"/>
                  <a:pt x="1888" y="144"/>
                  <a:pt x="1888" y="144"/>
                </a:cubicBezTo>
                <a:cubicBezTo>
                  <a:pt x="1888" y="145"/>
                  <a:pt x="1888" y="145"/>
                  <a:pt x="1888" y="145"/>
                </a:cubicBezTo>
                <a:cubicBezTo>
                  <a:pt x="1886" y="145"/>
                  <a:pt x="1886" y="145"/>
                  <a:pt x="1886" y="145"/>
                </a:cubicBezTo>
                <a:cubicBezTo>
                  <a:pt x="1885" y="147"/>
                  <a:pt x="1885" y="147"/>
                  <a:pt x="1885" y="147"/>
                </a:cubicBezTo>
                <a:cubicBezTo>
                  <a:pt x="1883" y="148"/>
                  <a:pt x="1883" y="148"/>
                  <a:pt x="1883" y="148"/>
                </a:cubicBezTo>
                <a:cubicBezTo>
                  <a:pt x="1885" y="148"/>
                  <a:pt x="1885" y="148"/>
                  <a:pt x="1885" y="148"/>
                </a:cubicBezTo>
                <a:cubicBezTo>
                  <a:pt x="1883" y="149"/>
                  <a:pt x="1883" y="149"/>
                  <a:pt x="1883" y="149"/>
                </a:cubicBezTo>
                <a:cubicBezTo>
                  <a:pt x="1882" y="149"/>
                  <a:pt x="1882" y="149"/>
                  <a:pt x="1882" y="149"/>
                </a:cubicBezTo>
                <a:cubicBezTo>
                  <a:pt x="1883" y="151"/>
                  <a:pt x="1883" y="151"/>
                  <a:pt x="1883" y="151"/>
                </a:cubicBezTo>
                <a:cubicBezTo>
                  <a:pt x="1878" y="151"/>
                  <a:pt x="1878" y="151"/>
                  <a:pt x="1878" y="151"/>
                </a:cubicBezTo>
                <a:cubicBezTo>
                  <a:pt x="1876" y="152"/>
                  <a:pt x="1876" y="152"/>
                  <a:pt x="1876" y="152"/>
                </a:cubicBezTo>
                <a:cubicBezTo>
                  <a:pt x="1875" y="152"/>
                  <a:pt x="1875" y="152"/>
                  <a:pt x="1875" y="152"/>
                </a:cubicBezTo>
                <a:cubicBezTo>
                  <a:pt x="1878" y="154"/>
                  <a:pt x="1878" y="154"/>
                  <a:pt x="1878" y="154"/>
                </a:cubicBezTo>
                <a:cubicBezTo>
                  <a:pt x="1876" y="154"/>
                  <a:pt x="1876" y="154"/>
                  <a:pt x="1876" y="154"/>
                </a:cubicBezTo>
                <a:cubicBezTo>
                  <a:pt x="1873" y="154"/>
                  <a:pt x="1873" y="154"/>
                  <a:pt x="1873" y="154"/>
                </a:cubicBezTo>
                <a:cubicBezTo>
                  <a:pt x="1878" y="157"/>
                  <a:pt x="1878" y="157"/>
                  <a:pt x="1878" y="157"/>
                </a:cubicBezTo>
                <a:cubicBezTo>
                  <a:pt x="1872" y="155"/>
                  <a:pt x="1872" y="155"/>
                  <a:pt x="1872" y="155"/>
                </a:cubicBezTo>
                <a:cubicBezTo>
                  <a:pt x="1875" y="157"/>
                  <a:pt x="1875" y="157"/>
                  <a:pt x="1875" y="157"/>
                </a:cubicBezTo>
                <a:cubicBezTo>
                  <a:pt x="1873" y="157"/>
                  <a:pt x="1873" y="157"/>
                  <a:pt x="1873" y="157"/>
                </a:cubicBezTo>
                <a:cubicBezTo>
                  <a:pt x="1876" y="158"/>
                  <a:pt x="1876" y="158"/>
                  <a:pt x="1876" y="158"/>
                </a:cubicBezTo>
                <a:cubicBezTo>
                  <a:pt x="1875" y="158"/>
                  <a:pt x="1875" y="158"/>
                  <a:pt x="1875" y="158"/>
                </a:cubicBezTo>
                <a:cubicBezTo>
                  <a:pt x="1873" y="158"/>
                  <a:pt x="1873" y="158"/>
                  <a:pt x="1873" y="158"/>
                </a:cubicBezTo>
                <a:cubicBezTo>
                  <a:pt x="1875" y="159"/>
                  <a:pt x="1875" y="159"/>
                  <a:pt x="1875" y="159"/>
                </a:cubicBezTo>
                <a:cubicBezTo>
                  <a:pt x="1872" y="158"/>
                  <a:pt x="1872" y="158"/>
                  <a:pt x="1872" y="158"/>
                </a:cubicBezTo>
                <a:cubicBezTo>
                  <a:pt x="1873" y="159"/>
                  <a:pt x="1873" y="159"/>
                  <a:pt x="1873" y="159"/>
                </a:cubicBezTo>
                <a:cubicBezTo>
                  <a:pt x="1872" y="159"/>
                  <a:pt x="1872" y="159"/>
                  <a:pt x="1872" y="159"/>
                </a:cubicBezTo>
                <a:cubicBezTo>
                  <a:pt x="1872" y="158"/>
                  <a:pt x="1872" y="158"/>
                  <a:pt x="1872" y="158"/>
                </a:cubicBezTo>
                <a:cubicBezTo>
                  <a:pt x="1870" y="157"/>
                  <a:pt x="1870" y="157"/>
                  <a:pt x="1870" y="157"/>
                </a:cubicBezTo>
                <a:cubicBezTo>
                  <a:pt x="1868" y="157"/>
                  <a:pt x="1868" y="157"/>
                  <a:pt x="1868" y="157"/>
                </a:cubicBezTo>
                <a:cubicBezTo>
                  <a:pt x="1866" y="157"/>
                  <a:pt x="1866" y="157"/>
                  <a:pt x="1866" y="157"/>
                </a:cubicBezTo>
                <a:cubicBezTo>
                  <a:pt x="1865" y="158"/>
                  <a:pt x="1865" y="158"/>
                  <a:pt x="1865" y="158"/>
                </a:cubicBezTo>
                <a:cubicBezTo>
                  <a:pt x="1868" y="158"/>
                  <a:pt x="1868" y="158"/>
                  <a:pt x="1868" y="158"/>
                </a:cubicBezTo>
                <a:cubicBezTo>
                  <a:pt x="1870" y="158"/>
                  <a:pt x="1870" y="158"/>
                  <a:pt x="1870" y="158"/>
                </a:cubicBezTo>
                <a:cubicBezTo>
                  <a:pt x="1869" y="159"/>
                  <a:pt x="1869" y="159"/>
                  <a:pt x="1869" y="159"/>
                </a:cubicBezTo>
                <a:cubicBezTo>
                  <a:pt x="1866" y="159"/>
                  <a:pt x="1866" y="159"/>
                  <a:pt x="1866" y="159"/>
                </a:cubicBezTo>
                <a:cubicBezTo>
                  <a:pt x="1863" y="159"/>
                  <a:pt x="1863" y="159"/>
                  <a:pt x="1863" y="159"/>
                </a:cubicBezTo>
                <a:cubicBezTo>
                  <a:pt x="1862" y="159"/>
                  <a:pt x="1862" y="159"/>
                  <a:pt x="1862" y="159"/>
                </a:cubicBezTo>
                <a:cubicBezTo>
                  <a:pt x="1862" y="161"/>
                  <a:pt x="1862" y="161"/>
                  <a:pt x="1862" y="161"/>
                </a:cubicBezTo>
                <a:cubicBezTo>
                  <a:pt x="1860" y="162"/>
                  <a:pt x="1860" y="162"/>
                  <a:pt x="1860" y="162"/>
                </a:cubicBezTo>
                <a:cubicBezTo>
                  <a:pt x="1865" y="161"/>
                  <a:pt x="1865" y="161"/>
                  <a:pt x="1865" y="161"/>
                </a:cubicBezTo>
                <a:cubicBezTo>
                  <a:pt x="1868" y="161"/>
                  <a:pt x="1868" y="161"/>
                  <a:pt x="1868" y="161"/>
                </a:cubicBezTo>
                <a:cubicBezTo>
                  <a:pt x="1869" y="162"/>
                  <a:pt x="1869" y="162"/>
                  <a:pt x="1869" y="162"/>
                </a:cubicBezTo>
                <a:cubicBezTo>
                  <a:pt x="1866" y="162"/>
                  <a:pt x="1866" y="162"/>
                  <a:pt x="1866" y="162"/>
                </a:cubicBezTo>
                <a:cubicBezTo>
                  <a:pt x="1865" y="162"/>
                  <a:pt x="1865" y="162"/>
                  <a:pt x="1865" y="162"/>
                </a:cubicBezTo>
                <a:cubicBezTo>
                  <a:pt x="1863" y="162"/>
                  <a:pt x="1863" y="162"/>
                  <a:pt x="1863" y="162"/>
                </a:cubicBezTo>
                <a:cubicBezTo>
                  <a:pt x="1865" y="164"/>
                  <a:pt x="1865" y="164"/>
                  <a:pt x="1865" y="164"/>
                </a:cubicBezTo>
                <a:cubicBezTo>
                  <a:pt x="1866" y="164"/>
                  <a:pt x="1866" y="164"/>
                  <a:pt x="1866" y="164"/>
                </a:cubicBezTo>
                <a:cubicBezTo>
                  <a:pt x="1869" y="164"/>
                  <a:pt x="1869" y="164"/>
                  <a:pt x="1869" y="164"/>
                </a:cubicBezTo>
                <a:cubicBezTo>
                  <a:pt x="1868" y="165"/>
                  <a:pt x="1868" y="165"/>
                  <a:pt x="1868" y="165"/>
                </a:cubicBezTo>
                <a:cubicBezTo>
                  <a:pt x="1866" y="165"/>
                  <a:pt x="1866" y="165"/>
                  <a:pt x="1866" y="165"/>
                </a:cubicBezTo>
                <a:cubicBezTo>
                  <a:pt x="1865" y="164"/>
                  <a:pt x="1865" y="164"/>
                  <a:pt x="1865" y="164"/>
                </a:cubicBezTo>
                <a:cubicBezTo>
                  <a:pt x="1862" y="165"/>
                  <a:pt x="1862" y="165"/>
                  <a:pt x="1862" y="165"/>
                </a:cubicBezTo>
                <a:cubicBezTo>
                  <a:pt x="1863" y="164"/>
                  <a:pt x="1863" y="164"/>
                  <a:pt x="1863" y="164"/>
                </a:cubicBezTo>
                <a:cubicBezTo>
                  <a:pt x="1860" y="164"/>
                  <a:pt x="1860" y="164"/>
                  <a:pt x="1860" y="164"/>
                </a:cubicBezTo>
                <a:cubicBezTo>
                  <a:pt x="1859" y="165"/>
                  <a:pt x="1859" y="165"/>
                  <a:pt x="1859" y="165"/>
                </a:cubicBezTo>
                <a:cubicBezTo>
                  <a:pt x="1856" y="167"/>
                  <a:pt x="1856" y="167"/>
                  <a:pt x="1856" y="167"/>
                </a:cubicBezTo>
                <a:cubicBezTo>
                  <a:pt x="1860" y="167"/>
                  <a:pt x="1860" y="167"/>
                  <a:pt x="1860" y="167"/>
                </a:cubicBezTo>
                <a:cubicBezTo>
                  <a:pt x="1863" y="167"/>
                  <a:pt x="1863" y="167"/>
                  <a:pt x="1863" y="167"/>
                </a:cubicBezTo>
                <a:cubicBezTo>
                  <a:pt x="1867" y="168"/>
                  <a:pt x="1867" y="168"/>
                  <a:pt x="1867" y="168"/>
                </a:cubicBezTo>
                <a:cubicBezTo>
                  <a:pt x="1866" y="168"/>
                  <a:pt x="1866" y="168"/>
                  <a:pt x="1866" y="168"/>
                </a:cubicBezTo>
                <a:cubicBezTo>
                  <a:pt x="1863" y="168"/>
                  <a:pt x="1863" y="168"/>
                  <a:pt x="1863" y="168"/>
                </a:cubicBezTo>
                <a:cubicBezTo>
                  <a:pt x="1862" y="168"/>
                  <a:pt x="1862" y="168"/>
                  <a:pt x="1862" y="168"/>
                </a:cubicBezTo>
                <a:cubicBezTo>
                  <a:pt x="1860" y="168"/>
                  <a:pt x="1860" y="168"/>
                  <a:pt x="1860" y="168"/>
                </a:cubicBezTo>
                <a:cubicBezTo>
                  <a:pt x="1859" y="168"/>
                  <a:pt x="1859" y="168"/>
                  <a:pt x="1859" y="168"/>
                </a:cubicBezTo>
                <a:cubicBezTo>
                  <a:pt x="1858" y="168"/>
                  <a:pt x="1858" y="168"/>
                  <a:pt x="1858" y="168"/>
                </a:cubicBezTo>
                <a:cubicBezTo>
                  <a:pt x="1856" y="169"/>
                  <a:pt x="1856" y="169"/>
                  <a:pt x="1856" y="169"/>
                </a:cubicBezTo>
                <a:cubicBezTo>
                  <a:pt x="1853" y="171"/>
                  <a:pt x="1853" y="171"/>
                  <a:pt x="1853" y="171"/>
                </a:cubicBezTo>
                <a:cubicBezTo>
                  <a:pt x="1849" y="171"/>
                  <a:pt x="1849" y="171"/>
                  <a:pt x="1849" y="171"/>
                </a:cubicBezTo>
                <a:cubicBezTo>
                  <a:pt x="1853" y="172"/>
                  <a:pt x="1853" y="172"/>
                  <a:pt x="1853" y="172"/>
                </a:cubicBezTo>
                <a:cubicBezTo>
                  <a:pt x="1850" y="172"/>
                  <a:pt x="1850" y="172"/>
                  <a:pt x="1850" y="172"/>
                </a:cubicBezTo>
                <a:cubicBezTo>
                  <a:pt x="1849" y="172"/>
                  <a:pt x="1849" y="172"/>
                  <a:pt x="1849" y="172"/>
                </a:cubicBezTo>
                <a:cubicBezTo>
                  <a:pt x="1850" y="174"/>
                  <a:pt x="1850" y="174"/>
                  <a:pt x="1850" y="174"/>
                </a:cubicBezTo>
                <a:cubicBezTo>
                  <a:pt x="1849" y="174"/>
                  <a:pt x="1849" y="174"/>
                  <a:pt x="1849" y="174"/>
                </a:cubicBezTo>
                <a:cubicBezTo>
                  <a:pt x="1846" y="174"/>
                  <a:pt x="1846" y="174"/>
                  <a:pt x="1846" y="174"/>
                </a:cubicBezTo>
                <a:cubicBezTo>
                  <a:pt x="1848" y="175"/>
                  <a:pt x="1848" y="175"/>
                  <a:pt x="1848" y="175"/>
                </a:cubicBezTo>
                <a:cubicBezTo>
                  <a:pt x="1850" y="175"/>
                  <a:pt x="1850" y="175"/>
                  <a:pt x="1850" y="175"/>
                </a:cubicBezTo>
                <a:cubicBezTo>
                  <a:pt x="1848" y="177"/>
                  <a:pt x="1848" y="177"/>
                  <a:pt x="1848" y="177"/>
                </a:cubicBezTo>
                <a:cubicBezTo>
                  <a:pt x="1846" y="177"/>
                  <a:pt x="1846" y="177"/>
                  <a:pt x="1846" y="177"/>
                </a:cubicBezTo>
                <a:cubicBezTo>
                  <a:pt x="1845" y="178"/>
                  <a:pt x="1845" y="178"/>
                  <a:pt x="1845" y="178"/>
                </a:cubicBezTo>
                <a:cubicBezTo>
                  <a:pt x="1846" y="178"/>
                  <a:pt x="1846" y="178"/>
                  <a:pt x="1846" y="178"/>
                </a:cubicBezTo>
                <a:cubicBezTo>
                  <a:pt x="1845" y="179"/>
                  <a:pt x="1845" y="179"/>
                  <a:pt x="1845" y="179"/>
                </a:cubicBezTo>
                <a:cubicBezTo>
                  <a:pt x="1855" y="178"/>
                  <a:pt x="1855" y="178"/>
                  <a:pt x="1855" y="178"/>
                </a:cubicBezTo>
                <a:cubicBezTo>
                  <a:pt x="1852" y="179"/>
                  <a:pt x="1852" y="179"/>
                  <a:pt x="1852" y="179"/>
                </a:cubicBezTo>
                <a:cubicBezTo>
                  <a:pt x="1850" y="179"/>
                  <a:pt x="1850" y="179"/>
                  <a:pt x="1850" y="179"/>
                </a:cubicBezTo>
                <a:cubicBezTo>
                  <a:pt x="1852" y="181"/>
                  <a:pt x="1852" y="181"/>
                  <a:pt x="1852" y="181"/>
                </a:cubicBezTo>
                <a:cubicBezTo>
                  <a:pt x="1849" y="181"/>
                  <a:pt x="1849" y="181"/>
                  <a:pt x="1849" y="181"/>
                </a:cubicBezTo>
                <a:cubicBezTo>
                  <a:pt x="1849" y="179"/>
                  <a:pt x="1849" y="179"/>
                  <a:pt x="1849" y="179"/>
                </a:cubicBezTo>
                <a:cubicBezTo>
                  <a:pt x="1848" y="179"/>
                  <a:pt x="1848" y="179"/>
                  <a:pt x="1848" y="179"/>
                </a:cubicBezTo>
                <a:cubicBezTo>
                  <a:pt x="1842" y="181"/>
                  <a:pt x="1842" y="181"/>
                  <a:pt x="1842" y="181"/>
                </a:cubicBezTo>
                <a:cubicBezTo>
                  <a:pt x="1845" y="182"/>
                  <a:pt x="1845" y="182"/>
                  <a:pt x="1845" y="182"/>
                </a:cubicBezTo>
                <a:cubicBezTo>
                  <a:pt x="1846" y="184"/>
                  <a:pt x="1846" y="184"/>
                  <a:pt x="1846" y="184"/>
                </a:cubicBezTo>
                <a:cubicBezTo>
                  <a:pt x="1843" y="182"/>
                  <a:pt x="1843" y="182"/>
                  <a:pt x="1843" y="182"/>
                </a:cubicBezTo>
                <a:cubicBezTo>
                  <a:pt x="1842" y="184"/>
                  <a:pt x="1842" y="184"/>
                  <a:pt x="1842" y="184"/>
                </a:cubicBezTo>
                <a:cubicBezTo>
                  <a:pt x="1840" y="185"/>
                  <a:pt x="1840" y="185"/>
                  <a:pt x="1840" y="185"/>
                </a:cubicBezTo>
                <a:cubicBezTo>
                  <a:pt x="1839" y="187"/>
                  <a:pt x="1839" y="187"/>
                  <a:pt x="1839" y="187"/>
                </a:cubicBezTo>
                <a:cubicBezTo>
                  <a:pt x="1839" y="188"/>
                  <a:pt x="1839" y="188"/>
                  <a:pt x="1839" y="188"/>
                </a:cubicBezTo>
                <a:cubicBezTo>
                  <a:pt x="1837" y="190"/>
                  <a:pt x="1837" y="190"/>
                  <a:pt x="1837" y="190"/>
                </a:cubicBezTo>
                <a:cubicBezTo>
                  <a:pt x="1837" y="191"/>
                  <a:pt x="1837" y="191"/>
                  <a:pt x="1837" y="191"/>
                </a:cubicBezTo>
                <a:cubicBezTo>
                  <a:pt x="1839" y="190"/>
                  <a:pt x="1839" y="190"/>
                  <a:pt x="1839" y="190"/>
                </a:cubicBezTo>
                <a:cubicBezTo>
                  <a:pt x="1839" y="191"/>
                  <a:pt x="1839" y="191"/>
                  <a:pt x="1839" y="191"/>
                </a:cubicBezTo>
                <a:cubicBezTo>
                  <a:pt x="1840" y="192"/>
                  <a:pt x="1840" y="192"/>
                  <a:pt x="1840" y="192"/>
                </a:cubicBezTo>
                <a:cubicBezTo>
                  <a:pt x="1837" y="194"/>
                  <a:pt x="1837" y="194"/>
                  <a:pt x="1837" y="194"/>
                </a:cubicBezTo>
                <a:cubicBezTo>
                  <a:pt x="1836" y="192"/>
                  <a:pt x="1836" y="192"/>
                  <a:pt x="1836" y="192"/>
                </a:cubicBezTo>
                <a:cubicBezTo>
                  <a:pt x="1835" y="192"/>
                  <a:pt x="1835" y="192"/>
                  <a:pt x="1835" y="192"/>
                </a:cubicBezTo>
                <a:cubicBezTo>
                  <a:pt x="1835" y="194"/>
                  <a:pt x="1835" y="194"/>
                  <a:pt x="1835" y="194"/>
                </a:cubicBezTo>
                <a:cubicBezTo>
                  <a:pt x="1832" y="194"/>
                  <a:pt x="1832" y="194"/>
                  <a:pt x="1832" y="194"/>
                </a:cubicBezTo>
                <a:cubicBezTo>
                  <a:pt x="1830" y="194"/>
                  <a:pt x="1830" y="194"/>
                  <a:pt x="1830" y="194"/>
                </a:cubicBezTo>
                <a:cubicBezTo>
                  <a:pt x="1832" y="195"/>
                  <a:pt x="1832" y="195"/>
                  <a:pt x="1832" y="195"/>
                </a:cubicBezTo>
                <a:cubicBezTo>
                  <a:pt x="1829" y="197"/>
                  <a:pt x="1829" y="197"/>
                  <a:pt x="1829" y="197"/>
                </a:cubicBezTo>
                <a:cubicBezTo>
                  <a:pt x="1830" y="197"/>
                  <a:pt x="1830" y="197"/>
                  <a:pt x="1830" y="197"/>
                </a:cubicBezTo>
                <a:cubicBezTo>
                  <a:pt x="1832" y="197"/>
                  <a:pt x="1832" y="197"/>
                  <a:pt x="1832" y="197"/>
                </a:cubicBezTo>
                <a:cubicBezTo>
                  <a:pt x="1835" y="195"/>
                  <a:pt x="1835" y="195"/>
                  <a:pt x="1835" y="195"/>
                </a:cubicBezTo>
                <a:cubicBezTo>
                  <a:pt x="1836" y="195"/>
                  <a:pt x="1836" y="195"/>
                  <a:pt x="1836" y="195"/>
                </a:cubicBezTo>
                <a:cubicBezTo>
                  <a:pt x="1832" y="197"/>
                  <a:pt x="1832" y="197"/>
                  <a:pt x="1832" y="197"/>
                </a:cubicBezTo>
                <a:cubicBezTo>
                  <a:pt x="1830" y="198"/>
                  <a:pt x="1830" y="198"/>
                  <a:pt x="1830" y="198"/>
                </a:cubicBezTo>
                <a:cubicBezTo>
                  <a:pt x="1833" y="200"/>
                  <a:pt x="1833" y="200"/>
                  <a:pt x="1833" y="200"/>
                </a:cubicBezTo>
                <a:cubicBezTo>
                  <a:pt x="1832" y="200"/>
                  <a:pt x="1832" y="200"/>
                  <a:pt x="1832" y="200"/>
                </a:cubicBezTo>
                <a:cubicBezTo>
                  <a:pt x="1832" y="201"/>
                  <a:pt x="1832" y="201"/>
                  <a:pt x="1832" y="201"/>
                </a:cubicBezTo>
                <a:cubicBezTo>
                  <a:pt x="1829" y="202"/>
                  <a:pt x="1829" y="202"/>
                  <a:pt x="1829" y="202"/>
                </a:cubicBezTo>
                <a:cubicBezTo>
                  <a:pt x="1829" y="201"/>
                  <a:pt x="1829" y="201"/>
                  <a:pt x="1829" y="201"/>
                </a:cubicBezTo>
                <a:cubicBezTo>
                  <a:pt x="1826" y="198"/>
                  <a:pt x="1826" y="198"/>
                  <a:pt x="1826" y="198"/>
                </a:cubicBezTo>
                <a:cubicBezTo>
                  <a:pt x="1825" y="201"/>
                  <a:pt x="1825" y="201"/>
                  <a:pt x="1825" y="201"/>
                </a:cubicBezTo>
                <a:cubicBezTo>
                  <a:pt x="1823" y="201"/>
                  <a:pt x="1823" y="201"/>
                  <a:pt x="1823" y="201"/>
                </a:cubicBezTo>
                <a:cubicBezTo>
                  <a:pt x="1822" y="202"/>
                  <a:pt x="1822" y="202"/>
                  <a:pt x="1822" y="202"/>
                </a:cubicBezTo>
                <a:cubicBezTo>
                  <a:pt x="1820" y="204"/>
                  <a:pt x="1820" y="204"/>
                  <a:pt x="1820" y="204"/>
                </a:cubicBezTo>
                <a:cubicBezTo>
                  <a:pt x="1819" y="204"/>
                  <a:pt x="1819" y="204"/>
                  <a:pt x="1819" y="204"/>
                </a:cubicBezTo>
                <a:cubicBezTo>
                  <a:pt x="1819" y="205"/>
                  <a:pt x="1819" y="205"/>
                  <a:pt x="1819" y="205"/>
                </a:cubicBezTo>
                <a:cubicBezTo>
                  <a:pt x="1817" y="207"/>
                  <a:pt x="1817" y="207"/>
                  <a:pt x="1817" y="207"/>
                </a:cubicBezTo>
                <a:cubicBezTo>
                  <a:pt x="1816" y="207"/>
                  <a:pt x="1816" y="207"/>
                  <a:pt x="1816" y="207"/>
                </a:cubicBezTo>
                <a:cubicBezTo>
                  <a:pt x="1813" y="208"/>
                  <a:pt x="1813" y="208"/>
                  <a:pt x="1813" y="208"/>
                </a:cubicBezTo>
                <a:cubicBezTo>
                  <a:pt x="1814" y="209"/>
                  <a:pt x="1814" y="209"/>
                  <a:pt x="1814" y="209"/>
                </a:cubicBezTo>
                <a:cubicBezTo>
                  <a:pt x="1817" y="208"/>
                  <a:pt x="1817" y="208"/>
                  <a:pt x="1817" y="208"/>
                </a:cubicBezTo>
                <a:cubicBezTo>
                  <a:pt x="1816" y="210"/>
                  <a:pt x="1816" y="210"/>
                  <a:pt x="1816" y="210"/>
                </a:cubicBezTo>
                <a:cubicBezTo>
                  <a:pt x="1819" y="212"/>
                  <a:pt x="1819" y="212"/>
                  <a:pt x="1819" y="212"/>
                </a:cubicBezTo>
                <a:cubicBezTo>
                  <a:pt x="1822" y="211"/>
                  <a:pt x="1822" y="211"/>
                  <a:pt x="1822" y="211"/>
                </a:cubicBezTo>
                <a:cubicBezTo>
                  <a:pt x="1825" y="210"/>
                  <a:pt x="1825" y="210"/>
                  <a:pt x="1825" y="210"/>
                </a:cubicBezTo>
                <a:cubicBezTo>
                  <a:pt x="1826" y="208"/>
                  <a:pt x="1826" y="208"/>
                  <a:pt x="1826" y="208"/>
                </a:cubicBezTo>
                <a:cubicBezTo>
                  <a:pt x="1826" y="207"/>
                  <a:pt x="1826" y="207"/>
                  <a:pt x="1826" y="207"/>
                </a:cubicBezTo>
                <a:cubicBezTo>
                  <a:pt x="1827" y="207"/>
                  <a:pt x="1827" y="207"/>
                  <a:pt x="1827" y="207"/>
                </a:cubicBezTo>
                <a:cubicBezTo>
                  <a:pt x="1830" y="205"/>
                  <a:pt x="1830" y="205"/>
                  <a:pt x="1830" y="205"/>
                </a:cubicBezTo>
                <a:cubicBezTo>
                  <a:pt x="1832" y="205"/>
                  <a:pt x="1832" y="205"/>
                  <a:pt x="1832" y="205"/>
                </a:cubicBezTo>
                <a:cubicBezTo>
                  <a:pt x="1829" y="207"/>
                  <a:pt x="1829" y="207"/>
                  <a:pt x="1829" y="207"/>
                </a:cubicBezTo>
                <a:cubicBezTo>
                  <a:pt x="1827" y="208"/>
                  <a:pt x="1827" y="208"/>
                  <a:pt x="1827" y="208"/>
                </a:cubicBezTo>
                <a:cubicBezTo>
                  <a:pt x="1829" y="208"/>
                  <a:pt x="1829" y="208"/>
                  <a:pt x="1829" y="208"/>
                </a:cubicBezTo>
                <a:cubicBezTo>
                  <a:pt x="1830" y="208"/>
                  <a:pt x="1830" y="208"/>
                  <a:pt x="1830" y="208"/>
                </a:cubicBezTo>
                <a:cubicBezTo>
                  <a:pt x="1826" y="210"/>
                  <a:pt x="1826" y="210"/>
                  <a:pt x="1826" y="210"/>
                </a:cubicBezTo>
                <a:cubicBezTo>
                  <a:pt x="1823" y="211"/>
                  <a:pt x="1823" y="211"/>
                  <a:pt x="1823" y="211"/>
                </a:cubicBezTo>
                <a:cubicBezTo>
                  <a:pt x="1825" y="211"/>
                  <a:pt x="1825" y="211"/>
                  <a:pt x="1825" y="211"/>
                </a:cubicBezTo>
                <a:cubicBezTo>
                  <a:pt x="1825" y="212"/>
                  <a:pt x="1825" y="212"/>
                  <a:pt x="1825" y="212"/>
                </a:cubicBezTo>
                <a:cubicBezTo>
                  <a:pt x="1820" y="212"/>
                  <a:pt x="1820" y="212"/>
                  <a:pt x="1820" y="212"/>
                </a:cubicBezTo>
                <a:cubicBezTo>
                  <a:pt x="1819" y="214"/>
                  <a:pt x="1819" y="214"/>
                  <a:pt x="1819" y="214"/>
                </a:cubicBezTo>
                <a:cubicBezTo>
                  <a:pt x="1817" y="214"/>
                  <a:pt x="1817" y="214"/>
                  <a:pt x="1817" y="214"/>
                </a:cubicBezTo>
                <a:cubicBezTo>
                  <a:pt x="1816" y="214"/>
                  <a:pt x="1816" y="214"/>
                  <a:pt x="1816" y="214"/>
                </a:cubicBezTo>
                <a:cubicBezTo>
                  <a:pt x="1816" y="212"/>
                  <a:pt x="1816" y="212"/>
                  <a:pt x="1816" y="212"/>
                </a:cubicBezTo>
                <a:cubicBezTo>
                  <a:pt x="1815" y="211"/>
                  <a:pt x="1815" y="211"/>
                  <a:pt x="1815" y="211"/>
                </a:cubicBezTo>
                <a:cubicBezTo>
                  <a:pt x="1810" y="212"/>
                  <a:pt x="1810" y="212"/>
                  <a:pt x="1810" y="212"/>
                </a:cubicBezTo>
                <a:cubicBezTo>
                  <a:pt x="1812" y="212"/>
                  <a:pt x="1812" y="212"/>
                  <a:pt x="1812" y="212"/>
                </a:cubicBezTo>
                <a:cubicBezTo>
                  <a:pt x="1810" y="214"/>
                  <a:pt x="1810" y="214"/>
                  <a:pt x="1810" y="214"/>
                </a:cubicBezTo>
                <a:cubicBezTo>
                  <a:pt x="1812" y="214"/>
                  <a:pt x="1812" y="214"/>
                  <a:pt x="1812" y="214"/>
                </a:cubicBezTo>
                <a:cubicBezTo>
                  <a:pt x="1809" y="215"/>
                  <a:pt x="1809" y="215"/>
                  <a:pt x="1809" y="215"/>
                </a:cubicBezTo>
                <a:cubicBezTo>
                  <a:pt x="1809" y="214"/>
                  <a:pt x="1809" y="214"/>
                  <a:pt x="1809" y="214"/>
                </a:cubicBezTo>
                <a:cubicBezTo>
                  <a:pt x="1807" y="214"/>
                  <a:pt x="1807" y="214"/>
                  <a:pt x="1807" y="214"/>
                </a:cubicBezTo>
                <a:cubicBezTo>
                  <a:pt x="1806" y="214"/>
                  <a:pt x="1806" y="214"/>
                  <a:pt x="1806" y="214"/>
                </a:cubicBezTo>
                <a:cubicBezTo>
                  <a:pt x="1805" y="214"/>
                  <a:pt x="1805" y="214"/>
                  <a:pt x="1805" y="214"/>
                </a:cubicBezTo>
                <a:cubicBezTo>
                  <a:pt x="1805" y="215"/>
                  <a:pt x="1805" y="215"/>
                  <a:pt x="1805" y="215"/>
                </a:cubicBezTo>
                <a:cubicBezTo>
                  <a:pt x="1807" y="215"/>
                  <a:pt x="1807" y="215"/>
                  <a:pt x="1807" y="215"/>
                </a:cubicBezTo>
                <a:cubicBezTo>
                  <a:pt x="1802" y="217"/>
                  <a:pt x="1802" y="217"/>
                  <a:pt x="1802" y="217"/>
                </a:cubicBezTo>
                <a:cubicBezTo>
                  <a:pt x="1803" y="218"/>
                  <a:pt x="1803" y="218"/>
                  <a:pt x="1803" y="218"/>
                </a:cubicBezTo>
                <a:cubicBezTo>
                  <a:pt x="1805" y="218"/>
                  <a:pt x="1805" y="218"/>
                  <a:pt x="1805" y="218"/>
                </a:cubicBezTo>
                <a:cubicBezTo>
                  <a:pt x="1803" y="220"/>
                  <a:pt x="1803" y="220"/>
                  <a:pt x="1803" y="220"/>
                </a:cubicBezTo>
                <a:cubicBezTo>
                  <a:pt x="1802" y="220"/>
                  <a:pt x="1802" y="220"/>
                  <a:pt x="1802" y="220"/>
                </a:cubicBezTo>
                <a:cubicBezTo>
                  <a:pt x="1802" y="218"/>
                  <a:pt x="1802" y="218"/>
                  <a:pt x="1802" y="218"/>
                </a:cubicBezTo>
                <a:cubicBezTo>
                  <a:pt x="1800" y="217"/>
                  <a:pt x="1800" y="217"/>
                  <a:pt x="1800" y="217"/>
                </a:cubicBezTo>
                <a:cubicBezTo>
                  <a:pt x="1799" y="217"/>
                  <a:pt x="1799" y="217"/>
                  <a:pt x="1799" y="217"/>
                </a:cubicBezTo>
                <a:cubicBezTo>
                  <a:pt x="1799" y="218"/>
                  <a:pt x="1799" y="218"/>
                  <a:pt x="1799" y="218"/>
                </a:cubicBezTo>
                <a:cubicBezTo>
                  <a:pt x="1800" y="220"/>
                  <a:pt x="1800" y="220"/>
                  <a:pt x="1800" y="220"/>
                </a:cubicBezTo>
                <a:cubicBezTo>
                  <a:pt x="1802" y="221"/>
                  <a:pt x="1802" y="221"/>
                  <a:pt x="1802" y="221"/>
                </a:cubicBezTo>
                <a:cubicBezTo>
                  <a:pt x="1799" y="220"/>
                  <a:pt x="1799" y="220"/>
                  <a:pt x="1799" y="220"/>
                </a:cubicBezTo>
                <a:cubicBezTo>
                  <a:pt x="1799" y="218"/>
                  <a:pt x="1799" y="218"/>
                  <a:pt x="1799" y="218"/>
                </a:cubicBezTo>
                <a:cubicBezTo>
                  <a:pt x="1796" y="218"/>
                  <a:pt x="1796" y="218"/>
                  <a:pt x="1796" y="218"/>
                </a:cubicBezTo>
                <a:cubicBezTo>
                  <a:pt x="1794" y="220"/>
                  <a:pt x="1794" y="220"/>
                  <a:pt x="1794" y="220"/>
                </a:cubicBezTo>
                <a:cubicBezTo>
                  <a:pt x="1793" y="218"/>
                  <a:pt x="1793" y="218"/>
                  <a:pt x="1793" y="218"/>
                </a:cubicBezTo>
                <a:cubicBezTo>
                  <a:pt x="1790" y="218"/>
                  <a:pt x="1790" y="218"/>
                  <a:pt x="1790" y="218"/>
                </a:cubicBezTo>
                <a:cubicBezTo>
                  <a:pt x="1789" y="220"/>
                  <a:pt x="1789" y="220"/>
                  <a:pt x="1789" y="220"/>
                </a:cubicBezTo>
                <a:cubicBezTo>
                  <a:pt x="1792" y="221"/>
                  <a:pt x="1792" y="221"/>
                  <a:pt x="1792" y="221"/>
                </a:cubicBezTo>
                <a:cubicBezTo>
                  <a:pt x="1793" y="221"/>
                  <a:pt x="1793" y="221"/>
                  <a:pt x="1793" y="221"/>
                </a:cubicBezTo>
                <a:cubicBezTo>
                  <a:pt x="1794" y="222"/>
                  <a:pt x="1794" y="222"/>
                  <a:pt x="1794" y="222"/>
                </a:cubicBezTo>
                <a:cubicBezTo>
                  <a:pt x="1793" y="224"/>
                  <a:pt x="1793" y="224"/>
                  <a:pt x="1793" y="224"/>
                </a:cubicBezTo>
                <a:cubicBezTo>
                  <a:pt x="1789" y="222"/>
                  <a:pt x="1789" y="222"/>
                  <a:pt x="1789" y="222"/>
                </a:cubicBezTo>
                <a:cubicBezTo>
                  <a:pt x="1786" y="222"/>
                  <a:pt x="1786" y="222"/>
                  <a:pt x="1786" y="222"/>
                </a:cubicBezTo>
                <a:cubicBezTo>
                  <a:pt x="1783" y="222"/>
                  <a:pt x="1783" y="222"/>
                  <a:pt x="1783" y="222"/>
                </a:cubicBezTo>
                <a:cubicBezTo>
                  <a:pt x="1784" y="224"/>
                  <a:pt x="1784" y="224"/>
                  <a:pt x="1784" y="224"/>
                </a:cubicBezTo>
                <a:cubicBezTo>
                  <a:pt x="1786" y="224"/>
                  <a:pt x="1786" y="224"/>
                  <a:pt x="1786" y="224"/>
                </a:cubicBezTo>
                <a:cubicBezTo>
                  <a:pt x="1782" y="225"/>
                  <a:pt x="1782" y="225"/>
                  <a:pt x="1782" y="225"/>
                </a:cubicBezTo>
                <a:cubicBezTo>
                  <a:pt x="1784" y="225"/>
                  <a:pt x="1784" y="225"/>
                  <a:pt x="1784" y="225"/>
                </a:cubicBezTo>
                <a:cubicBezTo>
                  <a:pt x="1784" y="227"/>
                  <a:pt x="1784" y="227"/>
                  <a:pt x="1784" y="227"/>
                </a:cubicBezTo>
                <a:cubicBezTo>
                  <a:pt x="1784" y="228"/>
                  <a:pt x="1784" y="228"/>
                  <a:pt x="1784" y="228"/>
                </a:cubicBezTo>
                <a:cubicBezTo>
                  <a:pt x="1783" y="227"/>
                  <a:pt x="1783" y="227"/>
                  <a:pt x="1783" y="227"/>
                </a:cubicBezTo>
                <a:cubicBezTo>
                  <a:pt x="1780" y="227"/>
                  <a:pt x="1780" y="227"/>
                  <a:pt x="1780" y="227"/>
                </a:cubicBezTo>
                <a:cubicBezTo>
                  <a:pt x="1780" y="228"/>
                  <a:pt x="1780" y="228"/>
                  <a:pt x="1780" y="228"/>
                </a:cubicBezTo>
                <a:cubicBezTo>
                  <a:pt x="1783" y="230"/>
                  <a:pt x="1783" y="230"/>
                  <a:pt x="1783" y="230"/>
                </a:cubicBezTo>
                <a:cubicBezTo>
                  <a:pt x="1780" y="230"/>
                  <a:pt x="1780" y="230"/>
                  <a:pt x="1780" y="230"/>
                </a:cubicBezTo>
                <a:cubicBezTo>
                  <a:pt x="1779" y="228"/>
                  <a:pt x="1779" y="228"/>
                  <a:pt x="1779" y="228"/>
                </a:cubicBezTo>
                <a:cubicBezTo>
                  <a:pt x="1777" y="228"/>
                  <a:pt x="1777" y="228"/>
                  <a:pt x="1777" y="228"/>
                </a:cubicBezTo>
                <a:cubicBezTo>
                  <a:pt x="1777" y="230"/>
                  <a:pt x="1777" y="230"/>
                  <a:pt x="1777" y="230"/>
                </a:cubicBezTo>
                <a:cubicBezTo>
                  <a:pt x="1776" y="228"/>
                  <a:pt x="1776" y="228"/>
                  <a:pt x="1776" y="228"/>
                </a:cubicBezTo>
                <a:cubicBezTo>
                  <a:pt x="1774" y="228"/>
                  <a:pt x="1774" y="228"/>
                  <a:pt x="1774" y="228"/>
                </a:cubicBezTo>
                <a:cubicBezTo>
                  <a:pt x="1774" y="230"/>
                  <a:pt x="1774" y="230"/>
                  <a:pt x="1774" y="230"/>
                </a:cubicBezTo>
                <a:cubicBezTo>
                  <a:pt x="1772" y="231"/>
                  <a:pt x="1772" y="231"/>
                  <a:pt x="1772" y="231"/>
                </a:cubicBezTo>
                <a:cubicBezTo>
                  <a:pt x="1773" y="232"/>
                  <a:pt x="1773" y="232"/>
                  <a:pt x="1773" y="232"/>
                </a:cubicBezTo>
                <a:cubicBezTo>
                  <a:pt x="1772" y="233"/>
                  <a:pt x="1772" y="233"/>
                  <a:pt x="1772" y="233"/>
                </a:cubicBezTo>
                <a:cubicBezTo>
                  <a:pt x="1772" y="234"/>
                  <a:pt x="1772" y="234"/>
                  <a:pt x="1772" y="234"/>
                </a:cubicBezTo>
                <a:cubicBezTo>
                  <a:pt x="1770" y="234"/>
                  <a:pt x="1770" y="234"/>
                  <a:pt x="1770" y="234"/>
                </a:cubicBezTo>
                <a:cubicBezTo>
                  <a:pt x="1770" y="235"/>
                  <a:pt x="1770" y="235"/>
                  <a:pt x="1770" y="235"/>
                </a:cubicBezTo>
                <a:cubicBezTo>
                  <a:pt x="1772" y="235"/>
                  <a:pt x="1772" y="235"/>
                  <a:pt x="1772" y="235"/>
                </a:cubicBezTo>
                <a:cubicBezTo>
                  <a:pt x="1773" y="235"/>
                  <a:pt x="1773" y="235"/>
                  <a:pt x="1773" y="235"/>
                </a:cubicBezTo>
                <a:cubicBezTo>
                  <a:pt x="1773" y="237"/>
                  <a:pt x="1773" y="237"/>
                  <a:pt x="1773" y="237"/>
                </a:cubicBezTo>
                <a:cubicBezTo>
                  <a:pt x="1770" y="238"/>
                  <a:pt x="1770" y="238"/>
                  <a:pt x="1770" y="238"/>
                </a:cubicBezTo>
                <a:cubicBezTo>
                  <a:pt x="1772" y="238"/>
                  <a:pt x="1772" y="238"/>
                  <a:pt x="1772" y="238"/>
                </a:cubicBezTo>
                <a:cubicBezTo>
                  <a:pt x="1773" y="238"/>
                  <a:pt x="1773" y="238"/>
                  <a:pt x="1773" y="238"/>
                </a:cubicBezTo>
                <a:cubicBezTo>
                  <a:pt x="1776" y="238"/>
                  <a:pt x="1776" y="238"/>
                  <a:pt x="1776" y="238"/>
                </a:cubicBezTo>
                <a:cubicBezTo>
                  <a:pt x="1770" y="240"/>
                  <a:pt x="1770" y="240"/>
                  <a:pt x="1770" y="240"/>
                </a:cubicBezTo>
                <a:cubicBezTo>
                  <a:pt x="1772" y="240"/>
                  <a:pt x="1772" y="240"/>
                  <a:pt x="1772" y="240"/>
                </a:cubicBezTo>
                <a:cubicBezTo>
                  <a:pt x="1770" y="241"/>
                  <a:pt x="1770" y="241"/>
                  <a:pt x="1770" y="241"/>
                </a:cubicBezTo>
                <a:cubicBezTo>
                  <a:pt x="1773" y="241"/>
                  <a:pt x="1773" y="241"/>
                  <a:pt x="1773" y="241"/>
                </a:cubicBezTo>
                <a:cubicBezTo>
                  <a:pt x="1774" y="241"/>
                  <a:pt x="1774" y="241"/>
                  <a:pt x="1774" y="241"/>
                </a:cubicBezTo>
                <a:cubicBezTo>
                  <a:pt x="1779" y="241"/>
                  <a:pt x="1779" y="241"/>
                  <a:pt x="1779" y="241"/>
                </a:cubicBezTo>
                <a:cubicBezTo>
                  <a:pt x="1774" y="243"/>
                  <a:pt x="1774" y="243"/>
                  <a:pt x="1774" y="243"/>
                </a:cubicBezTo>
                <a:cubicBezTo>
                  <a:pt x="1772" y="243"/>
                  <a:pt x="1772" y="243"/>
                  <a:pt x="1772" y="243"/>
                </a:cubicBezTo>
                <a:cubicBezTo>
                  <a:pt x="1770" y="244"/>
                  <a:pt x="1770" y="244"/>
                  <a:pt x="1770" y="244"/>
                </a:cubicBezTo>
                <a:cubicBezTo>
                  <a:pt x="1770" y="245"/>
                  <a:pt x="1770" y="245"/>
                  <a:pt x="1770" y="245"/>
                </a:cubicBezTo>
                <a:cubicBezTo>
                  <a:pt x="1769" y="245"/>
                  <a:pt x="1769" y="245"/>
                  <a:pt x="1769" y="245"/>
                </a:cubicBezTo>
                <a:cubicBezTo>
                  <a:pt x="1770" y="247"/>
                  <a:pt x="1770" y="247"/>
                  <a:pt x="1770" y="247"/>
                </a:cubicBezTo>
                <a:cubicBezTo>
                  <a:pt x="1772" y="248"/>
                  <a:pt x="1772" y="248"/>
                  <a:pt x="1772" y="248"/>
                </a:cubicBezTo>
                <a:cubicBezTo>
                  <a:pt x="1774" y="247"/>
                  <a:pt x="1774" y="247"/>
                  <a:pt x="1774" y="247"/>
                </a:cubicBezTo>
                <a:cubicBezTo>
                  <a:pt x="1776" y="245"/>
                  <a:pt x="1776" y="245"/>
                  <a:pt x="1776" y="245"/>
                </a:cubicBezTo>
                <a:cubicBezTo>
                  <a:pt x="1776" y="248"/>
                  <a:pt x="1776" y="248"/>
                  <a:pt x="1776" y="248"/>
                </a:cubicBezTo>
                <a:cubicBezTo>
                  <a:pt x="1774" y="250"/>
                  <a:pt x="1774" y="250"/>
                  <a:pt x="1774" y="250"/>
                </a:cubicBezTo>
                <a:cubicBezTo>
                  <a:pt x="1773" y="250"/>
                  <a:pt x="1773" y="250"/>
                  <a:pt x="1773" y="250"/>
                </a:cubicBezTo>
                <a:cubicBezTo>
                  <a:pt x="1773" y="248"/>
                  <a:pt x="1773" y="248"/>
                  <a:pt x="1773" y="248"/>
                </a:cubicBezTo>
                <a:cubicBezTo>
                  <a:pt x="1770" y="251"/>
                  <a:pt x="1770" y="251"/>
                  <a:pt x="1770" y="251"/>
                </a:cubicBezTo>
                <a:cubicBezTo>
                  <a:pt x="1772" y="251"/>
                  <a:pt x="1772" y="251"/>
                  <a:pt x="1772" y="251"/>
                </a:cubicBezTo>
                <a:cubicBezTo>
                  <a:pt x="1773" y="253"/>
                  <a:pt x="1773" y="253"/>
                  <a:pt x="1773" y="253"/>
                </a:cubicBezTo>
                <a:cubicBezTo>
                  <a:pt x="1774" y="253"/>
                  <a:pt x="1774" y="253"/>
                  <a:pt x="1774" y="253"/>
                </a:cubicBezTo>
                <a:cubicBezTo>
                  <a:pt x="1776" y="254"/>
                  <a:pt x="1776" y="254"/>
                  <a:pt x="1776" y="254"/>
                </a:cubicBezTo>
                <a:cubicBezTo>
                  <a:pt x="1777" y="255"/>
                  <a:pt x="1777" y="255"/>
                  <a:pt x="1777" y="255"/>
                </a:cubicBezTo>
                <a:cubicBezTo>
                  <a:pt x="1779" y="253"/>
                  <a:pt x="1779" y="253"/>
                  <a:pt x="1779" y="253"/>
                </a:cubicBezTo>
                <a:cubicBezTo>
                  <a:pt x="1782" y="250"/>
                  <a:pt x="1782" y="250"/>
                  <a:pt x="1782" y="250"/>
                </a:cubicBezTo>
                <a:cubicBezTo>
                  <a:pt x="1784" y="250"/>
                  <a:pt x="1784" y="250"/>
                  <a:pt x="1784" y="250"/>
                </a:cubicBezTo>
                <a:cubicBezTo>
                  <a:pt x="1786" y="250"/>
                  <a:pt x="1786" y="250"/>
                  <a:pt x="1786" y="250"/>
                </a:cubicBezTo>
                <a:cubicBezTo>
                  <a:pt x="1790" y="250"/>
                  <a:pt x="1790" y="250"/>
                  <a:pt x="1790" y="250"/>
                </a:cubicBezTo>
                <a:cubicBezTo>
                  <a:pt x="1786" y="251"/>
                  <a:pt x="1786" y="251"/>
                  <a:pt x="1786" y="251"/>
                </a:cubicBezTo>
                <a:cubicBezTo>
                  <a:pt x="1784" y="254"/>
                  <a:pt x="1784" y="254"/>
                  <a:pt x="1784" y="254"/>
                </a:cubicBezTo>
                <a:cubicBezTo>
                  <a:pt x="1784" y="251"/>
                  <a:pt x="1784" y="251"/>
                  <a:pt x="1784" y="251"/>
                </a:cubicBezTo>
                <a:cubicBezTo>
                  <a:pt x="1784" y="250"/>
                  <a:pt x="1784" y="250"/>
                  <a:pt x="1784" y="250"/>
                </a:cubicBezTo>
                <a:cubicBezTo>
                  <a:pt x="1782" y="253"/>
                  <a:pt x="1782" y="253"/>
                  <a:pt x="1782" y="253"/>
                </a:cubicBezTo>
                <a:cubicBezTo>
                  <a:pt x="1780" y="253"/>
                  <a:pt x="1780" y="253"/>
                  <a:pt x="1780" y="253"/>
                </a:cubicBezTo>
                <a:cubicBezTo>
                  <a:pt x="1782" y="254"/>
                  <a:pt x="1782" y="254"/>
                  <a:pt x="1782" y="254"/>
                </a:cubicBezTo>
                <a:cubicBezTo>
                  <a:pt x="1777" y="255"/>
                  <a:pt x="1777" y="255"/>
                  <a:pt x="1777" y="255"/>
                </a:cubicBezTo>
                <a:cubicBezTo>
                  <a:pt x="1776" y="257"/>
                  <a:pt x="1776" y="257"/>
                  <a:pt x="1776" y="257"/>
                </a:cubicBezTo>
                <a:cubicBezTo>
                  <a:pt x="1777" y="258"/>
                  <a:pt x="1777" y="258"/>
                  <a:pt x="1777" y="258"/>
                </a:cubicBezTo>
                <a:cubicBezTo>
                  <a:pt x="1777" y="260"/>
                  <a:pt x="1777" y="260"/>
                  <a:pt x="1777" y="260"/>
                </a:cubicBezTo>
                <a:cubicBezTo>
                  <a:pt x="1776" y="260"/>
                  <a:pt x="1776" y="260"/>
                  <a:pt x="1776" y="260"/>
                </a:cubicBezTo>
                <a:cubicBezTo>
                  <a:pt x="1774" y="260"/>
                  <a:pt x="1774" y="260"/>
                  <a:pt x="1774" y="260"/>
                </a:cubicBezTo>
                <a:cubicBezTo>
                  <a:pt x="1773" y="261"/>
                  <a:pt x="1773" y="261"/>
                  <a:pt x="1773" y="261"/>
                </a:cubicBezTo>
                <a:cubicBezTo>
                  <a:pt x="1774" y="258"/>
                  <a:pt x="1774" y="258"/>
                  <a:pt x="1774" y="258"/>
                </a:cubicBezTo>
                <a:cubicBezTo>
                  <a:pt x="1772" y="260"/>
                  <a:pt x="1772" y="260"/>
                  <a:pt x="1772" y="260"/>
                </a:cubicBezTo>
                <a:cubicBezTo>
                  <a:pt x="1772" y="263"/>
                  <a:pt x="1772" y="263"/>
                  <a:pt x="1772" y="263"/>
                </a:cubicBezTo>
                <a:cubicBezTo>
                  <a:pt x="1772" y="264"/>
                  <a:pt x="1772" y="264"/>
                  <a:pt x="1772" y="264"/>
                </a:cubicBezTo>
                <a:cubicBezTo>
                  <a:pt x="1773" y="264"/>
                  <a:pt x="1773" y="264"/>
                  <a:pt x="1773" y="264"/>
                </a:cubicBezTo>
                <a:cubicBezTo>
                  <a:pt x="1774" y="264"/>
                  <a:pt x="1774" y="264"/>
                  <a:pt x="1774" y="264"/>
                </a:cubicBezTo>
                <a:cubicBezTo>
                  <a:pt x="1777" y="264"/>
                  <a:pt x="1777" y="264"/>
                  <a:pt x="1777" y="264"/>
                </a:cubicBezTo>
                <a:cubicBezTo>
                  <a:pt x="1777" y="263"/>
                  <a:pt x="1777" y="263"/>
                  <a:pt x="1777" y="263"/>
                </a:cubicBezTo>
                <a:cubicBezTo>
                  <a:pt x="1779" y="263"/>
                  <a:pt x="1779" y="263"/>
                  <a:pt x="1779" y="263"/>
                </a:cubicBezTo>
                <a:cubicBezTo>
                  <a:pt x="1780" y="261"/>
                  <a:pt x="1780" y="261"/>
                  <a:pt x="1780" y="261"/>
                </a:cubicBezTo>
                <a:cubicBezTo>
                  <a:pt x="1782" y="261"/>
                  <a:pt x="1782" y="261"/>
                  <a:pt x="1782" y="261"/>
                </a:cubicBezTo>
                <a:cubicBezTo>
                  <a:pt x="1783" y="261"/>
                  <a:pt x="1783" y="261"/>
                  <a:pt x="1783" y="261"/>
                </a:cubicBezTo>
                <a:cubicBezTo>
                  <a:pt x="1779" y="264"/>
                  <a:pt x="1779" y="264"/>
                  <a:pt x="1779" y="264"/>
                </a:cubicBezTo>
                <a:cubicBezTo>
                  <a:pt x="1780" y="264"/>
                  <a:pt x="1780" y="264"/>
                  <a:pt x="1780" y="264"/>
                </a:cubicBezTo>
                <a:cubicBezTo>
                  <a:pt x="1782" y="264"/>
                  <a:pt x="1782" y="264"/>
                  <a:pt x="1782" y="264"/>
                </a:cubicBezTo>
                <a:cubicBezTo>
                  <a:pt x="1783" y="264"/>
                  <a:pt x="1783" y="264"/>
                  <a:pt x="1783" y="264"/>
                </a:cubicBezTo>
                <a:cubicBezTo>
                  <a:pt x="1780" y="265"/>
                  <a:pt x="1780" y="265"/>
                  <a:pt x="1780" y="265"/>
                </a:cubicBezTo>
                <a:cubicBezTo>
                  <a:pt x="1777" y="267"/>
                  <a:pt x="1777" y="267"/>
                  <a:pt x="1777" y="267"/>
                </a:cubicBezTo>
                <a:cubicBezTo>
                  <a:pt x="1779" y="267"/>
                  <a:pt x="1779" y="267"/>
                  <a:pt x="1779" y="267"/>
                </a:cubicBezTo>
                <a:cubicBezTo>
                  <a:pt x="1779" y="268"/>
                  <a:pt x="1779" y="268"/>
                  <a:pt x="1779" y="268"/>
                </a:cubicBezTo>
                <a:cubicBezTo>
                  <a:pt x="1780" y="270"/>
                  <a:pt x="1780" y="270"/>
                  <a:pt x="1780" y="270"/>
                </a:cubicBezTo>
                <a:cubicBezTo>
                  <a:pt x="1777" y="268"/>
                  <a:pt x="1777" y="268"/>
                  <a:pt x="1777" y="268"/>
                </a:cubicBezTo>
                <a:cubicBezTo>
                  <a:pt x="1774" y="268"/>
                  <a:pt x="1774" y="268"/>
                  <a:pt x="1774" y="268"/>
                </a:cubicBezTo>
                <a:cubicBezTo>
                  <a:pt x="1774" y="270"/>
                  <a:pt x="1774" y="270"/>
                  <a:pt x="1774" y="270"/>
                </a:cubicBezTo>
                <a:cubicBezTo>
                  <a:pt x="1774" y="271"/>
                  <a:pt x="1774" y="271"/>
                  <a:pt x="1774" y="271"/>
                </a:cubicBezTo>
                <a:cubicBezTo>
                  <a:pt x="1777" y="276"/>
                  <a:pt x="1777" y="276"/>
                  <a:pt x="1777" y="276"/>
                </a:cubicBezTo>
                <a:cubicBezTo>
                  <a:pt x="1782" y="277"/>
                  <a:pt x="1782" y="277"/>
                  <a:pt x="1782" y="277"/>
                </a:cubicBezTo>
                <a:cubicBezTo>
                  <a:pt x="1784" y="277"/>
                  <a:pt x="1784" y="277"/>
                  <a:pt x="1784" y="277"/>
                </a:cubicBezTo>
                <a:cubicBezTo>
                  <a:pt x="1786" y="277"/>
                  <a:pt x="1786" y="277"/>
                  <a:pt x="1786" y="277"/>
                </a:cubicBezTo>
                <a:cubicBezTo>
                  <a:pt x="1784" y="278"/>
                  <a:pt x="1784" y="278"/>
                  <a:pt x="1784" y="278"/>
                </a:cubicBezTo>
                <a:cubicBezTo>
                  <a:pt x="1787" y="280"/>
                  <a:pt x="1787" y="280"/>
                  <a:pt x="1787" y="280"/>
                </a:cubicBezTo>
                <a:cubicBezTo>
                  <a:pt x="1790" y="280"/>
                  <a:pt x="1790" y="280"/>
                  <a:pt x="1790" y="280"/>
                </a:cubicBezTo>
                <a:cubicBezTo>
                  <a:pt x="1793" y="280"/>
                  <a:pt x="1793" y="280"/>
                  <a:pt x="1793" y="280"/>
                </a:cubicBezTo>
                <a:cubicBezTo>
                  <a:pt x="1797" y="280"/>
                  <a:pt x="1797" y="280"/>
                  <a:pt x="1797" y="280"/>
                </a:cubicBezTo>
                <a:cubicBezTo>
                  <a:pt x="1803" y="277"/>
                  <a:pt x="1803" y="277"/>
                  <a:pt x="1803" y="277"/>
                </a:cubicBezTo>
                <a:cubicBezTo>
                  <a:pt x="1806" y="274"/>
                  <a:pt x="1806" y="274"/>
                  <a:pt x="1806" y="274"/>
                </a:cubicBezTo>
                <a:cubicBezTo>
                  <a:pt x="1809" y="273"/>
                  <a:pt x="1809" y="273"/>
                  <a:pt x="1809" y="273"/>
                </a:cubicBezTo>
                <a:cubicBezTo>
                  <a:pt x="1809" y="271"/>
                  <a:pt x="1809" y="271"/>
                  <a:pt x="1809" y="271"/>
                </a:cubicBezTo>
                <a:cubicBezTo>
                  <a:pt x="1812" y="271"/>
                  <a:pt x="1812" y="271"/>
                  <a:pt x="1812" y="271"/>
                </a:cubicBezTo>
                <a:cubicBezTo>
                  <a:pt x="1810" y="270"/>
                  <a:pt x="1810" y="270"/>
                  <a:pt x="1810" y="270"/>
                </a:cubicBezTo>
                <a:cubicBezTo>
                  <a:pt x="1813" y="268"/>
                  <a:pt x="1813" y="268"/>
                  <a:pt x="1813" y="268"/>
                </a:cubicBezTo>
                <a:cubicBezTo>
                  <a:pt x="1813" y="267"/>
                  <a:pt x="1813" y="267"/>
                  <a:pt x="1813" y="267"/>
                </a:cubicBezTo>
                <a:cubicBezTo>
                  <a:pt x="1816" y="268"/>
                  <a:pt x="1816" y="268"/>
                  <a:pt x="1816" y="268"/>
                </a:cubicBezTo>
                <a:cubicBezTo>
                  <a:pt x="1817" y="268"/>
                  <a:pt x="1817" y="268"/>
                  <a:pt x="1817" y="268"/>
                </a:cubicBezTo>
                <a:cubicBezTo>
                  <a:pt x="1817" y="267"/>
                  <a:pt x="1817" y="267"/>
                  <a:pt x="1817" y="267"/>
                </a:cubicBezTo>
                <a:cubicBezTo>
                  <a:pt x="1820" y="265"/>
                  <a:pt x="1820" y="265"/>
                  <a:pt x="1820" y="265"/>
                </a:cubicBezTo>
                <a:cubicBezTo>
                  <a:pt x="1822" y="263"/>
                  <a:pt x="1822" y="263"/>
                  <a:pt x="1822" y="263"/>
                </a:cubicBezTo>
                <a:cubicBezTo>
                  <a:pt x="1819" y="261"/>
                  <a:pt x="1819" y="261"/>
                  <a:pt x="1819" y="261"/>
                </a:cubicBezTo>
                <a:cubicBezTo>
                  <a:pt x="1820" y="261"/>
                  <a:pt x="1820" y="261"/>
                  <a:pt x="1820" y="261"/>
                </a:cubicBezTo>
                <a:cubicBezTo>
                  <a:pt x="1822" y="260"/>
                  <a:pt x="1822" y="260"/>
                  <a:pt x="1822" y="260"/>
                </a:cubicBezTo>
                <a:cubicBezTo>
                  <a:pt x="1822" y="261"/>
                  <a:pt x="1822" y="261"/>
                  <a:pt x="1822" y="261"/>
                </a:cubicBezTo>
                <a:cubicBezTo>
                  <a:pt x="1823" y="260"/>
                  <a:pt x="1823" y="260"/>
                  <a:pt x="1823" y="260"/>
                </a:cubicBezTo>
                <a:cubicBezTo>
                  <a:pt x="1822" y="258"/>
                  <a:pt x="1822" y="258"/>
                  <a:pt x="1822" y="258"/>
                </a:cubicBezTo>
                <a:cubicBezTo>
                  <a:pt x="1823" y="257"/>
                  <a:pt x="1823" y="257"/>
                  <a:pt x="1823" y="257"/>
                </a:cubicBezTo>
                <a:cubicBezTo>
                  <a:pt x="1825" y="257"/>
                  <a:pt x="1825" y="257"/>
                  <a:pt x="1825" y="257"/>
                </a:cubicBezTo>
                <a:cubicBezTo>
                  <a:pt x="1823" y="258"/>
                  <a:pt x="1823" y="258"/>
                  <a:pt x="1823" y="258"/>
                </a:cubicBezTo>
                <a:cubicBezTo>
                  <a:pt x="1823" y="260"/>
                  <a:pt x="1823" y="260"/>
                  <a:pt x="1823" y="260"/>
                </a:cubicBezTo>
                <a:cubicBezTo>
                  <a:pt x="1823" y="263"/>
                  <a:pt x="1823" y="263"/>
                  <a:pt x="1823" y="263"/>
                </a:cubicBezTo>
                <a:cubicBezTo>
                  <a:pt x="1825" y="265"/>
                  <a:pt x="1825" y="265"/>
                  <a:pt x="1825" y="265"/>
                </a:cubicBezTo>
                <a:cubicBezTo>
                  <a:pt x="1827" y="267"/>
                  <a:pt x="1827" y="267"/>
                  <a:pt x="1827" y="267"/>
                </a:cubicBezTo>
                <a:cubicBezTo>
                  <a:pt x="1829" y="267"/>
                  <a:pt x="1829" y="267"/>
                  <a:pt x="1829" y="267"/>
                </a:cubicBezTo>
                <a:cubicBezTo>
                  <a:pt x="1829" y="268"/>
                  <a:pt x="1829" y="268"/>
                  <a:pt x="1829" y="268"/>
                </a:cubicBezTo>
                <a:cubicBezTo>
                  <a:pt x="1829" y="271"/>
                  <a:pt x="1829" y="271"/>
                  <a:pt x="1829" y="271"/>
                </a:cubicBezTo>
                <a:cubicBezTo>
                  <a:pt x="1829" y="274"/>
                  <a:pt x="1829" y="274"/>
                  <a:pt x="1829" y="274"/>
                </a:cubicBezTo>
                <a:cubicBezTo>
                  <a:pt x="1829" y="276"/>
                  <a:pt x="1829" y="276"/>
                  <a:pt x="1829" y="276"/>
                </a:cubicBezTo>
                <a:cubicBezTo>
                  <a:pt x="1830" y="276"/>
                  <a:pt x="1830" y="276"/>
                  <a:pt x="1830" y="276"/>
                </a:cubicBezTo>
                <a:cubicBezTo>
                  <a:pt x="1832" y="277"/>
                  <a:pt x="1832" y="277"/>
                  <a:pt x="1832" y="277"/>
                </a:cubicBezTo>
                <a:cubicBezTo>
                  <a:pt x="1832" y="276"/>
                  <a:pt x="1832" y="276"/>
                  <a:pt x="1832" y="276"/>
                </a:cubicBezTo>
                <a:cubicBezTo>
                  <a:pt x="1833" y="276"/>
                  <a:pt x="1833" y="276"/>
                  <a:pt x="1833" y="276"/>
                </a:cubicBezTo>
                <a:cubicBezTo>
                  <a:pt x="1832" y="277"/>
                  <a:pt x="1832" y="277"/>
                  <a:pt x="1832" y="277"/>
                </a:cubicBezTo>
                <a:cubicBezTo>
                  <a:pt x="1833" y="277"/>
                  <a:pt x="1833" y="277"/>
                  <a:pt x="1833" y="277"/>
                </a:cubicBezTo>
                <a:cubicBezTo>
                  <a:pt x="1836" y="277"/>
                  <a:pt x="1836" y="277"/>
                  <a:pt x="1836" y="277"/>
                </a:cubicBezTo>
                <a:cubicBezTo>
                  <a:pt x="1835" y="280"/>
                  <a:pt x="1835" y="280"/>
                  <a:pt x="1835" y="280"/>
                </a:cubicBezTo>
                <a:cubicBezTo>
                  <a:pt x="1835" y="283"/>
                  <a:pt x="1835" y="283"/>
                  <a:pt x="1835" y="283"/>
                </a:cubicBezTo>
                <a:cubicBezTo>
                  <a:pt x="1835" y="284"/>
                  <a:pt x="1835" y="284"/>
                  <a:pt x="1835" y="284"/>
                </a:cubicBezTo>
                <a:cubicBezTo>
                  <a:pt x="1836" y="286"/>
                  <a:pt x="1836" y="286"/>
                  <a:pt x="1836" y="286"/>
                </a:cubicBezTo>
                <a:cubicBezTo>
                  <a:pt x="1836" y="288"/>
                  <a:pt x="1836" y="288"/>
                  <a:pt x="1836" y="288"/>
                </a:cubicBezTo>
                <a:cubicBezTo>
                  <a:pt x="1837" y="288"/>
                  <a:pt x="1837" y="288"/>
                  <a:pt x="1837" y="288"/>
                </a:cubicBezTo>
                <a:cubicBezTo>
                  <a:pt x="1839" y="291"/>
                  <a:pt x="1839" y="291"/>
                  <a:pt x="1839" y="291"/>
                </a:cubicBezTo>
                <a:cubicBezTo>
                  <a:pt x="1843" y="296"/>
                  <a:pt x="1843" y="296"/>
                  <a:pt x="1843" y="296"/>
                </a:cubicBezTo>
                <a:cubicBezTo>
                  <a:pt x="1846" y="298"/>
                  <a:pt x="1846" y="298"/>
                  <a:pt x="1846" y="298"/>
                </a:cubicBezTo>
                <a:cubicBezTo>
                  <a:pt x="1846" y="300"/>
                  <a:pt x="1846" y="300"/>
                  <a:pt x="1846" y="300"/>
                </a:cubicBezTo>
                <a:cubicBezTo>
                  <a:pt x="1843" y="300"/>
                  <a:pt x="1843" y="300"/>
                  <a:pt x="1843" y="300"/>
                </a:cubicBezTo>
                <a:cubicBezTo>
                  <a:pt x="1845" y="303"/>
                  <a:pt x="1845" y="303"/>
                  <a:pt x="1845" y="303"/>
                </a:cubicBezTo>
                <a:cubicBezTo>
                  <a:pt x="1842" y="303"/>
                  <a:pt x="1842" y="303"/>
                  <a:pt x="1842" y="303"/>
                </a:cubicBezTo>
                <a:cubicBezTo>
                  <a:pt x="1843" y="306"/>
                  <a:pt x="1843" y="306"/>
                  <a:pt x="1843" y="306"/>
                </a:cubicBezTo>
                <a:cubicBezTo>
                  <a:pt x="1846" y="309"/>
                  <a:pt x="1846" y="309"/>
                  <a:pt x="1846" y="309"/>
                </a:cubicBezTo>
                <a:cubicBezTo>
                  <a:pt x="1848" y="311"/>
                  <a:pt x="1848" y="311"/>
                  <a:pt x="1848" y="311"/>
                </a:cubicBezTo>
                <a:cubicBezTo>
                  <a:pt x="1846" y="314"/>
                  <a:pt x="1846" y="314"/>
                  <a:pt x="1846" y="314"/>
                </a:cubicBezTo>
                <a:cubicBezTo>
                  <a:pt x="1856" y="313"/>
                  <a:pt x="1856" y="313"/>
                  <a:pt x="1856" y="313"/>
                </a:cubicBezTo>
                <a:cubicBezTo>
                  <a:pt x="1859" y="314"/>
                  <a:pt x="1859" y="314"/>
                  <a:pt x="1859" y="314"/>
                </a:cubicBezTo>
                <a:cubicBezTo>
                  <a:pt x="1860" y="314"/>
                  <a:pt x="1860" y="314"/>
                  <a:pt x="1860" y="314"/>
                </a:cubicBezTo>
                <a:cubicBezTo>
                  <a:pt x="1860" y="313"/>
                  <a:pt x="1860" y="313"/>
                  <a:pt x="1860" y="313"/>
                </a:cubicBezTo>
                <a:cubicBezTo>
                  <a:pt x="1859" y="310"/>
                  <a:pt x="1859" y="310"/>
                  <a:pt x="1859" y="310"/>
                </a:cubicBezTo>
                <a:cubicBezTo>
                  <a:pt x="1859" y="309"/>
                  <a:pt x="1859" y="309"/>
                  <a:pt x="1859" y="309"/>
                </a:cubicBezTo>
                <a:cubicBezTo>
                  <a:pt x="1860" y="307"/>
                  <a:pt x="1860" y="307"/>
                  <a:pt x="1860" y="307"/>
                </a:cubicBezTo>
                <a:cubicBezTo>
                  <a:pt x="1862" y="306"/>
                  <a:pt x="1862" y="306"/>
                  <a:pt x="1862" y="306"/>
                </a:cubicBezTo>
                <a:cubicBezTo>
                  <a:pt x="1865" y="306"/>
                  <a:pt x="1865" y="306"/>
                  <a:pt x="1865" y="306"/>
                </a:cubicBezTo>
                <a:cubicBezTo>
                  <a:pt x="1865" y="304"/>
                  <a:pt x="1865" y="304"/>
                  <a:pt x="1865" y="304"/>
                </a:cubicBezTo>
                <a:cubicBezTo>
                  <a:pt x="1868" y="304"/>
                  <a:pt x="1868" y="304"/>
                  <a:pt x="1868" y="304"/>
                </a:cubicBezTo>
                <a:cubicBezTo>
                  <a:pt x="1870" y="304"/>
                  <a:pt x="1870" y="304"/>
                  <a:pt x="1870" y="304"/>
                </a:cubicBezTo>
                <a:cubicBezTo>
                  <a:pt x="1873" y="304"/>
                  <a:pt x="1873" y="304"/>
                  <a:pt x="1873" y="304"/>
                </a:cubicBezTo>
                <a:cubicBezTo>
                  <a:pt x="1876" y="304"/>
                  <a:pt x="1876" y="304"/>
                  <a:pt x="1876" y="304"/>
                </a:cubicBezTo>
                <a:cubicBezTo>
                  <a:pt x="1878" y="301"/>
                  <a:pt x="1878" y="301"/>
                  <a:pt x="1878" y="301"/>
                </a:cubicBezTo>
                <a:cubicBezTo>
                  <a:pt x="1880" y="297"/>
                  <a:pt x="1880" y="297"/>
                  <a:pt x="1880" y="297"/>
                </a:cubicBezTo>
                <a:cubicBezTo>
                  <a:pt x="1880" y="294"/>
                  <a:pt x="1880" y="294"/>
                  <a:pt x="1880" y="294"/>
                </a:cubicBezTo>
                <a:cubicBezTo>
                  <a:pt x="1882" y="293"/>
                  <a:pt x="1882" y="293"/>
                  <a:pt x="1882" y="293"/>
                </a:cubicBezTo>
                <a:cubicBezTo>
                  <a:pt x="1882" y="290"/>
                  <a:pt x="1882" y="290"/>
                  <a:pt x="1882" y="290"/>
                </a:cubicBezTo>
                <a:cubicBezTo>
                  <a:pt x="1883" y="288"/>
                  <a:pt x="1883" y="288"/>
                  <a:pt x="1883" y="288"/>
                </a:cubicBezTo>
                <a:cubicBezTo>
                  <a:pt x="1883" y="287"/>
                  <a:pt x="1883" y="287"/>
                  <a:pt x="1883" y="287"/>
                </a:cubicBezTo>
                <a:cubicBezTo>
                  <a:pt x="1882" y="286"/>
                  <a:pt x="1882" y="286"/>
                  <a:pt x="1882" y="286"/>
                </a:cubicBezTo>
                <a:cubicBezTo>
                  <a:pt x="1883" y="284"/>
                  <a:pt x="1883" y="284"/>
                  <a:pt x="1883" y="284"/>
                </a:cubicBezTo>
                <a:cubicBezTo>
                  <a:pt x="1882" y="283"/>
                  <a:pt x="1882" y="283"/>
                  <a:pt x="1882" y="283"/>
                </a:cubicBezTo>
                <a:cubicBezTo>
                  <a:pt x="1880" y="281"/>
                  <a:pt x="1880" y="281"/>
                  <a:pt x="1880" y="281"/>
                </a:cubicBezTo>
                <a:cubicBezTo>
                  <a:pt x="1883" y="283"/>
                  <a:pt x="1883" y="283"/>
                  <a:pt x="1883" y="283"/>
                </a:cubicBezTo>
                <a:cubicBezTo>
                  <a:pt x="1883" y="281"/>
                  <a:pt x="1883" y="281"/>
                  <a:pt x="1883" y="281"/>
                </a:cubicBezTo>
                <a:cubicBezTo>
                  <a:pt x="1882" y="281"/>
                  <a:pt x="1882" y="281"/>
                  <a:pt x="1882" y="281"/>
                </a:cubicBezTo>
                <a:cubicBezTo>
                  <a:pt x="1883" y="280"/>
                  <a:pt x="1883" y="280"/>
                  <a:pt x="1883" y="280"/>
                </a:cubicBezTo>
                <a:cubicBezTo>
                  <a:pt x="1883" y="277"/>
                  <a:pt x="1883" y="277"/>
                  <a:pt x="1883" y="277"/>
                </a:cubicBezTo>
                <a:cubicBezTo>
                  <a:pt x="1879" y="274"/>
                  <a:pt x="1879" y="274"/>
                  <a:pt x="1879" y="274"/>
                </a:cubicBezTo>
                <a:cubicBezTo>
                  <a:pt x="1882" y="276"/>
                  <a:pt x="1882" y="276"/>
                  <a:pt x="1882" y="276"/>
                </a:cubicBezTo>
                <a:cubicBezTo>
                  <a:pt x="1885" y="274"/>
                  <a:pt x="1885" y="274"/>
                  <a:pt x="1885" y="274"/>
                </a:cubicBezTo>
                <a:cubicBezTo>
                  <a:pt x="1882" y="273"/>
                  <a:pt x="1882" y="273"/>
                  <a:pt x="1882" y="273"/>
                </a:cubicBezTo>
                <a:cubicBezTo>
                  <a:pt x="1883" y="273"/>
                  <a:pt x="1883" y="273"/>
                  <a:pt x="1883" y="273"/>
                </a:cubicBezTo>
                <a:cubicBezTo>
                  <a:pt x="1885" y="273"/>
                  <a:pt x="1885" y="273"/>
                  <a:pt x="1885" y="273"/>
                </a:cubicBezTo>
                <a:cubicBezTo>
                  <a:pt x="1886" y="273"/>
                  <a:pt x="1886" y="273"/>
                  <a:pt x="1886" y="273"/>
                </a:cubicBezTo>
                <a:cubicBezTo>
                  <a:pt x="1886" y="271"/>
                  <a:pt x="1886" y="271"/>
                  <a:pt x="1886" y="271"/>
                </a:cubicBezTo>
                <a:cubicBezTo>
                  <a:pt x="1888" y="271"/>
                  <a:pt x="1888" y="271"/>
                  <a:pt x="1888" y="271"/>
                </a:cubicBezTo>
                <a:cubicBezTo>
                  <a:pt x="1891" y="271"/>
                  <a:pt x="1891" y="271"/>
                  <a:pt x="1891" y="271"/>
                </a:cubicBezTo>
                <a:cubicBezTo>
                  <a:pt x="1889" y="270"/>
                  <a:pt x="1889" y="270"/>
                  <a:pt x="1889" y="270"/>
                </a:cubicBezTo>
                <a:cubicBezTo>
                  <a:pt x="1891" y="270"/>
                  <a:pt x="1891" y="270"/>
                  <a:pt x="1891" y="270"/>
                </a:cubicBezTo>
                <a:cubicBezTo>
                  <a:pt x="1891" y="268"/>
                  <a:pt x="1891" y="268"/>
                  <a:pt x="1891" y="268"/>
                </a:cubicBezTo>
                <a:cubicBezTo>
                  <a:pt x="1892" y="270"/>
                  <a:pt x="1892" y="270"/>
                  <a:pt x="1892" y="270"/>
                </a:cubicBezTo>
                <a:cubicBezTo>
                  <a:pt x="1891" y="267"/>
                  <a:pt x="1891" y="267"/>
                  <a:pt x="1891" y="267"/>
                </a:cubicBezTo>
                <a:cubicBezTo>
                  <a:pt x="1892" y="268"/>
                  <a:pt x="1892" y="268"/>
                  <a:pt x="1892" y="268"/>
                </a:cubicBezTo>
                <a:cubicBezTo>
                  <a:pt x="1893" y="270"/>
                  <a:pt x="1893" y="270"/>
                  <a:pt x="1893" y="270"/>
                </a:cubicBezTo>
                <a:cubicBezTo>
                  <a:pt x="1895" y="268"/>
                  <a:pt x="1895" y="268"/>
                  <a:pt x="1895" y="268"/>
                </a:cubicBezTo>
                <a:cubicBezTo>
                  <a:pt x="1896" y="267"/>
                  <a:pt x="1896" y="267"/>
                  <a:pt x="1896" y="267"/>
                </a:cubicBezTo>
                <a:cubicBezTo>
                  <a:pt x="1899" y="265"/>
                  <a:pt x="1899" y="265"/>
                  <a:pt x="1899" y="265"/>
                </a:cubicBezTo>
                <a:cubicBezTo>
                  <a:pt x="1899" y="264"/>
                  <a:pt x="1899" y="264"/>
                  <a:pt x="1899" y="264"/>
                </a:cubicBezTo>
                <a:cubicBezTo>
                  <a:pt x="1898" y="264"/>
                  <a:pt x="1898" y="264"/>
                  <a:pt x="1898" y="264"/>
                </a:cubicBezTo>
                <a:cubicBezTo>
                  <a:pt x="1896" y="264"/>
                  <a:pt x="1896" y="264"/>
                  <a:pt x="1896" y="264"/>
                </a:cubicBezTo>
                <a:cubicBezTo>
                  <a:pt x="1895" y="263"/>
                  <a:pt x="1895" y="263"/>
                  <a:pt x="1895" y="263"/>
                </a:cubicBezTo>
                <a:cubicBezTo>
                  <a:pt x="1898" y="263"/>
                  <a:pt x="1898" y="263"/>
                  <a:pt x="1898" y="263"/>
                </a:cubicBezTo>
                <a:cubicBezTo>
                  <a:pt x="1901" y="261"/>
                  <a:pt x="1901" y="261"/>
                  <a:pt x="1901" y="261"/>
                </a:cubicBezTo>
                <a:cubicBezTo>
                  <a:pt x="1902" y="260"/>
                  <a:pt x="1902" y="260"/>
                  <a:pt x="1902" y="260"/>
                </a:cubicBezTo>
                <a:cubicBezTo>
                  <a:pt x="1905" y="258"/>
                  <a:pt x="1905" y="258"/>
                  <a:pt x="1905" y="258"/>
                </a:cubicBezTo>
                <a:cubicBezTo>
                  <a:pt x="1902" y="257"/>
                  <a:pt x="1902" y="257"/>
                  <a:pt x="1902" y="257"/>
                </a:cubicBezTo>
                <a:cubicBezTo>
                  <a:pt x="1903" y="257"/>
                  <a:pt x="1903" y="257"/>
                  <a:pt x="1903" y="257"/>
                </a:cubicBezTo>
                <a:cubicBezTo>
                  <a:pt x="1903" y="255"/>
                  <a:pt x="1903" y="255"/>
                  <a:pt x="1903" y="255"/>
                </a:cubicBezTo>
                <a:cubicBezTo>
                  <a:pt x="1902" y="254"/>
                  <a:pt x="1902" y="254"/>
                  <a:pt x="1902" y="254"/>
                </a:cubicBezTo>
                <a:cubicBezTo>
                  <a:pt x="1899" y="253"/>
                  <a:pt x="1899" y="253"/>
                  <a:pt x="1899" y="253"/>
                </a:cubicBezTo>
                <a:cubicBezTo>
                  <a:pt x="1896" y="251"/>
                  <a:pt x="1896" y="251"/>
                  <a:pt x="1896" y="251"/>
                </a:cubicBezTo>
                <a:cubicBezTo>
                  <a:pt x="1893" y="250"/>
                  <a:pt x="1893" y="250"/>
                  <a:pt x="1893" y="250"/>
                </a:cubicBezTo>
                <a:cubicBezTo>
                  <a:pt x="1893" y="248"/>
                  <a:pt x="1893" y="248"/>
                  <a:pt x="1893" y="248"/>
                </a:cubicBezTo>
                <a:cubicBezTo>
                  <a:pt x="1892" y="248"/>
                  <a:pt x="1892" y="248"/>
                  <a:pt x="1892" y="248"/>
                </a:cubicBezTo>
                <a:cubicBezTo>
                  <a:pt x="1891" y="248"/>
                  <a:pt x="1891" y="248"/>
                  <a:pt x="1891" y="248"/>
                </a:cubicBezTo>
                <a:cubicBezTo>
                  <a:pt x="1889" y="247"/>
                  <a:pt x="1889" y="247"/>
                  <a:pt x="1889" y="247"/>
                </a:cubicBezTo>
                <a:cubicBezTo>
                  <a:pt x="1886" y="247"/>
                  <a:pt x="1886" y="247"/>
                  <a:pt x="1886" y="247"/>
                </a:cubicBezTo>
                <a:cubicBezTo>
                  <a:pt x="1888" y="245"/>
                  <a:pt x="1888" y="245"/>
                  <a:pt x="1888" y="245"/>
                </a:cubicBezTo>
                <a:cubicBezTo>
                  <a:pt x="1886" y="244"/>
                  <a:pt x="1886" y="244"/>
                  <a:pt x="1886" y="244"/>
                </a:cubicBezTo>
                <a:cubicBezTo>
                  <a:pt x="1885" y="241"/>
                  <a:pt x="1885" y="241"/>
                  <a:pt x="1885" y="241"/>
                </a:cubicBezTo>
                <a:cubicBezTo>
                  <a:pt x="1885" y="240"/>
                  <a:pt x="1885" y="240"/>
                  <a:pt x="1885" y="240"/>
                </a:cubicBezTo>
                <a:cubicBezTo>
                  <a:pt x="1885" y="238"/>
                  <a:pt x="1885" y="238"/>
                  <a:pt x="1885" y="238"/>
                </a:cubicBezTo>
                <a:cubicBezTo>
                  <a:pt x="1885" y="237"/>
                  <a:pt x="1885" y="237"/>
                  <a:pt x="1885" y="237"/>
                </a:cubicBezTo>
                <a:cubicBezTo>
                  <a:pt x="1885" y="235"/>
                  <a:pt x="1885" y="235"/>
                  <a:pt x="1885" y="235"/>
                </a:cubicBezTo>
                <a:cubicBezTo>
                  <a:pt x="1886" y="234"/>
                  <a:pt x="1886" y="234"/>
                  <a:pt x="1886" y="234"/>
                </a:cubicBezTo>
                <a:cubicBezTo>
                  <a:pt x="1888" y="235"/>
                  <a:pt x="1888" y="235"/>
                  <a:pt x="1888" y="235"/>
                </a:cubicBezTo>
                <a:cubicBezTo>
                  <a:pt x="1888" y="234"/>
                  <a:pt x="1888" y="234"/>
                  <a:pt x="1888" y="234"/>
                </a:cubicBezTo>
                <a:cubicBezTo>
                  <a:pt x="1886" y="231"/>
                  <a:pt x="1886" y="231"/>
                  <a:pt x="1886" y="231"/>
                </a:cubicBezTo>
                <a:cubicBezTo>
                  <a:pt x="1888" y="230"/>
                  <a:pt x="1888" y="230"/>
                  <a:pt x="1888" y="230"/>
                </a:cubicBezTo>
                <a:cubicBezTo>
                  <a:pt x="1889" y="228"/>
                  <a:pt x="1889" y="228"/>
                  <a:pt x="1889" y="228"/>
                </a:cubicBezTo>
                <a:cubicBezTo>
                  <a:pt x="1886" y="227"/>
                  <a:pt x="1886" y="227"/>
                  <a:pt x="1886" y="227"/>
                </a:cubicBezTo>
                <a:cubicBezTo>
                  <a:pt x="1886" y="224"/>
                  <a:pt x="1886" y="224"/>
                  <a:pt x="1886" y="224"/>
                </a:cubicBezTo>
                <a:cubicBezTo>
                  <a:pt x="1888" y="225"/>
                  <a:pt x="1888" y="225"/>
                  <a:pt x="1888" y="225"/>
                </a:cubicBezTo>
                <a:cubicBezTo>
                  <a:pt x="1891" y="224"/>
                  <a:pt x="1891" y="224"/>
                  <a:pt x="1891" y="224"/>
                </a:cubicBezTo>
                <a:cubicBezTo>
                  <a:pt x="1892" y="224"/>
                  <a:pt x="1892" y="224"/>
                  <a:pt x="1892" y="224"/>
                </a:cubicBezTo>
                <a:cubicBezTo>
                  <a:pt x="1892" y="221"/>
                  <a:pt x="1892" y="221"/>
                  <a:pt x="1892" y="221"/>
                </a:cubicBezTo>
                <a:cubicBezTo>
                  <a:pt x="1891" y="220"/>
                  <a:pt x="1891" y="220"/>
                  <a:pt x="1891" y="220"/>
                </a:cubicBezTo>
                <a:cubicBezTo>
                  <a:pt x="1889" y="217"/>
                  <a:pt x="1889" y="217"/>
                  <a:pt x="1889" y="217"/>
                </a:cubicBezTo>
                <a:cubicBezTo>
                  <a:pt x="1891" y="218"/>
                  <a:pt x="1891" y="218"/>
                  <a:pt x="1891" y="218"/>
                </a:cubicBezTo>
                <a:cubicBezTo>
                  <a:pt x="1891" y="220"/>
                  <a:pt x="1891" y="220"/>
                  <a:pt x="1891" y="220"/>
                </a:cubicBezTo>
                <a:cubicBezTo>
                  <a:pt x="1893" y="220"/>
                  <a:pt x="1893" y="220"/>
                  <a:pt x="1893" y="220"/>
                </a:cubicBezTo>
                <a:cubicBezTo>
                  <a:pt x="1895" y="220"/>
                  <a:pt x="1895" y="220"/>
                  <a:pt x="1895" y="220"/>
                </a:cubicBezTo>
                <a:cubicBezTo>
                  <a:pt x="1896" y="220"/>
                  <a:pt x="1896" y="220"/>
                  <a:pt x="1896" y="220"/>
                </a:cubicBezTo>
                <a:cubicBezTo>
                  <a:pt x="1896" y="218"/>
                  <a:pt x="1896" y="218"/>
                  <a:pt x="1896" y="218"/>
                </a:cubicBezTo>
                <a:cubicBezTo>
                  <a:pt x="1895" y="218"/>
                  <a:pt x="1895" y="218"/>
                  <a:pt x="1895" y="218"/>
                </a:cubicBezTo>
                <a:cubicBezTo>
                  <a:pt x="1898" y="217"/>
                  <a:pt x="1898" y="217"/>
                  <a:pt x="1898" y="217"/>
                </a:cubicBezTo>
                <a:cubicBezTo>
                  <a:pt x="1902" y="215"/>
                  <a:pt x="1902" y="215"/>
                  <a:pt x="1902" y="215"/>
                </a:cubicBezTo>
                <a:cubicBezTo>
                  <a:pt x="1905" y="212"/>
                  <a:pt x="1905" y="212"/>
                  <a:pt x="1905" y="212"/>
                </a:cubicBezTo>
                <a:cubicBezTo>
                  <a:pt x="1906" y="212"/>
                  <a:pt x="1906" y="212"/>
                  <a:pt x="1906" y="212"/>
                </a:cubicBezTo>
                <a:cubicBezTo>
                  <a:pt x="1908" y="212"/>
                  <a:pt x="1908" y="212"/>
                  <a:pt x="1908" y="212"/>
                </a:cubicBezTo>
                <a:cubicBezTo>
                  <a:pt x="1909" y="211"/>
                  <a:pt x="1909" y="211"/>
                  <a:pt x="1909" y="211"/>
                </a:cubicBezTo>
                <a:cubicBezTo>
                  <a:pt x="1911" y="211"/>
                  <a:pt x="1911" y="211"/>
                  <a:pt x="1911" y="211"/>
                </a:cubicBezTo>
                <a:cubicBezTo>
                  <a:pt x="1913" y="208"/>
                  <a:pt x="1913" y="208"/>
                  <a:pt x="1913" y="208"/>
                </a:cubicBezTo>
                <a:cubicBezTo>
                  <a:pt x="1913" y="210"/>
                  <a:pt x="1913" y="210"/>
                  <a:pt x="1913" y="210"/>
                </a:cubicBezTo>
                <a:cubicBezTo>
                  <a:pt x="1915" y="208"/>
                  <a:pt x="1915" y="208"/>
                  <a:pt x="1915" y="208"/>
                </a:cubicBezTo>
                <a:cubicBezTo>
                  <a:pt x="1918" y="205"/>
                  <a:pt x="1918" y="205"/>
                  <a:pt x="1918" y="205"/>
                </a:cubicBezTo>
                <a:cubicBezTo>
                  <a:pt x="1921" y="202"/>
                  <a:pt x="1921" y="202"/>
                  <a:pt x="1921" y="202"/>
                </a:cubicBezTo>
                <a:cubicBezTo>
                  <a:pt x="1923" y="201"/>
                  <a:pt x="1923" y="201"/>
                  <a:pt x="1923" y="201"/>
                </a:cubicBezTo>
                <a:cubicBezTo>
                  <a:pt x="1921" y="198"/>
                  <a:pt x="1921" y="198"/>
                  <a:pt x="1921" y="198"/>
                </a:cubicBezTo>
                <a:cubicBezTo>
                  <a:pt x="1921" y="197"/>
                  <a:pt x="1921" y="197"/>
                  <a:pt x="1921" y="197"/>
                </a:cubicBezTo>
                <a:cubicBezTo>
                  <a:pt x="1919" y="195"/>
                  <a:pt x="1919" y="195"/>
                  <a:pt x="1919" y="195"/>
                </a:cubicBezTo>
                <a:cubicBezTo>
                  <a:pt x="1921" y="195"/>
                  <a:pt x="1921" y="195"/>
                  <a:pt x="1921" y="195"/>
                </a:cubicBezTo>
                <a:cubicBezTo>
                  <a:pt x="1923" y="194"/>
                  <a:pt x="1923" y="194"/>
                  <a:pt x="1923" y="194"/>
                </a:cubicBezTo>
                <a:cubicBezTo>
                  <a:pt x="1923" y="192"/>
                  <a:pt x="1923" y="192"/>
                  <a:pt x="1923" y="192"/>
                </a:cubicBezTo>
                <a:cubicBezTo>
                  <a:pt x="1923" y="191"/>
                  <a:pt x="1923" y="191"/>
                  <a:pt x="1923" y="191"/>
                </a:cubicBezTo>
                <a:cubicBezTo>
                  <a:pt x="1922" y="190"/>
                  <a:pt x="1922" y="190"/>
                  <a:pt x="1922" y="190"/>
                </a:cubicBezTo>
                <a:cubicBezTo>
                  <a:pt x="1925" y="190"/>
                  <a:pt x="1925" y="190"/>
                  <a:pt x="1925" y="190"/>
                </a:cubicBezTo>
                <a:cubicBezTo>
                  <a:pt x="1926" y="188"/>
                  <a:pt x="1926" y="188"/>
                  <a:pt x="1926" y="188"/>
                </a:cubicBezTo>
                <a:cubicBezTo>
                  <a:pt x="1925" y="188"/>
                  <a:pt x="1925" y="188"/>
                  <a:pt x="1925" y="188"/>
                </a:cubicBezTo>
                <a:cubicBezTo>
                  <a:pt x="1927" y="187"/>
                  <a:pt x="1927" y="187"/>
                  <a:pt x="1927" y="187"/>
                </a:cubicBezTo>
                <a:cubicBezTo>
                  <a:pt x="1931" y="188"/>
                  <a:pt x="1931" y="188"/>
                  <a:pt x="1931" y="188"/>
                </a:cubicBezTo>
                <a:cubicBezTo>
                  <a:pt x="1929" y="187"/>
                  <a:pt x="1929" y="187"/>
                  <a:pt x="1929" y="187"/>
                </a:cubicBezTo>
                <a:cubicBezTo>
                  <a:pt x="1929" y="185"/>
                  <a:pt x="1929" y="185"/>
                  <a:pt x="1929" y="185"/>
                </a:cubicBezTo>
                <a:cubicBezTo>
                  <a:pt x="1929" y="184"/>
                  <a:pt x="1929" y="184"/>
                  <a:pt x="1929" y="184"/>
                </a:cubicBezTo>
                <a:cubicBezTo>
                  <a:pt x="1931" y="184"/>
                  <a:pt x="1931" y="184"/>
                  <a:pt x="1931" y="184"/>
                </a:cubicBezTo>
                <a:cubicBezTo>
                  <a:pt x="1932" y="185"/>
                  <a:pt x="1932" y="185"/>
                  <a:pt x="1932" y="185"/>
                </a:cubicBezTo>
                <a:cubicBezTo>
                  <a:pt x="1934" y="184"/>
                  <a:pt x="1934" y="184"/>
                  <a:pt x="1934" y="184"/>
                </a:cubicBezTo>
                <a:cubicBezTo>
                  <a:pt x="1938" y="185"/>
                  <a:pt x="1938" y="185"/>
                  <a:pt x="1938" y="185"/>
                </a:cubicBezTo>
                <a:cubicBezTo>
                  <a:pt x="1936" y="184"/>
                  <a:pt x="1936" y="184"/>
                  <a:pt x="1936" y="184"/>
                </a:cubicBezTo>
                <a:cubicBezTo>
                  <a:pt x="1939" y="185"/>
                  <a:pt x="1939" y="185"/>
                  <a:pt x="1939" y="185"/>
                </a:cubicBezTo>
                <a:cubicBezTo>
                  <a:pt x="1941" y="185"/>
                  <a:pt x="1941" y="185"/>
                  <a:pt x="1941" y="185"/>
                </a:cubicBezTo>
                <a:cubicBezTo>
                  <a:pt x="1945" y="184"/>
                  <a:pt x="1945" y="184"/>
                  <a:pt x="1945" y="184"/>
                </a:cubicBezTo>
                <a:cubicBezTo>
                  <a:pt x="1946" y="185"/>
                  <a:pt x="1946" y="185"/>
                  <a:pt x="1946" y="185"/>
                </a:cubicBezTo>
                <a:cubicBezTo>
                  <a:pt x="1949" y="185"/>
                  <a:pt x="1949" y="185"/>
                  <a:pt x="1949" y="185"/>
                </a:cubicBezTo>
                <a:cubicBezTo>
                  <a:pt x="1951" y="187"/>
                  <a:pt x="1951" y="187"/>
                  <a:pt x="1951" y="187"/>
                </a:cubicBezTo>
                <a:cubicBezTo>
                  <a:pt x="1952" y="187"/>
                  <a:pt x="1952" y="187"/>
                  <a:pt x="1952" y="187"/>
                </a:cubicBezTo>
                <a:cubicBezTo>
                  <a:pt x="1956" y="188"/>
                  <a:pt x="1956" y="188"/>
                  <a:pt x="1956" y="188"/>
                </a:cubicBezTo>
                <a:cubicBezTo>
                  <a:pt x="1956" y="190"/>
                  <a:pt x="1956" y="190"/>
                  <a:pt x="1956" y="190"/>
                </a:cubicBezTo>
                <a:cubicBezTo>
                  <a:pt x="1956" y="192"/>
                  <a:pt x="1956" y="192"/>
                  <a:pt x="1956" y="192"/>
                </a:cubicBezTo>
                <a:cubicBezTo>
                  <a:pt x="1958" y="192"/>
                  <a:pt x="1958" y="192"/>
                  <a:pt x="1958" y="192"/>
                </a:cubicBezTo>
                <a:cubicBezTo>
                  <a:pt x="1959" y="194"/>
                  <a:pt x="1959" y="194"/>
                  <a:pt x="1959" y="194"/>
                </a:cubicBezTo>
                <a:cubicBezTo>
                  <a:pt x="1956" y="195"/>
                  <a:pt x="1956" y="195"/>
                  <a:pt x="1956" y="195"/>
                </a:cubicBezTo>
                <a:cubicBezTo>
                  <a:pt x="1958" y="197"/>
                  <a:pt x="1958" y="197"/>
                  <a:pt x="1958" y="197"/>
                </a:cubicBezTo>
                <a:cubicBezTo>
                  <a:pt x="1955" y="195"/>
                  <a:pt x="1955" y="195"/>
                  <a:pt x="1955" y="195"/>
                </a:cubicBezTo>
                <a:cubicBezTo>
                  <a:pt x="1952" y="197"/>
                  <a:pt x="1952" y="197"/>
                  <a:pt x="1952" y="197"/>
                </a:cubicBezTo>
                <a:cubicBezTo>
                  <a:pt x="1949" y="200"/>
                  <a:pt x="1949" y="200"/>
                  <a:pt x="1949" y="200"/>
                </a:cubicBezTo>
                <a:cubicBezTo>
                  <a:pt x="1944" y="204"/>
                  <a:pt x="1944" y="204"/>
                  <a:pt x="1944" y="204"/>
                </a:cubicBezTo>
                <a:cubicBezTo>
                  <a:pt x="1942" y="205"/>
                  <a:pt x="1942" y="205"/>
                  <a:pt x="1942" y="205"/>
                </a:cubicBezTo>
                <a:cubicBezTo>
                  <a:pt x="1941" y="205"/>
                  <a:pt x="1941" y="205"/>
                  <a:pt x="1941" y="205"/>
                </a:cubicBezTo>
                <a:cubicBezTo>
                  <a:pt x="1941" y="207"/>
                  <a:pt x="1941" y="207"/>
                  <a:pt x="1941" y="207"/>
                </a:cubicBezTo>
                <a:cubicBezTo>
                  <a:pt x="1938" y="208"/>
                  <a:pt x="1938" y="208"/>
                  <a:pt x="1938" y="208"/>
                </a:cubicBezTo>
                <a:cubicBezTo>
                  <a:pt x="1936" y="210"/>
                  <a:pt x="1936" y="210"/>
                  <a:pt x="1936" y="210"/>
                </a:cubicBezTo>
                <a:cubicBezTo>
                  <a:pt x="1936" y="211"/>
                  <a:pt x="1936" y="211"/>
                  <a:pt x="1936" y="211"/>
                </a:cubicBezTo>
                <a:cubicBezTo>
                  <a:pt x="1935" y="211"/>
                  <a:pt x="1935" y="211"/>
                  <a:pt x="1935" y="211"/>
                </a:cubicBezTo>
                <a:cubicBezTo>
                  <a:pt x="1934" y="211"/>
                  <a:pt x="1934" y="211"/>
                  <a:pt x="1934" y="211"/>
                </a:cubicBezTo>
                <a:cubicBezTo>
                  <a:pt x="1932" y="212"/>
                  <a:pt x="1932" y="212"/>
                  <a:pt x="1932" y="212"/>
                </a:cubicBezTo>
                <a:cubicBezTo>
                  <a:pt x="1932" y="214"/>
                  <a:pt x="1932" y="214"/>
                  <a:pt x="1932" y="214"/>
                </a:cubicBezTo>
                <a:cubicBezTo>
                  <a:pt x="1929" y="215"/>
                  <a:pt x="1929" y="215"/>
                  <a:pt x="1929" y="215"/>
                </a:cubicBezTo>
                <a:cubicBezTo>
                  <a:pt x="1926" y="215"/>
                  <a:pt x="1926" y="215"/>
                  <a:pt x="1926" y="215"/>
                </a:cubicBezTo>
                <a:cubicBezTo>
                  <a:pt x="1925" y="215"/>
                  <a:pt x="1925" y="215"/>
                  <a:pt x="1925" y="215"/>
                </a:cubicBezTo>
                <a:cubicBezTo>
                  <a:pt x="1925" y="217"/>
                  <a:pt x="1925" y="217"/>
                  <a:pt x="1925" y="217"/>
                </a:cubicBezTo>
                <a:cubicBezTo>
                  <a:pt x="1926" y="218"/>
                  <a:pt x="1926" y="218"/>
                  <a:pt x="1926" y="218"/>
                </a:cubicBezTo>
                <a:cubicBezTo>
                  <a:pt x="1925" y="218"/>
                  <a:pt x="1925" y="218"/>
                  <a:pt x="1925" y="218"/>
                </a:cubicBezTo>
                <a:cubicBezTo>
                  <a:pt x="1923" y="220"/>
                  <a:pt x="1923" y="220"/>
                  <a:pt x="1923" y="220"/>
                </a:cubicBezTo>
                <a:cubicBezTo>
                  <a:pt x="1921" y="222"/>
                  <a:pt x="1921" y="222"/>
                  <a:pt x="1921" y="222"/>
                </a:cubicBezTo>
                <a:cubicBezTo>
                  <a:pt x="1923" y="225"/>
                  <a:pt x="1923" y="225"/>
                  <a:pt x="1923" y="225"/>
                </a:cubicBezTo>
                <a:cubicBezTo>
                  <a:pt x="1923" y="228"/>
                  <a:pt x="1923" y="228"/>
                  <a:pt x="1923" y="228"/>
                </a:cubicBezTo>
                <a:cubicBezTo>
                  <a:pt x="1923" y="230"/>
                  <a:pt x="1923" y="230"/>
                  <a:pt x="1923" y="230"/>
                </a:cubicBezTo>
                <a:cubicBezTo>
                  <a:pt x="1925" y="234"/>
                  <a:pt x="1925" y="234"/>
                  <a:pt x="1925" y="234"/>
                </a:cubicBezTo>
                <a:cubicBezTo>
                  <a:pt x="1928" y="237"/>
                  <a:pt x="1928" y="237"/>
                  <a:pt x="1928" y="237"/>
                </a:cubicBezTo>
                <a:cubicBezTo>
                  <a:pt x="1926" y="237"/>
                  <a:pt x="1926" y="237"/>
                  <a:pt x="1926" y="237"/>
                </a:cubicBezTo>
                <a:cubicBezTo>
                  <a:pt x="1926" y="238"/>
                  <a:pt x="1926" y="238"/>
                  <a:pt x="1926" y="238"/>
                </a:cubicBezTo>
                <a:cubicBezTo>
                  <a:pt x="1926" y="241"/>
                  <a:pt x="1926" y="241"/>
                  <a:pt x="1926" y="241"/>
                </a:cubicBezTo>
                <a:cubicBezTo>
                  <a:pt x="1925" y="243"/>
                  <a:pt x="1925" y="243"/>
                  <a:pt x="1925" y="243"/>
                </a:cubicBezTo>
                <a:cubicBezTo>
                  <a:pt x="1926" y="244"/>
                  <a:pt x="1926" y="244"/>
                  <a:pt x="1926" y="244"/>
                </a:cubicBezTo>
                <a:cubicBezTo>
                  <a:pt x="1926" y="247"/>
                  <a:pt x="1926" y="247"/>
                  <a:pt x="1926" y="247"/>
                </a:cubicBezTo>
                <a:cubicBezTo>
                  <a:pt x="1928" y="248"/>
                  <a:pt x="1928" y="248"/>
                  <a:pt x="1928" y="248"/>
                </a:cubicBezTo>
                <a:cubicBezTo>
                  <a:pt x="1929" y="248"/>
                  <a:pt x="1929" y="248"/>
                  <a:pt x="1929" y="248"/>
                </a:cubicBezTo>
                <a:cubicBezTo>
                  <a:pt x="1931" y="248"/>
                  <a:pt x="1931" y="248"/>
                  <a:pt x="1931" y="248"/>
                </a:cubicBezTo>
                <a:cubicBezTo>
                  <a:pt x="1935" y="250"/>
                  <a:pt x="1935" y="250"/>
                  <a:pt x="1935" y="250"/>
                </a:cubicBezTo>
                <a:cubicBezTo>
                  <a:pt x="1938" y="251"/>
                  <a:pt x="1938" y="251"/>
                  <a:pt x="1938" y="251"/>
                </a:cubicBezTo>
                <a:cubicBezTo>
                  <a:pt x="1939" y="253"/>
                  <a:pt x="1939" y="253"/>
                  <a:pt x="1939" y="253"/>
                </a:cubicBezTo>
                <a:cubicBezTo>
                  <a:pt x="1942" y="251"/>
                  <a:pt x="1942" y="251"/>
                  <a:pt x="1942" y="251"/>
                </a:cubicBezTo>
                <a:cubicBezTo>
                  <a:pt x="1941" y="253"/>
                  <a:pt x="1941" y="253"/>
                  <a:pt x="1941" y="253"/>
                </a:cubicBezTo>
                <a:cubicBezTo>
                  <a:pt x="1942" y="254"/>
                  <a:pt x="1942" y="254"/>
                  <a:pt x="1942" y="254"/>
                </a:cubicBezTo>
                <a:cubicBezTo>
                  <a:pt x="1945" y="255"/>
                  <a:pt x="1945" y="255"/>
                  <a:pt x="1945" y="255"/>
                </a:cubicBezTo>
                <a:cubicBezTo>
                  <a:pt x="1944" y="255"/>
                  <a:pt x="1944" y="255"/>
                  <a:pt x="1944" y="255"/>
                </a:cubicBezTo>
                <a:cubicBezTo>
                  <a:pt x="1942" y="258"/>
                  <a:pt x="1942" y="258"/>
                  <a:pt x="1942" y="258"/>
                </a:cubicBezTo>
                <a:cubicBezTo>
                  <a:pt x="1945" y="257"/>
                  <a:pt x="1945" y="257"/>
                  <a:pt x="1945" y="257"/>
                </a:cubicBezTo>
                <a:cubicBezTo>
                  <a:pt x="1949" y="255"/>
                  <a:pt x="1949" y="255"/>
                  <a:pt x="1949" y="255"/>
                </a:cubicBezTo>
                <a:cubicBezTo>
                  <a:pt x="1954" y="255"/>
                  <a:pt x="1954" y="255"/>
                  <a:pt x="1954" y="255"/>
                </a:cubicBezTo>
                <a:cubicBezTo>
                  <a:pt x="1955" y="255"/>
                  <a:pt x="1955" y="255"/>
                  <a:pt x="1955" y="255"/>
                </a:cubicBezTo>
                <a:cubicBezTo>
                  <a:pt x="1956" y="255"/>
                  <a:pt x="1956" y="255"/>
                  <a:pt x="1956" y="255"/>
                </a:cubicBezTo>
                <a:cubicBezTo>
                  <a:pt x="1958" y="254"/>
                  <a:pt x="1958" y="254"/>
                  <a:pt x="1958" y="254"/>
                </a:cubicBezTo>
                <a:cubicBezTo>
                  <a:pt x="1961" y="253"/>
                  <a:pt x="1961" y="253"/>
                  <a:pt x="1961" y="253"/>
                </a:cubicBezTo>
                <a:cubicBezTo>
                  <a:pt x="1965" y="253"/>
                  <a:pt x="1965" y="253"/>
                  <a:pt x="1965" y="253"/>
                </a:cubicBezTo>
                <a:cubicBezTo>
                  <a:pt x="1968" y="251"/>
                  <a:pt x="1968" y="251"/>
                  <a:pt x="1968" y="251"/>
                </a:cubicBezTo>
                <a:cubicBezTo>
                  <a:pt x="1968" y="253"/>
                  <a:pt x="1968" y="253"/>
                  <a:pt x="1968" y="253"/>
                </a:cubicBezTo>
                <a:cubicBezTo>
                  <a:pt x="1969" y="253"/>
                  <a:pt x="1969" y="253"/>
                  <a:pt x="1969" y="253"/>
                </a:cubicBezTo>
                <a:cubicBezTo>
                  <a:pt x="1969" y="251"/>
                  <a:pt x="1969" y="251"/>
                  <a:pt x="1969" y="251"/>
                </a:cubicBezTo>
                <a:cubicBezTo>
                  <a:pt x="1971" y="251"/>
                  <a:pt x="1971" y="251"/>
                  <a:pt x="1971" y="251"/>
                </a:cubicBezTo>
                <a:cubicBezTo>
                  <a:pt x="1971" y="250"/>
                  <a:pt x="1971" y="250"/>
                  <a:pt x="1971" y="250"/>
                </a:cubicBezTo>
                <a:cubicBezTo>
                  <a:pt x="1972" y="250"/>
                  <a:pt x="1972" y="250"/>
                  <a:pt x="1972" y="250"/>
                </a:cubicBezTo>
                <a:cubicBezTo>
                  <a:pt x="1974" y="251"/>
                  <a:pt x="1974" y="251"/>
                  <a:pt x="1974" y="251"/>
                </a:cubicBezTo>
                <a:cubicBezTo>
                  <a:pt x="1975" y="250"/>
                  <a:pt x="1975" y="250"/>
                  <a:pt x="1975" y="250"/>
                </a:cubicBezTo>
                <a:cubicBezTo>
                  <a:pt x="1977" y="250"/>
                  <a:pt x="1977" y="250"/>
                  <a:pt x="1977" y="250"/>
                </a:cubicBezTo>
                <a:cubicBezTo>
                  <a:pt x="1981" y="248"/>
                  <a:pt x="1981" y="248"/>
                  <a:pt x="1981" y="248"/>
                </a:cubicBezTo>
                <a:cubicBezTo>
                  <a:pt x="1982" y="248"/>
                  <a:pt x="1982" y="248"/>
                  <a:pt x="1982" y="248"/>
                </a:cubicBezTo>
                <a:cubicBezTo>
                  <a:pt x="1984" y="250"/>
                  <a:pt x="1984" y="250"/>
                  <a:pt x="1984" y="250"/>
                </a:cubicBezTo>
                <a:cubicBezTo>
                  <a:pt x="1985" y="250"/>
                  <a:pt x="1985" y="250"/>
                  <a:pt x="1985" y="250"/>
                </a:cubicBezTo>
                <a:cubicBezTo>
                  <a:pt x="1988" y="248"/>
                  <a:pt x="1988" y="248"/>
                  <a:pt x="1988" y="248"/>
                </a:cubicBezTo>
                <a:cubicBezTo>
                  <a:pt x="1990" y="248"/>
                  <a:pt x="1990" y="248"/>
                  <a:pt x="1990" y="248"/>
                </a:cubicBezTo>
                <a:cubicBezTo>
                  <a:pt x="1991" y="248"/>
                  <a:pt x="1991" y="248"/>
                  <a:pt x="1991" y="248"/>
                </a:cubicBezTo>
                <a:cubicBezTo>
                  <a:pt x="1992" y="247"/>
                  <a:pt x="1992" y="247"/>
                  <a:pt x="1992" y="247"/>
                </a:cubicBezTo>
                <a:cubicBezTo>
                  <a:pt x="1994" y="247"/>
                  <a:pt x="1994" y="247"/>
                  <a:pt x="1994" y="247"/>
                </a:cubicBezTo>
                <a:cubicBezTo>
                  <a:pt x="1997" y="247"/>
                  <a:pt x="1997" y="247"/>
                  <a:pt x="1997" y="247"/>
                </a:cubicBezTo>
                <a:cubicBezTo>
                  <a:pt x="1995" y="248"/>
                  <a:pt x="1995" y="248"/>
                  <a:pt x="1995" y="248"/>
                </a:cubicBezTo>
                <a:cubicBezTo>
                  <a:pt x="1998" y="251"/>
                  <a:pt x="1998" y="251"/>
                  <a:pt x="1998" y="251"/>
                </a:cubicBezTo>
                <a:cubicBezTo>
                  <a:pt x="2001" y="253"/>
                  <a:pt x="2001" y="253"/>
                  <a:pt x="2001" y="253"/>
                </a:cubicBezTo>
                <a:cubicBezTo>
                  <a:pt x="2004" y="253"/>
                  <a:pt x="2004" y="253"/>
                  <a:pt x="2004" y="253"/>
                </a:cubicBezTo>
                <a:cubicBezTo>
                  <a:pt x="2007" y="253"/>
                  <a:pt x="2007" y="253"/>
                  <a:pt x="2007" y="253"/>
                </a:cubicBezTo>
                <a:cubicBezTo>
                  <a:pt x="2008" y="254"/>
                  <a:pt x="2008" y="254"/>
                  <a:pt x="2008" y="254"/>
                </a:cubicBezTo>
                <a:cubicBezTo>
                  <a:pt x="2011" y="255"/>
                  <a:pt x="2011" y="255"/>
                  <a:pt x="2011" y="255"/>
                </a:cubicBezTo>
                <a:cubicBezTo>
                  <a:pt x="2011" y="257"/>
                  <a:pt x="2011" y="257"/>
                  <a:pt x="2011" y="257"/>
                </a:cubicBezTo>
                <a:cubicBezTo>
                  <a:pt x="2007" y="255"/>
                  <a:pt x="2007" y="255"/>
                  <a:pt x="2007" y="255"/>
                </a:cubicBezTo>
                <a:cubicBezTo>
                  <a:pt x="2004" y="255"/>
                  <a:pt x="2004" y="255"/>
                  <a:pt x="2004" y="255"/>
                </a:cubicBezTo>
                <a:cubicBezTo>
                  <a:pt x="2002" y="255"/>
                  <a:pt x="2002" y="255"/>
                  <a:pt x="2002" y="255"/>
                </a:cubicBezTo>
                <a:cubicBezTo>
                  <a:pt x="2001" y="257"/>
                  <a:pt x="2001" y="257"/>
                  <a:pt x="2001" y="257"/>
                </a:cubicBezTo>
                <a:cubicBezTo>
                  <a:pt x="1998" y="258"/>
                  <a:pt x="1998" y="258"/>
                  <a:pt x="1998" y="258"/>
                </a:cubicBezTo>
                <a:cubicBezTo>
                  <a:pt x="1997" y="257"/>
                  <a:pt x="1997" y="257"/>
                  <a:pt x="1997" y="257"/>
                </a:cubicBezTo>
                <a:cubicBezTo>
                  <a:pt x="1995" y="257"/>
                  <a:pt x="1995" y="257"/>
                  <a:pt x="1995" y="257"/>
                </a:cubicBezTo>
                <a:cubicBezTo>
                  <a:pt x="1995" y="258"/>
                  <a:pt x="1995" y="258"/>
                  <a:pt x="1995" y="258"/>
                </a:cubicBezTo>
                <a:cubicBezTo>
                  <a:pt x="1994" y="260"/>
                  <a:pt x="1994" y="260"/>
                  <a:pt x="1994" y="260"/>
                </a:cubicBezTo>
                <a:cubicBezTo>
                  <a:pt x="1992" y="258"/>
                  <a:pt x="1992" y="258"/>
                  <a:pt x="1992" y="258"/>
                </a:cubicBezTo>
                <a:cubicBezTo>
                  <a:pt x="1991" y="258"/>
                  <a:pt x="1991" y="258"/>
                  <a:pt x="1991" y="258"/>
                </a:cubicBezTo>
                <a:cubicBezTo>
                  <a:pt x="1991" y="260"/>
                  <a:pt x="1991" y="260"/>
                  <a:pt x="1991" y="260"/>
                </a:cubicBezTo>
                <a:cubicBezTo>
                  <a:pt x="1991" y="261"/>
                  <a:pt x="1991" y="261"/>
                  <a:pt x="1991" y="261"/>
                </a:cubicBezTo>
                <a:cubicBezTo>
                  <a:pt x="1994" y="264"/>
                  <a:pt x="1994" y="264"/>
                  <a:pt x="1994" y="264"/>
                </a:cubicBezTo>
                <a:cubicBezTo>
                  <a:pt x="1991" y="263"/>
                  <a:pt x="1991" y="263"/>
                  <a:pt x="1991" y="263"/>
                </a:cubicBezTo>
                <a:cubicBezTo>
                  <a:pt x="1988" y="263"/>
                  <a:pt x="1988" y="263"/>
                  <a:pt x="1988" y="263"/>
                </a:cubicBezTo>
                <a:cubicBezTo>
                  <a:pt x="1982" y="263"/>
                  <a:pt x="1982" y="263"/>
                  <a:pt x="1982" y="263"/>
                </a:cubicBezTo>
                <a:cubicBezTo>
                  <a:pt x="1975" y="261"/>
                  <a:pt x="1975" y="261"/>
                  <a:pt x="1975" y="261"/>
                </a:cubicBezTo>
                <a:cubicBezTo>
                  <a:pt x="1971" y="261"/>
                  <a:pt x="1971" y="261"/>
                  <a:pt x="1971" y="261"/>
                </a:cubicBezTo>
                <a:cubicBezTo>
                  <a:pt x="1966" y="260"/>
                  <a:pt x="1966" y="260"/>
                  <a:pt x="1966" y="260"/>
                </a:cubicBezTo>
                <a:cubicBezTo>
                  <a:pt x="1966" y="261"/>
                  <a:pt x="1966" y="261"/>
                  <a:pt x="1966" y="261"/>
                </a:cubicBezTo>
                <a:cubicBezTo>
                  <a:pt x="1964" y="261"/>
                  <a:pt x="1964" y="261"/>
                  <a:pt x="1964" y="261"/>
                </a:cubicBezTo>
                <a:cubicBezTo>
                  <a:pt x="1959" y="261"/>
                  <a:pt x="1959" y="261"/>
                  <a:pt x="1959" y="261"/>
                </a:cubicBezTo>
                <a:cubicBezTo>
                  <a:pt x="1959" y="263"/>
                  <a:pt x="1959" y="263"/>
                  <a:pt x="1959" y="263"/>
                </a:cubicBezTo>
                <a:cubicBezTo>
                  <a:pt x="1956" y="263"/>
                  <a:pt x="1956" y="263"/>
                  <a:pt x="1956" y="263"/>
                </a:cubicBezTo>
                <a:cubicBezTo>
                  <a:pt x="1955" y="263"/>
                  <a:pt x="1955" y="263"/>
                  <a:pt x="1955" y="263"/>
                </a:cubicBezTo>
                <a:cubicBezTo>
                  <a:pt x="1952" y="263"/>
                  <a:pt x="1952" y="263"/>
                  <a:pt x="1952" y="263"/>
                </a:cubicBezTo>
                <a:cubicBezTo>
                  <a:pt x="1954" y="264"/>
                  <a:pt x="1954" y="264"/>
                  <a:pt x="1954" y="264"/>
                </a:cubicBezTo>
                <a:cubicBezTo>
                  <a:pt x="1951" y="264"/>
                  <a:pt x="1951" y="264"/>
                  <a:pt x="1951" y="264"/>
                </a:cubicBezTo>
                <a:cubicBezTo>
                  <a:pt x="1948" y="265"/>
                  <a:pt x="1948" y="265"/>
                  <a:pt x="1948" y="265"/>
                </a:cubicBezTo>
                <a:cubicBezTo>
                  <a:pt x="1948" y="268"/>
                  <a:pt x="1948" y="268"/>
                  <a:pt x="1948" y="268"/>
                </a:cubicBezTo>
                <a:cubicBezTo>
                  <a:pt x="1949" y="267"/>
                  <a:pt x="1949" y="267"/>
                  <a:pt x="1949" y="267"/>
                </a:cubicBezTo>
                <a:cubicBezTo>
                  <a:pt x="1948" y="270"/>
                  <a:pt x="1948" y="270"/>
                  <a:pt x="1948" y="270"/>
                </a:cubicBezTo>
                <a:cubicBezTo>
                  <a:pt x="1948" y="271"/>
                  <a:pt x="1948" y="271"/>
                  <a:pt x="1948" y="271"/>
                </a:cubicBezTo>
                <a:cubicBezTo>
                  <a:pt x="1949" y="271"/>
                  <a:pt x="1949" y="271"/>
                  <a:pt x="1949" y="271"/>
                </a:cubicBezTo>
                <a:cubicBezTo>
                  <a:pt x="1949" y="273"/>
                  <a:pt x="1949" y="273"/>
                  <a:pt x="1949" y="273"/>
                </a:cubicBezTo>
                <a:cubicBezTo>
                  <a:pt x="1949" y="274"/>
                  <a:pt x="1949" y="274"/>
                  <a:pt x="1949" y="274"/>
                </a:cubicBezTo>
                <a:cubicBezTo>
                  <a:pt x="1952" y="277"/>
                  <a:pt x="1952" y="277"/>
                  <a:pt x="1952" y="277"/>
                </a:cubicBezTo>
                <a:cubicBezTo>
                  <a:pt x="1955" y="277"/>
                  <a:pt x="1955" y="277"/>
                  <a:pt x="1955" y="277"/>
                </a:cubicBezTo>
                <a:cubicBezTo>
                  <a:pt x="1956" y="277"/>
                  <a:pt x="1956" y="277"/>
                  <a:pt x="1956" y="277"/>
                </a:cubicBezTo>
                <a:cubicBezTo>
                  <a:pt x="1958" y="276"/>
                  <a:pt x="1958" y="276"/>
                  <a:pt x="1958" y="276"/>
                </a:cubicBezTo>
                <a:cubicBezTo>
                  <a:pt x="1959" y="277"/>
                  <a:pt x="1959" y="277"/>
                  <a:pt x="1959" y="277"/>
                </a:cubicBezTo>
                <a:cubicBezTo>
                  <a:pt x="1959" y="278"/>
                  <a:pt x="1959" y="278"/>
                  <a:pt x="1959" y="278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86"/>
                  <a:pt x="1958" y="286"/>
                  <a:pt x="1958" y="286"/>
                </a:cubicBezTo>
                <a:cubicBezTo>
                  <a:pt x="1959" y="288"/>
                  <a:pt x="1959" y="288"/>
                  <a:pt x="1959" y="288"/>
                </a:cubicBezTo>
                <a:cubicBezTo>
                  <a:pt x="1958" y="290"/>
                  <a:pt x="1958" y="290"/>
                  <a:pt x="1958" y="290"/>
                </a:cubicBezTo>
                <a:cubicBezTo>
                  <a:pt x="1956" y="291"/>
                  <a:pt x="1956" y="291"/>
                  <a:pt x="1956" y="291"/>
                </a:cubicBezTo>
                <a:cubicBezTo>
                  <a:pt x="1954" y="293"/>
                  <a:pt x="1954" y="293"/>
                  <a:pt x="1954" y="293"/>
                </a:cubicBezTo>
                <a:cubicBezTo>
                  <a:pt x="1951" y="293"/>
                  <a:pt x="1951" y="293"/>
                  <a:pt x="1951" y="293"/>
                </a:cubicBezTo>
                <a:cubicBezTo>
                  <a:pt x="1948" y="291"/>
                  <a:pt x="1948" y="291"/>
                  <a:pt x="1948" y="291"/>
                </a:cubicBezTo>
                <a:cubicBezTo>
                  <a:pt x="1945" y="288"/>
                  <a:pt x="1945" y="288"/>
                  <a:pt x="1945" y="288"/>
                </a:cubicBezTo>
                <a:cubicBezTo>
                  <a:pt x="1941" y="284"/>
                  <a:pt x="1941" y="284"/>
                  <a:pt x="1941" y="284"/>
                </a:cubicBezTo>
                <a:cubicBezTo>
                  <a:pt x="1939" y="284"/>
                  <a:pt x="1939" y="284"/>
                  <a:pt x="1939" y="284"/>
                </a:cubicBezTo>
                <a:cubicBezTo>
                  <a:pt x="1938" y="284"/>
                  <a:pt x="1938" y="284"/>
                  <a:pt x="1938" y="284"/>
                </a:cubicBezTo>
                <a:cubicBezTo>
                  <a:pt x="1935" y="286"/>
                  <a:pt x="1935" y="286"/>
                  <a:pt x="1935" y="286"/>
                </a:cubicBezTo>
                <a:cubicBezTo>
                  <a:pt x="1932" y="287"/>
                  <a:pt x="1932" y="287"/>
                  <a:pt x="1932" y="287"/>
                </a:cubicBezTo>
                <a:cubicBezTo>
                  <a:pt x="1931" y="290"/>
                  <a:pt x="1931" y="290"/>
                  <a:pt x="1931" y="290"/>
                </a:cubicBezTo>
                <a:cubicBezTo>
                  <a:pt x="1929" y="293"/>
                  <a:pt x="1929" y="293"/>
                  <a:pt x="1929" y="293"/>
                </a:cubicBezTo>
                <a:cubicBezTo>
                  <a:pt x="1928" y="296"/>
                  <a:pt x="1928" y="296"/>
                  <a:pt x="1928" y="296"/>
                </a:cubicBezTo>
                <a:cubicBezTo>
                  <a:pt x="1926" y="297"/>
                  <a:pt x="1926" y="297"/>
                  <a:pt x="1926" y="297"/>
                </a:cubicBezTo>
                <a:cubicBezTo>
                  <a:pt x="1926" y="300"/>
                  <a:pt x="1926" y="300"/>
                  <a:pt x="1926" y="300"/>
                </a:cubicBezTo>
                <a:cubicBezTo>
                  <a:pt x="1926" y="301"/>
                  <a:pt x="1926" y="301"/>
                  <a:pt x="1926" y="301"/>
                </a:cubicBezTo>
                <a:cubicBezTo>
                  <a:pt x="1926" y="303"/>
                  <a:pt x="1926" y="303"/>
                  <a:pt x="1926" y="303"/>
                </a:cubicBezTo>
                <a:cubicBezTo>
                  <a:pt x="1926" y="304"/>
                  <a:pt x="1926" y="304"/>
                  <a:pt x="1926" y="304"/>
                </a:cubicBezTo>
                <a:cubicBezTo>
                  <a:pt x="1928" y="306"/>
                  <a:pt x="1928" y="306"/>
                  <a:pt x="1928" y="306"/>
                </a:cubicBezTo>
                <a:cubicBezTo>
                  <a:pt x="1929" y="311"/>
                  <a:pt x="1929" y="311"/>
                  <a:pt x="1929" y="311"/>
                </a:cubicBezTo>
                <a:cubicBezTo>
                  <a:pt x="1931" y="313"/>
                  <a:pt x="1931" y="313"/>
                  <a:pt x="1931" y="313"/>
                </a:cubicBezTo>
                <a:cubicBezTo>
                  <a:pt x="1932" y="316"/>
                  <a:pt x="1932" y="316"/>
                  <a:pt x="1932" y="316"/>
                </a:cubicBezTo>
                <a:cubicBezTo>
                  <a:pt x="1934" y="316"/>
                  <a:pt x="1934" y="316"/>
                  <a:pt x="1934" y="316"/>
                </a:cubicBezTo>
                <a:cubicBezTo>
                  <a:pt x="1932" y="317"/>
                  <a:pt x="1932" y="317"/>
                  <a:pt x="1932" y="317"/>
                </a:cubicBezTo>
                <a:cubicBezTo>
                  <a:pt x="1932" y="320"/>
                  <a:pt x="1932" y="320"/>
                  <a:pt x="1932" y="320"/>
                </a:cubicBezTo>
                <a:cubicBezTo>
                  <a:pt x="1931" y="320"/>
                  <a:pt x="1931" y="320"/>
                  <a:pt x="1931" y="320"/>
                </a:cubicBezTo>
                <a:cubicBezTo>
                  <a:pt x="1925" y="320"/>
                  <a:pt x="1925" y="320"/>
                  <a:pt x="1925" y="320"/>
                </a:cubicBezTo>
                <a:cubicBezTo>
                  <a:pt x="1926" y="319"/>
                  <a:pt x="1926" y="319"/>
                  <a:pt x="1926" y="319"/>
                </a:cubicBezTo>
                <a:cubicBezTo>
                  <a:pt x="1923" y="320"/>
                  <a:pt x="1923" y="320"/>
                  <a:pt x="1923" y="320"/>
                </a:cubicBezTo>
                <a:cubicBezTo>
                  <a:pt x="1921" y="320"/>
                  <a:pt x="1921" y="320"/>
                  <a:pt x="1921" y="320"/>
                </a:cubicBezTo>
                <a:cubicBezTo>
                  <a:pt x="1919" y="320"/>
                  <a:pt x="1919" y="320"/>
                  <a:pt x="1919" y="320"/>
                </a:cubicBezTo>
                <a:cubicBezTo>
                  <a:pt x="1919" y="321"/>
                  <a:pt x="1919" y="321"/>
                  <a:pt x="1919" y="321"/>
                </a:cubicBezTo>
                <a:cubicBezTo>
                  <a:pt x="1918" y="324"/>
                  <a:pt x="1918" y="324"/>
                  <a:pt x="1918" y="324"/>
                </a:cubicBezTo>
                <a:cubicBezTo>
                  <a:pt x="1919" y="323"/>
                  <a:pt x="1919" y="323"/>
                  <a:pt x="1919" y="323"/>
                </a:cubicBezTo>
                <a:cubicBezTo>
                  <a:pt x="1923" y="323"/>
                  <a:pt x="1923" y="323"/>
                  <a:pt x="1923" y="323"/>
                </a:cubicBezTo>
                <a:cubicBezTo>
                  <a:pt x="1922" y="324"/>
                  <a:pt x="1922" y="324"/>
                  <a:pt x="1922" y="324"/>
                </a:cubicBezTo>
                <a:cubicBezTo>
                  <a:pt x="1921" y="324"/>
                  <a:pt x="1921" y="324"/>
                  <a:pt x="1921" y="324"/>
                </a:cubicBezTo>
                <a:cubicBezTo>
                  <a:pt x="1918" y="327"/>
                  <a:pt x="1918" y="327"/>
                  <a:pt x="1918" y="327"/>
                </a:cubicBezTo>
                <a:cubicBezTo>
                  <a:pt x="1916" y="327"/>
                  <a:pt x="1916" y="327"/>
                  <a:pt x="1916" y="327"/>
                </a:cubicBezTo>
                <a:cubicBezTo>
                  <a:pt x="1913" y="327"/>
                  <a:pt x="1913" y="327"/>
                  <a:pt x="1913" y="327"/>
                </a:cubicBezTo>
                <a:cubicBezTo>
                  <a:pt x="1912" y="329"/>
                  <a:pt x="1912" y="329"/>
                  <a:pt x="1912" y="329"/>
                </a:cubicBezTo>
                <a:cubicBezTo>
                  <a:pt x="1911" y="329"/>
                  <a:pt x="1911" y="329"/>
                  <a:pt x="1911" y="329"/>
                </a:cubicBezTo>
                <a:cubicBezTo>
                  <a:pt x="1911" y="327"/>
                  <a:pt x="1911" y="327"/>
                  <a:pt x="1911" y="327"/>
                </a:cubicBezTo>
                <a:cubicBezTo>
                  <a:pt x="1906" y="327"/>
                  <a:pt x="1906" y="327"/>
                  <a:pt x="1906" y="327"/>
                </a:cubicBezTo>
                <a:cubicBezTo>
                  <a:pt x="1903" y="326"/>
                  <a:pt x="1903" y="326"/>
                  <a:pt x="1903" y="326"/>
                </a:cubicBezTo>
                <a:cubicBezTo>
                  <a:pt x="1902" y="323"/>
                  <a:pt x="1902" y="323"/>
                  <a:pt x="1902" y="323"/>
                </a:cubicBezTo>
                <a:cubicBezTo>
                  <a:pt x="1903" y="323"/>
                  <a:pt x="1903" y="323"/>
                  <a:pt x="1903" y="323"/>
                </a:cubicBezTo>
                <a:cubicBezTo>
                  <a:pt x="1905" y="323"/>
                  <a:pt x="1905" y="323"/>
                  <a:pt x="1905" y="323"/>
                </a:cubicBezTo>
                <a:cubicBezTo>
                  <a:pt x="1902" y="321"/>
                  <a:pt x="1902" y="321"/>
                  <a:pt x="1902" y="321"/>
                </a:cubicBezTo>
                <a:cubicBezTo>
                  <a:pt x="1899" y="321"/>
                  <a:pt x="1899" y="321"/>
                  <a:pt x="1899" y="321"/>
                </a:cubicBezTo>
                <a:cubicBezTo>
                  <a:pt x="1892" y="323"/>
                  <a:pt x="1892" y="323"/>
                  <a:pt x="1892" y="323"/>
                </a:cubicBezTo>
                <a:cubicBezTo>
                  <a:pt x="1885" y="324"/>
                  <a:pt x="1885" y="324"/>
                  <a:pt x="1885" y="324"/>
                </a:cubicBezTo>
                <a:cubicBezTo>
                  <a:pt x="1882" y="326"/>
                  <a:pt x="1882" y="326"/>
                  <a:pt x="1882" y="326"/>
                </a:cubicBezTo>
                <a:cubicBezTo>
                  <a:pt x="1880" y="327"/>
                  <a:pt x="1880" y="327"/>
                  <a:pt x="1880" y="327"/>
                </a:cubicBezTo>
                <a:cubicBezTo>
                  <a:pt x="1878" y="329"/>
                  <a:pt x="1878" y="329"/>
                  <a:pt x="1878" y="329"/>
                </a:cubicBezTo>
                <a:cubicBezTo>
                  <a:pt x="1875" y="330"/>
                  <a:pt x="1875" y="330"/>
                  <a:pt x="1875" y="330"/>
                </a:cubicBezTo>
                <a:cubicBezTo>
                  <a:pt x="1869" y="330"/>
                  <a:pt x="1869" y="330"/>
                  <a:pt x="1869" y="330"/>
                </a:cubicBezTo>
                <a:cubicBezTo>
                  <a:pt x="1865" y="333"/>
                  <a:pt x="1865" y="333"/>
                  <a:pt x="1865" y="333"/>
                </a:cubicBezTo>
                <a:cubicBezTo>
                  <a:pt x="1862" y="333"/>
                  <a:pt x="1862" y="333"/>
                  <a:pt x="1862" y="333"/>
                </a:cubicBezTo>
                <a:cubicBezTo>
                  <a:pt x="1863" y="334"/>
                  <a:pt x="1863" y="334"/>
                  <a:pt x="1863" y="334"/>
                </a:cubicBezTo>
                <a:cubicBezTo>
                  <a:pt x="1863" y="336"/>
                  <a:pt x="1863" y="336"/>
                  <a:pt x="1863" y="336"/>
                </a:cubicBezTo>
                <a:cubicBezTo>
                  <a:pt x="1862" y="336"/>
                  <a:pt x="1862" y="336"/>
                  <a:pt x="1862" y="336"/>
                </a:cubicBezTo>
                <a:cubicBezTo>
                  <a:pt x="1860" y="336"/>
                  <a:pt x="1860" y="336"/>
                  <a:pt x="1860" y="336"/>
                </a:cubicBezTo>
                <a:cubicBezTo>
                  <a:pt x="1860" y="337"/>
                  <a:pt x="1860" y="337"/>
                  <a:pt x="1860" y="337"/>
                </a:cubicBezTo>
                <a:cubicBezTo>
                  <a:pt x="1859" y="336"/>
                  <a:pt x="1859" y="336"/>
                  <a:pt x="1859" y="336"/>
                </a:cubicBezTo>
                <a:cubicBezTo>
                  <a:pt x="1858" y="334"/>
                  <a:pt x="1858" y="334"/>
                  <a:pt x="1858" y="334"/>
                </a:cubicBezTo>
                <a:cubicBezTo>
                  <a:pt x="1856" y="333"/>
                  <a:pt x="1856" y="333"/>
                  <a:pt x="1856" y="333"/>
                </a:cubicBezTo>
                <a:cubicBezTo>
                  <a:pt x="1855" y="331"/>
                  <a:pt x="1855" y="331"/>
                  <a:pt x="1855" y="331"/>
                </a:cubicBezTo>
                <a:cubicBezTo>
                  <a:pt x="1855" y="330"/>
                  <a:pt x="1855" y="330"/>
                  <a:pt x="1855" y="330"/>
                </a:cubicBezTo>
                <a:cubicBezTo>
                  <a:pt x="1853" y="330"/>
                  <a:pt x="1853" y="330"/>
                  <a:pt x="1853" y="330"/>
                </a:cubicBezTo>
                <a:cubicBezTo>
                  <a:pt x="1852" y="331"/>
                  <a:pt x="1852" y="331"/>
                  <a:pt x="1852" y="331"/>
                </a:cubicBezTo>
                <a:cubicBezTo>
                  <a:pt x="1850" y="329"/>
                  <a:pt x="1850" y="329"/>
                  <a:pt x="1850" y="329"/>
                </a:cubicBezTo>
                <a:cubicBezTo>
                  <a:pt x="1848" y="327"/>
                  <a:pt x="1848" y="327"/>
                  <a:pt x="1848" y="327"/>
                </a:cubicBezTo>
                <a:cubicBezTo>
                  <a:pt x="1846" y="327"/>
                  <a:pt x="1846" y="327"/>
                  <a:pt x="1846" y="327"/>
                </a:cubicBezTo>
                <a:cubicBezTo>
                  <a:pt x="1843" y="326"/>
                  <a:pt x="1843" y="326"/>
                  <a:pt x="1843" y="326"/>
                </a:cubicBezTo>
                <a:cubicBezTo>
                  <a:pt x="1840" y="327"/>
                  <a:pt x="1840" y="327"/>
                  <a:pt x="1840" y="327"/>
                </a:cubicBezTo>
                <a:cubicBezTo>
                  <a:pt x="1839" y="329"/>
                  <a:pt x="1839" y="329"/>
                  <a:pt x="1839" y="329"/>
                </a:cubicBezTo>
                <a:cubicBezTo>
                  <a:pt x="1837" y="331"/>
                  <a:pt x="1837" y="331"/>
                  <a:pt x="1837" y="331"/>
                </a:cubicBezTo>
                <a:cubicBezTo>
                  <a:pt x="1837" y="330"/>
                  <a:pt x="1837" y="330"/>
                  <a:pt x="1837" y="330"/>
                </a:cubicBezTo>
                <a:cubicBezTo>
                  <a:pt x="1836" y="330"/>
                  <a:pt x="1836" y="330"/>
                  <a:pt x="1836" y="330"/>
                </a:cubicBezTo>
                <a:cubicBezTo>
                  <a:pt x="1832" y="331"/>
                  <a:pt x="1832" y="331"/>
                  <a:pt x="1832" y="331"/>
                </a:cubicBezTo>
                <a:cubicBezTo>
                  <a:pt x="1833" y="331"/>
                  <a:pt x="1833" y="331"/>
                  <a:pt x="1833" y="331"/>
                </a:cubicBezTo>
                <a:cubicBezTo>
                  <a:pt x="1832" y="333"/>
                  <a:pt x="1832" y="333"/>
                  <a:pt x="1832" y="333"/>
                </a:cubicBezTo>
                <a:cubicBezTo>
                  <a:pt x="1827" y="331"/>
                  <a:pt x="1827" y="331"/>
                  <a:pt x="1827" y="331"/>
                </a:cubicBezTo>
                <a:cubicBezTo>
                  <a:pt x="1826" y="331"/>
                  <a:pt x="1826" y="331"/>
                  <a:pt x="1826" y="331"/>
                </a:cubicBezTo>
                <a:cubicBezTo>
                  <a:pt x="1826" y="333"/>
                  <a:pt x="1826" y="333"/>
                  <a:pt x="1826" y="333"/>
                </a:cubicBezTo>
                <a:cubicBezTo>
                  <a:pt x="1825" y="331"/>
                  <a:pt x="1825" y="331"/>
                  <a:pt x="1825" y="331"/>
                </a:cubicBezTo>
                <a:cubicBezTo>
                  <a:pt x="1827" y="330"/>
                  <a:pt x="1827" y="330"/>
                  <a:pt x="1827" y="330"/>
                </a:cubicBezTo>
                <a:cubicBezTo>
                  <a:pt x="1827" y="327"/>
                  <a:pt x="1827" y="327"/>
                  <a:pt x="1827" y="327"/>
                </a:cubicBezTo>
                <a:cubicBezTo>
                  <a:pt x="1825" y="327"/>
                  <a:pt x="1825" y="327"/>
                  <a:pt x="1825" y="327"/>
                </a:cubicBezTo>
                <a:cubicBezTo>
                  <a:pt x="1823" y="327"/>
                  <a:pt x="1823" y="327"/>
                  <a:pt x="1823" y="327"/>
                </a:cubicBezTo>
                <a:cubicBezTo>
                  <a:pt x="1820" y="327"/>
                  <a:pt x="1820" y="327"/>
                  <a:pt x="1820" y="327"/>
                </a:cubicBezTo>
                <a:cubicBezTo>
                  <a:pt x="1819" y="327"/>
                  <a:pt x="1819" y="327"/>
                  <a:pt x="1819" y="327"/>
                </a:cubicBezTo>
                <a:cubicBezTo>
                  <a:pt x="1819" y="326"/>
                  <a:pt x="1819" y="326"/>
                  <a:pt x="1819" y="326"/>
                </a:cubicBezTo>
                <a:cubicBezTo>
                  <a:pt x="1816" y="326"/>
                  <a:pt x="1816" y="326"/>
                  <a:pt x="1816" y="326"/>
                </a:cubicBezTo>
                <a:cubicBezTo>
                  <a:pt x="1817" y="324"/>
                  <a:pt x="1817" y="324"/>
                  <a:pt x="1817" y="324"/>
                </a:cubicBezTo>
                <a:cubicBezTo>
                  <a:pt x="1816" y="323"/>
                  <a:pt x="1816" y="323"/>
                  <a:pt x="1816" y="323"/>
                </a:cubicBezTo>
                <a:cubicBezTo>
                  <a:pt x="1813" y="321"/>
                  <a:pt x="1813" y="321"/>
                  <a:pt x="1813" y="321"/>
                </a:cubicBezTo>
                <a:cubicBezTo>
                  <a:pt x="1812" y="321"/>
                  <a:pt x="1811" y="321"/>
                  <a:pt x="1810" y="321"/>
                </a:cubicBezTo>
                <a:cubicBezTo>
                  <a:pt x="1812" y="320"/>
                  <a:pt x="1812" y="320"/>
                  <a:pt x="1812" y="320"/>
                </a:cubicBezTo>
                <a:cubicBezTo>
                  <a:pt x="1813" y="320"/>
                  <a:pt x="1813" y="320"/>
                  <a:pt x="1813" y="320"/>
                </a:cubicBezTo>
                <a:cubicBezTo>
                  <a:pt x="1815" y="321"/>
                  <a:pt x="1815" y="321"/>
                  <a:pt x="1815" y="321"/>
                </a:cubicBezTo>
                <a:cubicBezTo>
                  <a:pt x="1813" y="319"/>
                  <a:pt x="1813" y="319"/>
                  <a:pt x="1813" y="319"/>
                </a:cubicBezTo>
                <a:cubicBezTo>
                  <a:pt x="1812" y="319"/>
                  <a:pt x="1812" y="319"/>
                  <a:pt x="1812" y="319"/>
                </a:cubicBezTo>
                <a:cubicBezTo>
                  <a:pt x="1812" y="317"/>
                  <a:pt x="1812" y="317"/>
                  <a:pt x="1812" y="317"/>
                </a:cubicBezTo>
                <a:cubicBezTo>
                  <a:pt x="1813" y="317"/>
                  <a:pt x="1813" y="317"/>
                  <a:pt x="1813" y="317"/>
                </a:cubicBezTo>
                <a:cubicBezTo>
                  <a:pt x="1813" y="316"/>
                  <a:pt x="1813" y="316"/>
                  <a:pt x="1813" y="316"/>
                </a:cubicBezTo>
                <a:cubicBezTo>
                  <a:pt x="1813" y="314"/>
                  <a:pt x="1813" y="314"/>
                  <a:pt x="1813" y="314"/>
                </a:cubicBezTo>
                <a:cubicBezTo>
                  <a:pt x="1813" y="313"/>
                  <a:pt x="1813" y="313"/>
                  <a:pt x="1813" y="313"/>
                </a:cubicBezTo>
                <a:cubicBezTo>
                  <a:pt x="1815" y="311"/>
                  <a:pt x="1815" y="311"/>
                  <a:pt x="1815" y="311"/>
                </a:cubicBezTo>
                <a:cubicBezTo>
                  <a:pt x="1813" y="310"/>
                  <a:pt x="1813" y="310"/>
                  <a:pt x="1813" y="310"/>
                </a:cubicBezTo>
                <a:cubicBezTo>
                  <a:pt x="1815" y="310"/>
                  <a:pt x="1815" y="310"/>
                  <a:pt x="1815" y="310"/>
                </a:cubicBezTo>
                <a:cubicBezTo>
                  <a:pt x="1817" y="310"/>
                  <a:pt x="1817" y="310"/>
                  <a:pt x="1817" y="310"/>
                </a:cubicBezTo>
                <a:cubicBezTo>
                  <a:pt x="1817" y="309"/>
                  <a:pt x="1817" y="309"/>
                  <a:pt x="1817" y="309"/>
                </a:cubicBezTo>
                <a:cubicBezTo>
                  <a:pt x="1816" y="309"/>
                  <a:pt x="1816" y="309"/>
                  <a:pt x="1816" y="309"/>
                </a:cubicBezTo>
                <a:cubicBezTo>
                  <a:pt x="1819" y="307"/>
                  <a:pt x="1819" y="307"/>
                  <a:pt x="1819" y="307"/>
                </a:cubicBezTo>
                <a:cubicBezTo>
                  <a:pt x="1819" y="306"/>
                  <a:pt x="1819" y="306"/>
                  <a:pt x="1819" y="306"/>
                </a:cubicBezTo>
                <a:cubicBezTo>
                  <a:pt x="1820" y="303"/>
                  <a:pt x="1820" y="303"/>
                  <a:pt x="1820" y="303"/>
                </a:cubicBezTo>
                <a:cubicBezTo>
                  <a:pt x="1822" y="303"/>
                  <a:pt x="1822" y="303"/>
                  <a:pt x="1822" y="303"/>
                </a:cubicBezTo>
                <a:cubicBezTo>
                  <a:pt x="1822" y="304"/>
                  <a:pt x="1822" y="304"/>
                  <a:pt x="1822" y="304"/>
                </a:cubicBezTo>
                <a:cubicBezTo>
                  <a:pt x="1823" y="304"/>
                  <a:pt x="1823" y="304"/>
                  <a:pt x="1823" y="304"/>
                </a:cubicBezTo>
                <a:cubicBezTo>
                  <a:pt x="1825" y="304"/>
                  <a:pt x="1825" y="304"/>
                  <a:pt x="1825" y="304"/>
                </a:cubicBezTo>
                <a:cubicBezTo>
                  <a:pt x="1826" y="303"/>
                  <a:pt x="1826" y="303"/>
                  <a:pt x="1826" y="303"/>
                </a:cubicBezTo>
                <a:cubicBezTo>
                  <a:pt x="1826" y="300"/>
                  <a:pt x="1826" y="300"/>
                  <a:pt x="1826" y="300"/>
                </a:cubicBezTo>
                <a:cubicBezTo>
                  <a:pt x="1822" y="298"/>
                  <a:pt x="1822" y="298"/>
                  <a:pt x="1822" y="298"/>
                </a:cubicBezTo>
                <a:cubicBezTo>
                  <a:pt x="1820" y="298"/>
                  <a:pt x="1820" y="298"/>
                  <a:pt x="1820" y="298"/>
                </a:cubicBezTo>
                <a:cubicBezTo>
                  <a:pt x="1819" y="300"/>
                  <a:pt x="1819" y="300"/>
                  <a:pt x="1819" y="300"/>
                </a:cubicBezTo>
                <a:cubicBezTo>
                  <a:pt x="1819" y="298"/>
                  <a:pt x="1819" y="298"/>
                  <a:pt x="1819" y="298"/>
                </a:cubicBezTo>
                <a:cubicBezTo>
                  <a:pt x="1820" y="297"/>
                  <a:pt x="1820" y="297"/>
                  <a:pt x="1820" y="297"/>
                </a:cubicBezTo>
                <a:cubicBezTo>
                  <a:pt x="1819" y="294"/>
                  <a:pt x="1819" y="294"/>
                  <a:pt x="1819" y="294"/>
                </a:cubicBezTo>
                <a:cubicBezTo>
                  <a:pt x="1819" y="293"/>
                  <a:pt x="1819" y="293"/>
                  <a:pt x="1819" y="293"/>
                </a:cubicBezTo>
                <a:cubicBezTo>
                  <a:pt x="1822" y="290"/>
                  <a:pt x="1822" y="290"/>
                  <a:pt x="1822" y="290"/>
                </a:cubicBezTo>
                <a:cubicBezTo>
                  <a:pt x="1822" y="288"/>
                  <a:pt x="1822" y="288"/>
                  <a:pt x="1822" y="288"/>
                </a:cubicBezTo>
                <a:cubicBezTo>
                  <a:pt x="1822" y="287"/>
                  <a:pt x="1822" y="287"/>
                  <a:pt x="1822" y="287"/>
                </a:cubicBezTo>
                <a:cubicBezTo>
                  <a:pt x="1822" y="286"/>
                  <a:pt x="1822" y="286"/>
                  <a:pt x="1822" y="286"/>
                </a:cubicBezTo>
                <a:cubicBezTo>
                  <a:pt x="1823" y="284"/>
                  <a:pt x="1823" y="284"/>
                  <a:pt x="1823" y="284"/>
                </a:cubicBezTo>
                <a:cubicBezTo>
                  <a:pt x="1819" y="286"/>
                  <a:pt x="1819" y="286"/>
                  <a:pt x="1819" y="286"/>
                </a:cubicBezTo>
                <a:cubicBezTo>
                  <a:pt x="1815" y="287"/>
                  <a:pt x="1815" y="287"/>
                  <a:pt x="1815" y="287"/>
                </a:cubicBezTo>
                <a:cubicBezTo>
                  <a:pt x="1813" y="290"/>
                  <a:pt x="1813" y="290"/>
                  <a:pt x="1813" y="290"/>
                </a:cubicBezTo>
                <a:cubicBezTo>
                  <a:pt x="1810" y="291"/>
                  <a:pt x="1810" y="291"/>
                  <a:pt x="1810" y="291"/>
                </a:cubicBezTo>
                <a:cubicBezTo>
                  <a:pt x="1806" y="291"/>
                  <a:pt x="1806" y="291"/>
                  <a:pt x="1806" y="291"/>
                </a:cubicBezTo>
                <a:cubicBezTo>
                  <a:pt x="1802" y="293"/>
                  <a:pt x="1802" y="293"/>
                  <a:pt x="1802" y="293"/>
                </a:cubicBezTo>
                <a:cubicBezTo>
                  <a:pt x="1800" y="294"/>
                  <a:pt x="1800" y="294"/>
                  <a:pt x="1800" y="294"/>
                </a:cubicBezTo>
                <a:cubicBezTo>
                  <a:pt x="1800" y="296"/>
                  <a:pt x="1800" y="296"/>
                  <a:pt x="1800" y="296"/>
                </a:cubicBezTo>
                <a:cubicBezTo>
                  <a:pt x="1802" y="297"/>
                  <a:pt x="1802" y="297"/>
                  <a:pt x="1802" y="297"/>
                </a:cubicBezTo>
                <a:cubicBezTo>
                  <a:pt x="1803" y="296"/>
                  <a:pt x="1803" y="296"/>
                  <a:pt x="1803" y="296"/>
                </a:cubicBezTo>
                <a:cubicBezTo>
                  <a:pt x="1803" y="294"/>
                  <a:pt x="1803" y="294"/>
                  <a:pt x="1803" y="294"/>
                </a:cubicBezTo>
                <a:cubicBezTo>
                  <a:pt x="1806" y="293"/>
                  <a:pt x="1806" y="293"/>
                  <a:pt x="1806" y="293"/>
                </a:cubicBezTo>
                <a:cubicBezTo>
                  <a:pt x="1807" y="293"/>
                  <a:pt x="1807" y="293"/>
                  <a:pt x="1807" y="293"/>
                </a:cubicBezTo>
                <a:cubicBezTo>
                  <a:pt x="1812" y="293"/>
                  <a:pt x="1812" y="293"/>
                  <a:pt x="1812" y="293"/>
                </a:cubicBezTo>
                <a:cubicBezTo>
                  <a:pt x="1809" y="294"/>
                  <a:pt x="1809" y="294"/>
                  <a:pt x="1809" y="294"/>
                </a:cubicBezTo>
                <a:cubicBezTo>
                  <a:pt x="1809" y="296"/>
                  <a:pt x="1809" y="296"/>
                  <a:pt x="1809" y="296"/>
                </a:cubicBezTo>
                <a:cubicBezTo>
                  <a:pt x="1809" y="297"/>
                  <a:pt x="1809" y="297"/>
                  <a:pt x="1809" y="297"/>
                </a:cubicBezTo>
                <a:cubicBezTo>
                  <a:pt x="1810" y="298"/>
                  <a:pt x="1810" y="298"/>
                  <a:pt x="1810" y="298"/>
                </a:cubicBezTo>
                <a:cubicBezTo>
                  <a:pt x="1810" y="300"/>
                  <a:pt x="1810" y="300"/>
                  <a:pt x="1810" y="300"/>
                </a:cubicBezTo>
                <a:cubicBezTo>
                  <a:pt x="1809" y="298"/>
                  <a:pt x="1809" y="298"/>
                  <a:pt x="1809" y="298"/>
                </a:cubicBezTo>
                <a:cubicBezTo>
                  <a:pt x="1807" y="298"/>
                  <a:pt x="1807" y="298"/>
                  <a:pt x="1807" y="298"/>
                </a:cubicBezTo>
                <a:cubicBezTo>
                  <a:pt x="1809" y="297"/>
                  <a:pt x="1809" y="297"/>
                  <a:pt x="1809" y="297"/>
                </a:cubicBezTo>
                <a:cubicBezTo>
                  <a:pt x="1807" y="297"/>
                  <a:pt x="1807" y="297"/>
                  <a:pt x="1807" y="297"/>
                </a:cubicBezTo>
                <a:cubicBezTo>
                  <a:pt x="1806" y="297"/>
                  <a:pt x="1806" y="297"/>
                  <a:pt x="1806" y="297"/>
                </a:cubicBezTo>
                <a:cubicBezTo>
                  <a:pt x="1805" y="298"/>
                  <a:pt x="1805" y="298"/>
                  <a:pt x="1805" y="298"/>
                </a:cubicBezTo>
                <a:cubicBezTo>
                  <a:pt x="1803" y="300"/>
                  <a:pt x="1803" y="300"/>
                  <a:pt x="1803" y="300"/>
                </a:cubicBezTo>
                <a:cubicBezTo>
                  <a:pt x="1803" y="298"/>
                  <a:pt x="1803" y="298"/>
                  <a:pt x="1803" y="298"/>
                </a:cubicBezTo>
                <a:cubicBezTo>
                  <a:pt x="1800" y="298"/>
                  <a:pt x="1800" y="298"/>
                  <a:pt x="1800" y="298"/>
                </a:cubicBezTo>
                <a:cubicBezTo>
                  <a:pt x="1799" y="297"/>
                  <a:pt x="1799" y="297"/>
                  <a:pt x="1799" y="297"/>
                </a:cubicBezTo>
                <a:cubicBezTo>
                  <a:pt x="1799" y="298"/>
                  <a:pt x="1799" y="298"/>
                  <a:pt x="1799" y="298"/>
                </a:cubicBezTo>
                <a:cubicBezTo>
                  <a:pt x="1797" y="303"/>
                  <a:pt x="1797" y="303"/>
                  <a:pt x="1797" y="303"/>
                </a:cubicBezTo>
                <a:cubicBezTo>
                  <a:pt x="1799" y="306"/>
                  <a:pt x="1799" y="306"/>
                  <a:pt x="1799" y="306"/>
                </a:cubicBezTo>
                <a:cubicBezTo>
                  <a:pt x="1800" y="307"/>
                  <a:pt x="1800" y="307"/>
                  <a:pt x="1800" y="307"/>
                </a:cubicBezTo>
                <a:cubicBezTo>
                  <a:pt x="1800" y="309"/>
                  <a:pt x="1800" y="309"/>
                  <a:pt x="1800" y="309"/>
                </a:cubicBezTo>
                <a:cubicBezTo>
                  <a:pt x="1799" y="309"/>
                  <a:pt x="1799" y="309"/>
                  <a:pt x="1799" y="309"/>
                </a:cubicBezTo>
                <a:cubicBezTo>
                  <a:pt x="1799" y="310"/>
                  <a:pt x="1799" y="310"/>
                  <a:pt x="1799" y="310"/>
                </a:cubicBezTo>
                <a:cubicBezTo>
                  <a:pt x="1799" y="313"/>
                  <a:pt x="1799" y="313"/>
                  <a:pt x="1799" y="313"/>
                </a:cubicBezTo>
                <a:cubicBezTo>
                  <a:pt x="1800" y="313"/>
                  <a:pt x="1800" y="313"/>
                  <a:pt x="1800" y="313"/>
                </a:cubicBezTo>
                <a:cubicBezTo>
                  <a:pt x="1800" y="311"/>
                  <a:pt x="1800" y="311"/>
                  <a:pt x="1800" y="311"/>
                </a:cubicBezTo>
                <a:cubicBezTo>
                  <a:pt x="1803" y="314"/>
                  <a:pt x="1803" y="314"/>
                  <a:pt x="1803" y="314"/>
                </a:cubicBezTo>
                <a:cubicBezTo>
                  <a:pt x="1803" y="316"/>
                  <a:pt x="1803" y="316"/>
                  <a:pt x="1803" y="316"/>
                </a:cubicBezTo>
                <a:cubicBezTo>
                  <a:pt x="1802" y="317"/>
                  <a:pt x="1802" y="317"/>
                  <a:pt x="1802" y="317"/>
                </a:cubicBezTo>
                <a:cubicBezTo>
                  <a:pt x="1803" y="317"/>
                  <a:pt x="1803" y="317"/>
                  <a:pt x="1803" y="317"/>
                </a:cubicBezTo>
                <a:cubicBezTo>
                  <a:pt x="1803" y="320"/>
                  <a:pt x="1803" y="320"/>
                  <a:pt x="1803" y="320"/>
                </a:cubicBezTo>
                <a:cubicBezTo>
                  <a:pt x="1805" y="323"/>
                  <a:pt x="1805" y="323"/>
                  <a:pt x="1805" y="323"/>
                </a:cubicBezTo>
                <a:cubicBezTo>
                  <a:pt x="1806" y="324"/>
                  <a:pt x="1806" y="324"/>
                  <a:pt x="1806" y="324"/>
                </a:cubicBezTo>
                <a:cubicBezTo>
                  <a:pt x="1806" y="326"/>
                  <a:pt x="1806" y="326"/>
                  <a:pt x="1806" y="326"/>
                </a:cubicBezTo>
                <a:cubicBezTo>
                  <a:pt x="1805" y="327"/>
                  <a:pt x="1805" y="327"/>
                  <a:pt x="1805" y="327"/>
                </a:cubicBezTo>
                <a:cubicBezTo>
                  <a:pt x="1803" y="329"/>
                  <a:pt x="1803" y="329"/>
                  <a:pt x="1803" y="329"/>
                </a:cubicBezTo>
                <a:cubicBezTo>
                  <a:pt x="1805" y="329"/>
                  <a:pt x="1805" y="329"/>
                  <a:pt x="1805" y="329"/>
                </a:cubicBezTo>
                <a:cubicBezTo>
                  <a:pt x="1806" y="330"/>
                  <a:pt x="1806" y="330"/>
                  <a:pt x="1806" y="330"/>
                </a:cubicBezTo>
                <a:cubicBezTo>
                  <a:pt x="1807" y="331"/>
                  <a:pt x="1807" y="331"/>
                  <a:pt x="1807" y="331"/>
                </a:cubicBezTo>
                <a:cubicBezTo>
                  <a:pt x="1806" y="331"/>
                  <a:pt x="1806" y="331"/>
                  <a:pt x="1806" y="331"/>
                </a:cubicBezTo>
                <a:cubicBezTo>
                  <a:pt x="1806" y="333"/>
                  <a:pt x="1806" y="333"/>
                  <a:pt x="1806" y="333"/>
                </a:cubicBezTo>
                <a:cubicBezTo>
                  <a:pt x="1807" y="333"/>
                  <a:pt x="1807" y="333"/>
                  <a:pt x="1807" y="333"/>
                </a:cubicBezTo>
                <a:cubicBezTo>
                  <a:pt x="1809" y="334"/>
                  <a:pt x="1809" y="334"/>
                  <a:pt x="1809" y="334"/>
                </a:cubicBezTo>
                <a:cubicBezTo>
                  <a:pt x="1807" y="334"/>
                  <a:pt x="1807" y="334"/>
                  <a:pt x="1807" y="334"/>
                </a:cubicBezTo>
                <a:cubicBezTo>
                  <a:pt x="1805" y="334"/>
                  <a:pt x="1805" y="334"/>
                  <a:pt x="1805" y="334"/>
                </a:cubicBezTo>
                <a:cubicBezTo>
                  <a:pt x="1803" y="334"/>
                  <a:pt x="1803" y="334"/>
                  <a:pt x="1803" y="334"/>
                </a:cubicBezTo>
                <a:cubicBezTo>
                  <a:pt x="1802" y="334"/>
                  <a:pt x="1802" y="334"/>
                  <a:pt x="1802" y="334"/>
                </a:cubicBezTo>
                <a:cubicBezTo>
                  <a:pt x="1802" y="336"/>
                  <a:pt x="1802" y="336"/>
                  <a:pt x="1802" y="336"/>
                </a:cubicBezTo>
                <a:cubicBezTo>
                  <a:pt x="1802" y="339"/>
                  <a:pt x="1802" y="339"/>
                  <a:pt x="1802" y="339"/>
                </a:cubicBezTo>
                <a:cubicBezTo>
                  <a:pt x="1800" y="337"/>
                  <a:pt x="1800" y="337"/>
                  <a:pt x="1800" y="337"/>
                </a:cubicBezTo>
                <a:cubicBezTo>
                  <a:pt x="1799" y="337"/>
                  <a:pt x="1799" y="337"/>
                  <a:pt x="1799" y="337"/>
                </a:cubicBezTo>
                <a:cubicBezTo>
                  <a:pt x="1799" y="339"/>
                  <a:pt x="1799" y="339"/>
                  <a:pt x="1799" y="339"/>
                </a:cubicBezTo>
                <a:cubicBezTo>
                  <a:pt x="1797" y="339"/>
                  <a:pt x="1797" y="339"/>
                  <a:pt x="1797" y="339"/>
                </a:cubicBezTo>
                <a:cubicBezTo>
                  <a:pt x="1797" y="337"/>
                  <a:pt x="1797" y="337"/>
                  <a:pt x="1797" y="337"/>
                </a:cubicBezTo>
                <a:cubicBezTo>
                  <a:pt x="1796" y="336"/>
                  <a:pt x="1796" y="336"/>
                  <a:pt x="1796" y="336"/>
                </a:cubicBezTo>
                <a:cubicBezTo>
                  <a:pt x="1790" y="336"/>
                  <a:pt x="1790" y="336"/>
                  <a:pt x="1790" y="336"/>
                </a:cubicBezTo>
                <a:cubicBezTo>
                  <a:pt x="1787" y="337"/>
                  <a:pt x="1787" y="337"/>
                  <a:pt x="1787" y="337"/>
                </a:cubicBezTo>
                <a:cubicBezTo>
                  <a:pt x="1786" y="340"/>
                  <a:pt x="1786" y="340"/>
                  <a:pt x="1786" y="340"/>
                </a:cubicBezTo>
                <a:cubicBezTo>
                  <a:pt x="1784" y="339"/>
                  <a:pt x="1784" y="339"/>
                  <a:pt x="1784" y="339"/>
                </a:cubicBezTo>
                <a:cubicBezTo>
                  <a:pt x="1782" y="339"/>
                  <a:pt x="1782" y="339"/>
                  <a:pt x="1782" y="339"/>
                </a:cubicBezTo>
                <a:cubicBezTo>
                  <a:pt x="1776" y="340"/>
                  <a:pt x="1776" y="340"/>
                  <a:pt x="1776" y="340"/>
                </a:cubicBezTo>
                <a:cubicBezTo>
                  <a:pt x="1773" y="341"/>
                  <a:pt x="1773" y="341"/>
                  <a:pt x="1773" y="341"/>
                </a:cubicBezTo>
                <a:cubicBezTo>
                  <a:pt x="1770" y="343"/>
                  <a:pt x="1770" y="343"/>
                  <a:pt x="1770" y="343"/>
                </a:cubicBezTo>
                <a:cubicBezTo>
                  <a:pt x="1769" y="344"/>
                  <a:pt x="1769" y="344"/>
                  <a:pt x="1769" y="344"/>
                </a:cubicBezTo>
                <a:cubicBezTo>
                  <a:pt x="1766" y="346"/>
                  <a:pt x="1766" y="346"/>
                  <a:pt x="1766" y="346"/>
                </a:cubicBezTo>
                <a:cubicBezTo>
                  <a:pt x="1763" y="346"/>
                  <a:pt x="1763" y="346"/>
                  <a:pt x="1763" y="346"/>
                </a:cubicBezTo>
                <a:cubicBezTo>
                  <a:pt x="1762" y="347"/>
                  <a:pt x="1762" y="347"/>
                  <a:pt x="1762" y="347"/>
                </a:cubicBezTo>
                <a:cubicBezTo>
                  <a:pt x="1760" y="353"/>
                  <a:pt x="1760" y="353"/>
                  <a:pt x="1760" y="353"/>
                </a:cubicBezTo>
                <a:cubicBezTo>
                  <a:pt x="1756" y="359"/>
                  <a:pt x="1756" y="359"/>
                  <a:pt x="1756" y="359"/>
                </a:cubicBezTo>
                <a:cubicBezTo>
                  <a:pt x="1756" y="360"/>
                  <a:pt x="1756" y="360"/>
                  <a:pt x="1756" y="360"/>
                </a:cubicBezTo>
                <a:cubicBezTo>
                  <a:pt x="1759" y="362"/>
                  <a:pt x="1759" y="362"/>
                  <a:pt x="1759" y="362"/>
                </a:cubicBezTo>
                <a:cubicBezTo>
                  <a:pt x="1760" y="362"/>
                  <a:pt x="1760" y="362"/>
                  <a:pt x="1760" y="362"/>
                </a:cubicBezTo>
                <a:cubicBezTo>
                  <a:pt x="1759" y="363"/>
                  <a:pt x="1759" y="363"/>
                  <a:pt x="1759" y="363"/>
                </a:cubicBezTo>
                <a:cubicBezTo>
                  <a:pt x="1757" y="363"/>
                  <a:pt x="1757" y="363"/>
                  <a:pt x="1757" y="363"/>
                </a:cubicBezTo>
                <a:cubicBezTo>
                  <a:pt x="1756" y="363"/>
                  <a:pt x="1756" y="363"/>
                  <a:pt x="1756" y="363"/>
                </a:cubicBezTo>
                <a:cubicBezTo>
                  <a:pt x="1754" y="363"/>
                  <a:pt x="1754" y="363"/>
                  <a:pt x="1754" y="363"/>
                </a:cubicBezTo>
                <a:cubicBezTo>
                  <a:pt x="1756" y="364"/>
                  <a:pt x="1756" y="364"/>
                  <a:pt x="1756" y="364"/>
                </a:cubicBezTo>
                <a:cubicBezTo>
                  <a:pt x="1753" y="363"/>
                  <a:pt x="1753" y="363"/>
                  <a:pt x="1753" y="363"/>
                </a:cubicBezTo>
                <a:cubicBezTo>
                  <a:pt x="1751" y="363"/>
                  <a:pt x="1751" y="363"/>
                  <a:pt x="1751" y="363"/>
                </a:cubicBezTo>
                <a:cubicBezTo>
                  <a:pt x="1749" y="364"/>
                  <a:pt x="1749" y="364"/>
                  <a:pt x="1749" y="364"/>
                </a:cubicBezTo>
                <a:cubicBezTo>
                  <a:pt x="1751" y="366"/>
                  <a:pt x="1751" y="366"/>
                  <a:pt x="1751" y="366"/>
                </a:cubicBezTo>
                <a:cubicBezTo>
                  <a:pt x="1754" y="366"/>
                  <a:pt x="1754" y="366"/>
                  <a:pt x="1754" y="366"/>
                </a:cubicBezTo>
                <a:cubicBezTo>
                  <a:pt x="1757" y="366"/>
                  <a:pt x="1757" y="366"/>
                  <a:pt x="1757" y="366"/>
                </a:cubicBezTo>
                <a:cubicBezTo>
                  <a:pt x="1757" y="367"/>
                  <a:pt x="1757" y="367"/>
                  <a:pt x="1757" y="367"/>
                </a:cubicBezTo>
                <a:cubicBezTo>
                  <a:pt x="1756" y="367"/>
                  <a:pt x="1756" y="367"/>
                  <a:pt x="1756" y="367"/>
                </a:cubicBezTo>
                <a:cubicBezTo>
                  <a:pt x="1754" y="369"/>
                  <a:pt x="1754" y="369"/>
                  <a:pt x="1754" y="369"/>
                </a:cubicBezTo>
                <a:cubicBezTo>
                  <a:pt x="1751" y="367"/>
                  <a:pt x="1751" y="367"/>
                  <a:pt x="1751" y="367"/>
                </a:cubicBezTo>
                <a:cubicBezTo>
                  <a:pt x="1749" y="367"/>
                  <a:pt x="1749" y="367"/>
                  <a:pt x="1749" y="367"/>
                </a:cubicBezTo>
                <a:cubicBezTo>
                  <a:pt x="1749" y="366"/>
                  <a:pt x="1749" y="366"/>
                  <a:pt x="1749" y="366"/>
                </a:cubicBezTo>
                <a:cubicBezTo>
                  <a:pt x="1739" y="370"/>
                  <a:pt x="1739" y="370"/>
                  <a:pt x="1739" y="370"/>
                </a:cubicBezTo>
                <a:cubicBezTo>
                  <a:pt x="1737" y="370"/>
                  <a:pt x="1737" y="370"/>
                  <a:pt x="1737" y="370"/>
                </a:cubicBezTo>
                <a:cubicBezTo>
                  <a:pt x="1734" y="370"/>
                  <a:pt x="1734" y="370"/>
                  <a:pt x="1734" y="370"/>
                </a:cubicBezTo>
                <a:cubicBezTo>
                  <a:pt x="1730" y="373"/>
                  <a:pt x="1730" y="373"/>
                  <a:pt x="1730" y="373"/>
                </a:cubicBezTo>
                <a:cubicBezTo>
                  <a:pt x="1729" y="377"/>
                  <a:pt x="1729" y="377"/>
                  <a:pt x="1729" y="377"/>
                </a:cubicBezTo>
                <a:cubicBezTo>
                  <a:pt x="1729" y="380"/>
                  <a:pt x="1729" y="380"/>
                  <a:pt x="1729" y="380"/>
                </a:cubicBezTo>
                <a:cubicBezTo>
                  <a:pt x="1730" y="382"/>
                  <a:pt x="1730" y="382"/>
                  <a:pt x="1730" y="382"/>
                </a:cubicBezTo>
                <a:cubicBezTo>
                  <a:pt x="1729" y="382"/>
                  <a:pt x="1729" y="382"/>
                  <a:pt x="1729" y="382"/>
                </a:cubicBezTo>
                <a:cubicBezTo>
                  <a:pt x="1727" y="383"/>
                  <a:pt x="1727" y="383"/>
                  <a:pt x="1727" y="383"/>
                </a:cubicBezTo>
                <a:cubicBezTo>
                  <a:pt x="1724" y="384"/>
                  <a:pt x="1724" y="384"/>
                  <a:pt x="1724" y="384"/>
                </a:cubicBezTo>
                <a:cubicBezTo>
                  <a:pt x="1717" y="387"/>
                  <a:pt x="1717" y="387"/>
                  <a:pt x="1717" y="387"/>
                </a:cubicBezTo>
                <a:cubicBezTo>
                  <a:pt x="1714" y="389"/>
                  <a:pt x="1714" y="389"/>
                  <a:pt x="1714" y="389"/>
                </a:cubicBezTo>
                <a:cubicBezTo>
                  <a:pt x="1713" y="390"/>
                  <a:pt x="1713" y="390"/>
                  <a:pt x="1713" y="390"/>
                </a:cubicBezTo>
                <a:cubicBezTo>
                  <a:pt x="1713" y="392"/>
                  <a:pt x="1713" y="392"/>
                  <a:pt x="1713" y="392"/>
                </a:cubicBezTo>
                <a:cubicBezTo>
                  <a:pt x="1716" y="392"/>
                  <a:pt x="1716" y="392"/>
                  <a:pt x="1716" y="392"/>
                </a:cubicBezTo>
                <a:cubicBezTo>
                  <a:pt x="1717" y="392"/>
                  <a:pt x="1717" y="392"/>
                  <a:pt x="1717" y="392"/>
                </a:cubicBezTo>
                <a:cubicBezTo>
                  <a:pt x="1713" y="393"/>
                  <a:pt x="1713" y="393"/>
                  <a:pt x="1713" y="393"/>
                </a:cubicBezTo>
                <a:cubicBezTo>
                  <a:pt x="1710" y="393"/>
                  <a:pt x="1710" y="393"/>
                  <a:pt x="1710" y="393"/>
                </a:cubicBezTo>
                <a:cubicBezTo>
                  <a:pt x="1707" y="393"/>
                  <a:pt x="1707" y="393"/>
                  <a:pt x="1707" y="393"/>
                </a:cubicBezTo>
                <a:cubicBezTo>
                  <a:pt x="1703" y="393"/>
                  <a:pt x="1703" y="393"/>
                  <a:pt x="1703" y="393"/>
                </a:cubicBezTo>
                <a:cubicBezTo>
                  <a:pt x="1700" y="393"/>
                  <a:pt x="1700" y="393"/>
                  <a:pt x="1700" y="393"/>
                </a:cubicBezTo>
                <a:cubicBezTo>
                  <a:pt x="1698" y="392"/>
                  <a:pt x="1698" y="392"/>
                  <a:pt x="1698" y="392"/>
                </a:cubicBezTo>
                <a:cubicBezTo>
                  <a:pt x="1698" y="390"/>
                  <a:pt x="1698" y="390"/>
                  <a:pt x="1698" y="390"/>
                </a:cubicBezTo>
                <a:cubicBezTo>
                  <a:pt x="1698" y="389"/>
                  <a:pt x="1698" y="389"/>
                  <a:pt x="1698" y="389"/>
                </a:cubicBezTo>
                <a:cubicBezTo>
                  <a:pt x="1696" y="389"/>
                  <a:pt x="1696" y="389"/>
                  <a:pt x="1696" y="389"/>
                </a:cubicBezTo>
                <a:cubicBezTo>
                  <a:pt x="1694" y="389"/>
                  <a:pt x="1694" y="389"/>
                  <a:pt x="1694" y="389"/>
                </a:cubicBezTo>
                <a:cubicBezTo>
                  <a:pt x="1691" y="387"/>
                  <a:pt x="1691" y="387"/>
                  <a:pt x="1691" y="387"/>
                </a:cubicBezTo>
                <a:cubicBezTo>
                  <a:pt x="1693" y="390"/>
                  <a:pt x="1693" y="390"/>
                  <a:pt x="1693" y="390"/>
                </a:cubicBezTo>
                <a:cubicBezTo>
                  <a:pt x="1693" y="392"/>
                  <a:pt x="1693" y="392"/>
                  <a:pt x="1693" y="392"/>
                </a:cubicBezTo>
                <a:cubicBezTo>
                  <a:pt x="1694" y="393"/>
                  <a:pt x="1694" y="393"/>
                  <a:pt x="1694" y="393"/>
                </a:cubicBezTo>
                <a:cubicBezTo>
                  <a:pt x="1696" y="395"/>
                  <a:pt x="1696" y="395"/>
                  <a:pt x="1696" y="395"/>
                </a:cubicBezTo>
                <a:cubicBezTo>
                  <a:pt x="1694" y="399"/>
                  <a:pt x="1694" y="399"/>
                  <a:pt x="1694" y="399"/>
                </a:cubicBezTo>
                <a:cubicBezTo>
                  <a:pt x="1696" y="402"/>
                  <a:pt x="1696" y="402"/>
                  <a:pt x="1696" y="402"/>
                </a:cubicBezTo>
                <a:cubicBezTo>
                  <a:pt x="1697" y="402"/>
                  <a:pt x="1697" y="402"/>
                  <a:pt x="1697" y="402"/>
                </a:cubicBezTo>
                <a:cubicBezTo>
                  <a:pt x="1693" y="403"/>
                  <a:pt x="1693" y="403"/>
                  <a:pt x="1693" y="403"/>
                </a:cubicBezTo>
                <a:cubicBezTo>
                  <a:pt x="1691" y="402"/>
                  <a:pt x="1691" y="402"/>
                  <a:pt x="1691" y="402"/>
                </a:cubicBezTo>
                <a:cubicBezTo>
                  <a:pt x="1690" y="402"/>
                  <a:pt x="1690" y="402"/>
                  <a:pt x="1690" y="402"/>
                </a:cubicBezTo>
                <a:cubicBezTo>
                  <a:pt x="1690" y="403"/>
                  <a:pt x="1690" y="403"/>
                  <a:pt x="1690" y="403"/>
                </a:cubicBezTo>
                <a:cubicBezTo>
                  <a:pt x="1688" y="403"/>
                  <a:pt x="1688" y="403"/>
                  <a:pt x="1688" y="403"/>
                </a:cubicBezTo>
                <a:cubicBezTo>
                  <a:pt x="1687" y="402"/>
                  <a:pt x="1687" y="402"/>
                  <a:pt x="1687" y="402"/>
                </a:cubicBezTo>
                <a:cubicBezTo>
                  <a:pt x="1686" y="402"/>
                  <a:pt x="1686" y="402"/>
                  <a:pt x="1686" y="402"/>
                </a:cubicBezTo>
                <a:cubicBezTo>
                  <a:pt x="1683" y="403"/>
                  <a:pt x="1683" y="403"/>
                  <a:pt x="1683" y="403"/>
                </a:cubicBezTo>
                <a:cubicBezTo>
                  <a:pt x="1680" y="402"/>
                  <a:pt x="1680" y="402"/>
                  <a:pt x="1680" y="402"/>
                </a:cubicBezTo>
                <a:cubicBezTo>
                  <a:pt x="1678" y="399"/>
                  <a:pt x="1678" y="399"/>
                  <a:pt x="1678" y="399"/>
                </a:cubicBezTo>
                <a:cubicBezTo>
                  <a:pt x="1677" y="399"/>
                  <a:pt x="1677" y="399"/>
                  <a:pt x="1677" y="399"/>
                </a:cubicBezTo>
                <a:cubicBezTo>
                  <a:pt x="1674" y="400"/>
                  <a:pt x="1674" y="400"/>
                  <a:pt x="1674" y="400"/>
                </a:cubicBezTo>
                <a:cubicBezTo>
                  <a:pt x="1671" y="402"/>
                  <a:pt x="1671" y="402"/>
                  <a:pt x="1671" y="402"/>
                </a:cubicBezTo>
                <a:cubicBezTo>
                  <a:pt x="1664" y="402"/>
                  <a:pt x="1664" y="402"/>
                  <a:pt x="1664" y="402"/>
                </a:cubicBezTo>
                <a:cubicBezTo>
                  <a:pt x="1661" y="403"/>
                  <a:pt x="1661" y="403"/>
                  <a:pt x="1661" y="403"/>
                </a:cubicBezTo>
                <a:cubicBezTo>
                  <a:pt x="1661" y="405"/>
                  <a:pt x="1661" y="405"/>
                  <a:pt x="1661" y="405"/>
                </a:cubicBezTo>
                <a:cubicBezTo>
                  <a:pt x="1660" y="406"/>
                  <a:pt x="1660" y="406"/>
                  <a:pt x="1660" y="406"/>
                </a:cubicBezTo>
                <a:cubicBezTo>
                  <a:pt x="1661" y="406"/>
                  <a:pt x="1661" y="406"/>
                  <a:pt x="1661" y="406"/>
                </a:cubicBezTo>
                <a:cubicBezTo>
                  <a:pt x="1663" y="406"/>
                  <a:pt x="1663" y="406"/>
                  <a:pt x="1663" y="406"/>
                </a:cubicBezTo>
                <a:cubicBezTo>
                  <a:pt x="1664" y="406"/>
                  <a:pt x="1664" y="406"/>
                  <a:pt x="1664" y="406"/>
                </a:cubicBezTo>
                <a:cubicBezTo>
                  <a:pt x="1665" y="407"/>
                  <a:pt x="1665" y="407"/>
                  <a:pt x="1665" y="407"/>
                </a:cubicBezTo>
                <a:cubicBezTo>
                  <a:pt x="1664" y="407"/>
                  <a:pt x="1664" y="407"/>
                  <a:pt x="1664" y="407"/>
                </a:cubicBezTo>
                <a:cubicBezTo>
                  <a:pt x="1665" y="409"/>
                  <a:pt x="1665" y="409"/>
                  <a:pt x="1665" y="409"/>
                </a:cubicBezTo>
                <a:cubicBezTo>
                  <a:pt x="1661" y="410"/>
                  <a:pt x="1661" y="410"/>
                  <a:pt x="1661" y="410"/>
                </a:cubicBezTo>
                <a:cubicBezTo>
                  <a:pt x="1663" y="412"/>
                  <a:pt x="1663" y="412"/>
                  <a:pt x="1663" y="412"/>
                </a:cubicBezTo>
                <a:cubicBezTo>
                  <a:pt x="1665" y="413"/>
                  <a:pt x="1665" y="413"/>
                  <a:pt x="1665" y="413"/>
                </a:cubicBezTo>
                <a:cubicBezTo>
                  <a:pt x="1668" y="413"/>
                  <a:pt x="1668" y="413"/>
                  <a:pt x="1668" y="413"/>
                </a:cubicBezTo>
                <a:cubicBezTo>
                  <a:pt x="1670" y="413"/>
                  <a:pt x="1670" y="413"/>
                  <a:pt x="1670" y="413"/>
                </a:cubicBezTo>
                <a:cubicBezTo>
                  <a:pt x="1673" y="415"/>
                  <a:pt x="1673" y="415"/>
                  <a:pt x="1673" y="415"/>
                </a:cubicBezTo>
                <a:cubicBezTo>
                  <a:pt x="1675" y="413"/>
                  <a:pt x="1675" y="413"/>
                  <a:pt x="1675" y="413"/>
                </a:cubicBezTo>
                <a:cubicBezTo>
                  <a:pt x="1675" y="415"/>
                  <a:pt x="1675" y="415"/>
                  <a:pt x="1675" y="415"/>
                </a:cubicBezTo>
                <a:cubicBezTo>
                  <a:pt x="1677" y="415"/>
                  <a:pt x="1677" y="415"/>
                  <a:pt x="1677" y="415"/>
                </a:cubicBezTo>
                <a:cubicBezTo>
                  <a:pt x="1677" y="416"/>
                  <a:pt x="1677" y="416"/>
                  <a:pt x="1677" y="416"/>
                </a:cubicBezTo>
                <a:cubicBezTo>
                  <a:pt x="1677" y="417"/>
                  <a:pt x="1677" y="417"/>
                  <a:pt x="1677" y="417"/>
                </a:cubicBezTo>
                <a:cubicBezTo>
                  <a:pt x="1680" y="416"/>
                  <a:pt x="1680" y="416"/>
                  <a:pt x="1680" y="416"/>
                </a:cubicBezTo>
                <a:cubicBezTo>
                  <a:pt x="1681" y="416"/>
                  <a:pt x="1681" y="416"/>
                  <a:pt x="1681" y="416"/>
                </a:cubicBezTo>
                <a:cubicBezTo>
                  <a:pt x="1680" y="417"/>
                  <a:pt x="1680" y="417"/>
                  <a:pt x="1680" y="417"/>
                </a:cubicBezTo>
                <a:cubicBezTo>
                  <a:pt x="1681" y="417"/>
                  <a:pt x="1681" y="417"/>
                  <a:pt x="1681" y="417"/>
                </a:cubicBezTo>
                <a:cubicBezTo>
                  <a:pt x="1683" y="417"/>
                  <a:pt x="1683" y="417"/>
                  <a:pt x="1683" y="417"/>
                </a:cubicBezTo>
                <a:cubicBezTo>
                  <a:pt x="1684" y="417"/>
                  <a:pt x="1684" y="417"/>
                  <a:pt x="1684" y="417"/>
                </a:cubicBezTo>
                <a:cubicBezTo>
                  <a:pt x="1684" y="419"/>
                  <a:pt x="1684" y="419"/>
                  <a:pt x="1684" y="419"/>
                </a:cubicBezTo>
                <a:cubicBezTo>
                  <a:pt x="1684" y="420"/>
                  <a:pt x="1684" y="420"/>
                  <a:pt x="1684" y="420"/>
                </a:cubicBezTo>
                <a:cubicBezTo>
                  <a:pt x="1686" y="420"/>
                  <a:pt x="1686" y="420"/>
                  <a:pt x="1686" y="420"/>
                </a:cubicBezTo>
                <a:cubicBezTo>
                  <a:pt x="1687" y="420"/>
                  <a:pt x="1687" y="420"/>
                  <a:pt x="1687" y="420"/>
                </a:cubicBezTo>
                <a:cubicBezTo>
                  <a:pt x="1687" y="422"/>
                  <a:pt x="1687" y="422"/>
                  <a:pt x="1687" y="422"/>
                </a:cubicBezTo>
                <a:cubicBezTo>
                  <a:pt x="1688" y="423"/>
                  <a:pt x="1688" y="423"/>
                  <a:pt x="1688" y="423"/>
                </a:cubicBezTo>
                <a:cubicBezTo>
                  <a:pt x="1687" y="426"/>
                  <a:pt x="1687" y="426"/>
                  <a:pt x="1687" y="426"/>
                </a:cubicBezTo>
                <a:cubicBezTo>
                  <a:pt x="1688" y="429"/>
                  <a:pt x="1688" y="429"/>
                  <a:pt x="1688" y="429"/>
                </a:cubicBezTo>
                <a:cubicBezTo>
                  <a:pt x="1690" y="430"/>
                  <a:pt x="1690" y="430"/>
                  <a:pt x="1690" y="430"/>
                </a:cubicBezTo>
                <a:cubicBezTo>
                  <a:pt x="1694" y="433"/>
                  <a:pt x="1694" y="433"/>
                  <a:pt x="1694" y="433"/>
                </a:cubicBezTo>
                <a:cubicBezTo>
                  <a:pt x="1696" y="433"/>
                  <a:pt x="1696" y="433"/>
                  <a:pt x="1696" y="433"/>
                </a:cubicBezTo>
                <a:cubicBezTo>
                  <a:pt x="1697" y="433"/>
                  <a:pt x="1697" y="433"/>
                  <a:pt x="1697" y="433"/>
                </a:cubicBezTo>
                <a:cubicBezTo>
                  <a:pt x="1697" y="438"/>
                  <a:pt x="1697" y="438"/>
                  <a:pt x="1697" y="438"/>
                </a:cubicBezTo>
                <a:cubicBezTo>
                  <a:pt x="1697" y="440"/>
                  <a:pt x="1697" y="440"/>
                  <a:pt x="1697" y="440"/>
                </a:cubicBezTo>
                <a:cubicBezTo>
                  <a:pt x="1696" y="440"/>
                  <a:pt x="1696" y="440"/>
                  <a:pt x="1696" y="440"/>
                </a:cubicBezTo>
                <a:cubicBezTo>
                  <a:pt x="1696" y="442"/>
                  <a:pt x="1696" y="442"/>
                  <a:pt x="1696" y="442"/>
                </a:cubicBezTo>
                <a:cubicBezTo>
                  <a:pt x="1698" y="443"/>
                  <a:pt x="1698" y="443"/>
                  <a:pt x="1698" y="443"/>
                </a:cubicBezTo>
                <a:cubicBezTo>
                  <a:pt x="1700" y="445"/>
                  <a:pt x="1700" y="445"/>
                  <a:pt x="1700" y="445"/>
                </a:cubicBezTo>
                <a:cubicBezTo>
                  <a:pt x="1697" y="443"/>
                  <a:pt x="1697" y="443"/>
                  <a:pt x="1697" y="443"/>
                </a:cubicBezTo>
                <a:cubicBezTo>
                  <a:pt x="1696" y="450"/>
                  <a:pt x="1696" y="450"/>
                  <a:pt x="1696" y="450"/>
                </a:cubicBezTo>
                <a:cubicBezTo>
                  <a:pt x="1696" y="455"/>
                  <a:pt x="1696" y="455"/>
                  <a:pt x="1696" y="455"/>
                </a:cubicBezTo>
                <a:cubicBezTo>
                  <a:pt x="1697" y="455"/>
                  <a:pt x="1697" y="455"/>
                  <a:pt x="1697" y="455"/>
                </a:cubicBezTo>
                <a:cubicBezTo>
                  <a:pt x="1696" y="456"/>
                  <a:pt x="1696" y="456"/>
                  <a:pt x="1696" y="456"/>
                </a:cubicBezTo>
                <a:cubicBezTo>
                  <a:pt x="1694" y="459"/>
                  <a:pt x="1694" y="459"/>
                  <a:pt x="1694" y="459"/>
                </a:cubicBezTo>
                <a:cubicBezTo>
                  <a:pt x="1694" y="460"/>
                  <a:pt x="1694" y="460"/>
                  <a:pt x="1694" y="460"/>
                </a:cubicBezTo>
                <a:cubicBezTo>
                  <a:pt x="1693" y="468"/>
                  <a:pt x="1693" y="468"/>
                  <a:pt x="1693" y="468"/>
                </a:cubicBezTo>
                <a:cubicBezTo>
                  <a:pt x="1691" y="470"/>
                  <a:pt x="1691" y="470"/>
                  <a:pt x="1691" y="470"/>
                </a:cubicBezTo>
                <a:cubicBezTo>
                  <a:pt x="1690" y="472"/>
                  <a:pt x="1690" y="472"/>
                  <a:pt x="1690" y="472"/>
                </a:cubicBezTo>
                <a:cubicBezTo>
                  <a:pt x="1688" y="473"/>
                  <a:pt x="1688" y="473"/>
                  <a:pt x="1688" y="473"/>
                </a:cubicBezTo>
                <a:cubicBezTo>
                  <a:pt x="1686" y="473"/>
                  <a:pt x="1686" y="473"/>
                  <a:pt x="1686" y="473"/>
                </a:cubicBezTo>
                <a:cubicBezTo>
                  <a:pt x="1683" y="473"/>
                  <a:pt x="1683" y="473"/>
                  <a:pt x="1683" y="473"/>
                </a:cubicBezTo>
                <a:cubicBezTo>
                  <a:pt x="1677" y="472"/>
                  <a:pt x="1677" y="472"/>
                  <a:pt x="1677" y="472"/>
                </a:cubicBezTo>
                <a:cubicBezTo>
                  <a:pt x="1674" y="473"/>
                  <a:pt x="1674" y="473"/>
                  <a:pt x="1674" y="473"/>
                </a:cubicBezTo>
                <a:cubicBezTo>
                  <a:pt x="1673" y="472"/>
                  <a:pt x="1673" y="472"/>
                  <a:pt x="1673" y="472"/>
                </a:cubicBezTo>
                <a:cubicBezTo>
                  <a:pt x="1668" y="472"/>
                  <a:pt x="1668" y="472"/>
                  <a:pt x="1668" y="472"/>
                </a:cubicBezTo>
                <a:cubicBezTo>
                  <a:pt x="1665" y="472"/>
                  <a:pt x="1665" y="472"/>
                  <a:pt x="1665" y="472"/>
                </a:cubicBezTo>
                <a:cubicBezTo>
                  <a:pt x="1660" y="472"/>
                  <a:pt x="1660" y="472"/>
                  <a:pt x="1660" y="472"/>
                </a:cubicBezTo>
                <a:cubicBezTo>
                  <a:pt x="1655" y="472"/>
                  <a:pt x="1655" y="472"/>
                  <a:pt x="1655" y="472"/>
                </a:cubicBezTo>
                <a:cubicBezTo>
                  <a:pt x="1647" y="470"/>
                  <a:pt x="1647" y="470"/>
                  <a:pt x="1647" y="470"/>
                </a:cubicBezTo>
                <a:cubicBezTo>
                  <a:pt x="1641" y="470"/>
                  <a:pt x="1641" y="470"/>
                  <a:pt x="1641" y="470"/>
                </a:cubicBezTo>
                <a:cubicBezTo>
                  <a:pt x="1635" y="470"/>
                  <a:pt x="1635" y="470"/>
                  <a:pt x="1635" y="470"/>
                </a:cubicBezTo>
                <a:cubicBezTo>
                  <a:pt x="1632" y="470"/>
                  <a:pt x="1632" y="470"/>
                  <a:pt x="1632" y="470"/>
                </a:cubicBezTo>
                <a:cubicBezTo>
                  <a:pt x="1631" y="472"/>
                  <a:pt x="1631" y="472"/>
                  <a:pt x="1631" y="472"/>
                </a:cubicBezTo>
                <a:cubicBezTo>
                  <a:pt x="1630" y="469"/>
                  <a:pt x="1630" y="469"/>
                  <a:pt x="1630" y="469"/>
                </a:cubicBezTo>
                <a:cubicBezTo>
                  <a:pt x="1627" y="469"/>
                  <a:pt x="1627" y="469"/>
                  <a:pt x="1627" y="469"/>
                </a:cubicBezTo>
                <a:cubicBezTo>
                  <a:pt x="1625" y="469"/>
                  <a:pt x="1625" y="469"/>
                  <a:pt x="1625" y="469"/>
                </a:cubicBezTo>
                <a:cubicBezTo>
                  <a:pt x="1624" y="468"/>
                  <a:pt x="1624" y="468"/>
                  <a:pt x="1624" y="468"/>
                </a:cubicBezTo>
                <a:cubicBezTo>
                  <a:pt x="1621" y="469"/>
                  <a:pt x="1621" y="469"/>
                  <a:pt x="1621" y="469"/>
                </a:cubicBezTo>
                <a:cubicBezTo>
                  <a:pt x="1621" y="468"/>
                  <a:pt x="1621" y="468"/>
                  <a:pt x="1621" y="468"/>
                </a:cubicBezTo>
                <a:cubicBezTo>
                  <a:pt x="1620" y="469"/>
                  <a:pt x="1620" y="469"/>
                  <a:pt x="1620" y="469"/>
                </a:cubicBezTo>
                <a:cubicBezTo>
                  <a:pt x="1618" y="470"/>
                  <a:pt x="1618" y="470"/>
                  <a:pt x="1618" y="470"/>
                </a:cubicBezTo>
                <a:cubicBezTo>
                  <a:pt x="1617" y="472"/>
                  <a:pt x="1617" y="472"/>
                  <a:pt x="1617" y="472"/>
                </a:cubicBezTo>
                <a:cubicBezTo>
                  <a:pt x="1618" y="472"/>
                  <a:pt x="1618" y="472"/>
                  <a:pt x="1618" y="472"/>
                </a:cubicBezTo>
                <a:cubicBezTo>
                  <a:pt x="1614" y="473"/>
                  <a:pt x="1614" y="473"/>
                  <a:pt x="1614" y="473"/>
                </a:cubicBezTo>
                <a:cubicBezTo>
                  <a:pt x="1611" y="473"/>
                  <a:pt x="1611" y="473"/>
                  <a:pt x="1611" y="473"/>
                </a:cubicBezTo>
                <a:cubicBezTo>
                  <a:pt x="1610" y="475"/>
                  <a:pt x="1610" y="475"/>
                  <a:pt x="1610" y="475"/>
                </a:cubicBezTo>
                <a:cubicBezTo>
                  <a:pt x="1608" y="476"/>
                  <a:pt x="1608" y="476"/>
                  <a:pt x="1608" y="476"/>
                </a:cubicBezTo>
                <a:cubicBezTo>
                  <a:pt x="1607" y="478"/>
                  <a:pt x="1607" y="478"/>
                  <a:pt x="1607" y="478"/>
                </a:cubicBezTo>
                <a:cubicBezTo>
                  <a:pt x="1607" y="479"/>
                  <a:pt x="1607" y="479"/>
                  <a:pt x="1607" y="479"/>
                </a:cubicBezTo>
                <a:cubicBezTo>
                  <a:pt x="1608" y="481"/>
                  <a:pt x="1608" y="481"/>
                  <a:pt x="1608" y="481"/>
                </a:cubicBezTo>
                <a:cubicBezTo>
                  <a:pt x="1610" y="481"/>
                  <a:pt x="1610" y="481"/>
                  <a:pt x="1610" y="481"/>
                </a:cubicBezTo>
                <a:cubicBezTo>
                  <a:pt x="1608" y="482"/>
                  <a:pt x="1608" y="482"/>
                  <a:pt x="1608" y="482"/>
                </a:cubicBezTo>
                <a:cubicBezTo>
                  <a:pt x="1608" y="483"/>
                  <a:pt x="1608" y="483"/>
                  <a:pt x="1608" y="483"/>
                </a:cubicBezTo>
                <a:cubicBezTo>
                  <a:pt x="1608" y="485"/>
                  <a:pt x="1608" y="485"/>
                  <a:pt x="1608" y="485"/>
                </a:cubicBezTo>
                <a:cubicBezTo>
                  <a:pt x="1610" y="483"/>
                  <a:pt x="1610" y="483"/>
                  <a:pt x="1610" y="483"/>
                </a:cubicBezTo>
                <a:cubicBezTo>
                  <a:pt x="1611" y="482"/>
                  <a:pt x="1611" y="482"/>
                  <a:pt x="1611" y="482"/>
                </a:cubicBezTo>
                <a:cubicBezTo>
                  <a:pt x="1611" y="483"/>
                  <a:pt x="1611" y="483"/>
                  <a:pt x="1611" y="483"/>
                </a:cubicBezTo>
                <a:cubicBezTo>
                  <a:pt x="1610" y="485"/>
                  <a:pt x="1610" y="485"/>
                  <a:pt x="1610" y="485"/>
                </a:cubicBezTo>
                <a:cubicBezTo>
                  <a:pt x="1611" y="486"/>
                  <a:pt x="1611" y="486"/>
                  <a:pt x="1611" y="486"/>
                </a:cubicBezTo>
                <a:cubicBezTo>
                  <a:pt x="1610" y="488"/>
                  <a:pt x="1610" y="488"/>
                  <a:pt x="1610" y="488"/>
                </a:cubicBezTo>
                <a:cubicBezTo>
                  <a:pt x="1611" y="488"/>
                  <a:pt x="1611" y="488"/>
                  <a:pt x="1611" y="488"/>
                </a:cubicBezTo>
                <a:cubicBezTo>
                  <a:pt x="1610" y="489"/>
                  <a:pt x="1610" y="489"/>
                  <a:pt x="1610" y="489"/>
                </a:cubicBezTo>
                <a:cubicBezTo>
                  <a:pt x="1610" y="491"/>
                  <a:pt x="1610" y="491"/>
                  <a:pt x="1610" y="491"/>
                </a:cubicBezTo>
                <a:cubicBezTo>
                  <a:pt x="1610" y="492"/>
                  <a:pt x="1610" y="492"/>
                  <a:pt x="1610" y="492"/>
                </a:cubicBezTo>
                <a:cubicBezTo>
                  <a:pt x="1611" y="492"/>
                  <a:pt x="1611" y="492"/>
                  <a:pt x="1611" y="492"/>
                </a:cubicBezTo>
                <a:cubicBezTo>
                  <a:pt x="1610" y="493"/>
                  <a:pt x="1610" y="493"/>
                  <a:pt x="1610" y="493"/>
                </a:cubicBezTo>
                <a:cubicBezTo>
                  <a:pt x="1610" y="495"/>
                  <a:pt x="1610" y="495"/>
                  <a:pt x="1610" y="495"/>
                </a:cubicBezTo>
                <a:cubicBezTo>
                  <a:pt x="1610" y="496"/>
                  <a:pt x="1610" y="496"/>
                  <a:pt x="1610" y="496"/>
                </a:cubicBezTo>
                <a:cubicBezTo>
                  <a:pt x="1610" y="498"/>
                  <a:pt x="1610" y="498"/>
                  <a:pt x="1610" y="498"/>
                </a:cubicBezTo>
                <a:cubicBezTo>
                  <a:pt x="1610" y="502"/>
                  <a:pt x="1610" y="502"/>
                  <a:pt x="1610" y="502"/>
                </a:cubicBezTo>
                <a:cubicBezTo>
                  <a:pt x="1610" y="505"/>
                  <a:pt x="1610" y="505"/>
                  <a:pt x="1610" y="505"/>
                </a:cubicBezTo>
                <a:cubicBezTo>
                  <a:pt x="1610" y="508"/>
                  <a:pt x="1610" y="508"/>
                  <a:pt x="1610" y="508"/>
                </a:cubicBezTo>
                <a:cubicBezTo>
                  <a:pt x="1610" y="509"/>
                  <a:pt x="1610" y="509"/>
                  <a:pt x="1610" y="509"/>
                </a:cubicBezTo>
                <a:cubicBezTo>
                  <a:pt x="1608" y="511"/>
                  <a:pt x="1608" y="511"/>
                  <a:pt x="1608" y="511"/>
                </a:cubicBezTo>
                <a:cubicBezTo>
                  <a:pt x="1607" y="518"/>
                  <a:pt x="1607" y="518"/>
                  <a:pt x="1607" y="518"/>
                </a:cubicBezTo>
                <a:cubicBezTo>
                  <a:pt x="1605" y="524"/>
                  <a:pt x="1605" y="524"/>
                  <a:pt x="1605" y="524"/>
                </a:cubicBezTo>
                <a:cubicBezTo>
                  <a:pt x="1602" y="526"/>
                  <a:pt x="1602" y="526"/>
                  <a:pt x="1602" y="526"/>
                </a:cubicBezTo>
                <a:cubicBezTo>
                  <a:pt x="1601" y="526"/>
                  <a:pt x="1601" y="526"/>
                  <a:pt x="1601" y="526"/>
                </a:cubicBezTo>
                <a:cubicBezTo>
                  <a:pt x="1601" y="528"/>
                  <a:pt x="1601" y="528"/>
                  <a:pt x="1601" y="528"/>
                </a:cubicBezTo>
                <a:cubicBezTo>
                  <a:pt x="1600" y="532"/>
                  <a:pt x="1600" y="532"/>
                  <a:pt x="1600" y="532"/>
                </a:cubicBezTo>
                <a:cubicBezTo>
                  <a:pt x="1598" y="535"/>
                  <a:pt x="1598" y="535"/>
                  <a:pt x="1598" y="535"/>
                </a:cubicBezTo>
                <a:cubicBezTo>
                  <a:pt x="1600" y="536"/>
                  <a:pt x="1600" y="536"/>
                  <a:pt x="1600" y="536"/>
                </a:cubicBezTo>
                <a:cubicBezTo>
                  <a:pt x="1601" y="536"/>
                  <a:pt x="1601" y="536"/>
                  <a:pt x="1601" y="536"/>
                </a:cubicBezTo>
                <a:cubicBezTo>
                  <a:pt x="1602" y="535"/>
                  <a:pt x="1602" y="535"/>
                  <a:pt x="1602" y="535"/>
                </a:cubicBezTo>
                <a:cubicBezTo>
                  <a:pt x="1605" y="532"/>
                  <a:pt x="1605" y="532"/>
                  <a:pt x="1605" y="532"/>
                </a:cubicBezTo>
                <a:cubicBezTo>
                  <a:pt x="1605" y="534"/>
                  <a:pt x="1605" y="534"/>
                  <a:pt x="1605" y="534"/>
                </a:cubicBezTo>
                <a:cubicBezTo>
                  <a:pt x="1605" y="535"/>
                  <a:pt x="1605" y="535"/>
                  <a:pt x="1605" y="535"/>
                </a:cubicBezTo>
                <a:cubicBezTo>
                  <a:pt x="1604" y="536"/>
                  <a:pt x="1604" y="536"/>
                  <a:pt x="1604" y="536"/>
                </a:cubicBezTo>
                <a:cubicBezTo>
                  <a:pt x="1602" y="536"/>
                  <a:pt x="1602" y="536"/>
                  <a:pt x="1602" y="536"/>
                </a:cubicBezTo>
                <a:cubicBezTo>
                  <a:pt x="1601" y="539"/>
                  <a:pt x="1601" y="539"/>
                  <a:pt x="1601" y="539"/>
                </a:cubicBezTo>
                <a:cubicBezTo>
                  <a:pt x="1605" y="539"/>
                  <a:pt x="1605" y="539"/>
                  <a:pt x="1605" y="539"/>
                </a:cubicBezTo>
                <a:cubicBezTo>
                  <a:pt x="1607" y="538"/>
                  <a:pt x="1607" y="538"/>
                  <a:pt x="1607" y="538"/>
                </a:cubicBezTo>
                <a:cubicBezTo>
                  <a:pt x="1607" y="539"/>
                  <a:pt x="1607" y="539"/>
                  <a:pt x="1607" y="539"/>
                </a:cubicBezTo>
                <a:cubicBezTo>
                  <a:pt x="1607" y="541"/>
                  <a:pt x="1607" y="541"/>
                  <a:pt x="1607" y="541"/>
                </a:cubicBezTo>
                <a:cubicBezTo>
                  <a:pt x="1605" y="539"/>
                  <a:pt x="1605" y="539"/>
                  <a:pt x="1605" y="539"/>
                </a:cubicBezTo>
                <a:cubicBezTo>
                  <a:pt x="1607" y="542"/>
                  <a:pt x="1607" y="542"/>
                  <a:pt x="1607" y="542"/>
                </a:cubicBezTo>
                <a:cubicBezTo>
                  <a:pt x="1605" y="546"/>
                  <a:pt x="1605" y="546"/>
                  <a:pt x="1605" y="546"/>
                </a:cubicBezTo>
                <a:cubicBezTo>
                  <a:pt x="1605" y="548"/>
                  <a:pt x="1605" y="548"/>
                  <a:pt x="1605" y="548"/>
                </a:cubicBezTo>
                <a:cubicBezTo>
                  <a:pt x="1605" y="551"/>
                  <a:pt x="1605" y="551"/>
                  <a:pt x="1605" y="551"/>
                </a:cubicBezTo>
                <a:cubicBezTo>
                  <a:pt x="1604" y="555"/>
                  <a:pt x="1604" y="555"/>
                  <a:pt x="1604" y="555"/>
                </a:cubicBezTo>
                <a:cubicBezTo>
                  <a:pt x="1604" y="558"/>
                  <a:pt x="1604" y="558"/>
                  <a:pt x="1604" y="558"/>
                </a:cubicBezTo>
                <a:cubicBezTo>
                  <a:pt x="1604" y="559"/>
                  <a:pt x="1604" y="559"/>
                  <a:pt x="1604" y="559"/>
                </a:cubicBezTo>
                <a:cubicBezTo>
                  <a:pt x="1608" y="558"/>
                  <a:pt x="1608" y="558"/>
                  <a:pt x="1608" y="558"/>
                </a:cubicBezTo>
                <a:cubicBezTo>
                  <a:pt x="1612" y="558"/>
                  <a:pt x="1612" y="558"/>
                  <a:pt x="1612" y="558"/>
                </a:cubicBezTo>
                <a:cubicBezTo>
                  <a:pt x="1617" y="559"/>
                  <a:pt x="1617" y="559"/>
                  <a:pt x="1617" y="559"/>
                </a:cubicBezTo>
                <a:cubicBezTo>
                  <a:pt x="1618" y="558"/>
                  <a:pt x="1618" y="558"/>
                  <a:pt x="1618" y="558"/>
                </a:cubicBezTo>
                <a:cubicBezTo>
                  <a:pt x="1620" y="556"/>
                  <a:pt x="1620" y="556"/>
                  <a:pt x="1620" y="556"/>
                </a:cubicBezTo>
                <a:cubicBezTo>
                  <a:pt x="1620" y="554"/>
                  <a:pt x="1620" y="554"/>
                  <a:pt x="1620" y="554"/>
                </a:cubicBezTo>
                <a:cubicBezTo>
                  <a:pt x="1621" y="556"/>
                  <a:pt x="1621" y="556"/>
                  <a:pt x="1621" y="556"/>
                </a:cubicBezTo>
                <a:cubicBezTo>
                  <a:pt x="1624" y="556"/>
                  <a:pt x="1624" y="556"/>
                  <a:pt x="1624" y="556"/>
                </a:cubicBezTo>
                <a:cubicBezTo>
                  <a:pt x="1625" y="556"/>
                  <a:pt x="1625" y="556"/>
                  <a:pt x="1625" y="556"/>
                </a:cubicBezTo>
                <a:cubicBezTo>
                  <a:pt x="1627" y="555"/>
                  <a:pt x="1627" y="555"/>
                  <a:pt x="1627" y="555"/>
                </a:cubicBezTo>
                <a:cubicBezTo>
                  <a:pt x="1627" y="556"/>
                  <a:pt x="1627" y="556"/>
                  <a:pt x="1627" y="556"/>
                </a:cubicBezTo>
                <a:cubicBezTo>
                  <a:pt x="1628" y="559"/>
                  <a:pt x="1628" y="559"/>
                  <a:pt x="1628" y="559"/>
                </a:cubicBezTo>
                <a:cubicBezTo>
                  <a:pt x="1632" y="562"/>
                  <a:pt x="1632" y="562"/>
                  <a:pt x="1632" y="562"/>
                </a:cubicBezTo>
                <a:cubicBezTo>
                  <a:pt x="1632" y="561"/>
                  <a:pt x="1632" y="561"/>
                  <a:pt x="1632" y="561"/>
                </a:cubicBezTo>
                <a:cubicBezTo>
                  <a:pt x="1634" y="561"/>
                  <a:pt x="1634" y="561"/>
                  <a:pt x="1634" y="561"/>
                </a:cubicBezTo>
                <a:cubicBezTo>
                  <a:pt x="1632" y="562"/>
                  <a:pt x="1632" y="562"/>
                  <a:pt x="1632" y="562"/>
                </a:cubicBezTo>
                <a:cubicBezTo>
                  <a:pt x="1631" y="562"/>
                  <a:pt x="1631" y="562"/>
                  <a:pt x="1631" y="562"/>
                </a:cubicBezTo>
                <a:cubicBezTo>
                  <a:pt x="1631" y="564"/>
                  <a:pt x="1631" y="564"/>
                  <a:pt x="1631" y="564"/>
                </a:cubicBezTo>
                <a:cubicBezTo>
                  <a:pt x="1632" y="564"/>
                  <a:pt x="1632" y="564"/>
                  <a:pt x="1632" y="564"/>
                </a:cubicBezTo>
                <a:cubicBezTo>
                  <a:pt x="1634" y="565"/>
                  <a:pt x="1634" y="565"/>
                  <a:pt x="1634" y="565"/>
                </a:cubicBezTo>
                <a:cubicBezTo>
                  <a:pt x="1634" y="567"/>
                  <a:pt x="1634" y="567"/>
                  <a:pt x="1634" y="567"/>
                </a:cubicBezTo>
                <a:cubicBezTo>
                  <a:pt x="1632" y="567"/>
                  <a:pt x="1632" y="567"/>
                  <a:pt x="1632" y="567"/>
                </a:cubicBezTo>
                <a:cubicBezTo>
                  <a:pt x="1634" y="569"/>
                  <a:pt x="1634" y="569"/>
                  <a:pt x="1634" y="569"/>
                </a:cubicBezTo>
                <a:cubicBezTo>
                  <a:pt x="1635" y="571"/>
                  <a:pt x="1635" y="571"/>
                  <a:pt x="1635" y="571"/>
                </a:cubicBezTo>
                <a:cubicBezTo>
                  <a:pt x="1638" y="572"/>
                  <a:pt x="1638" y="572"/>
                  <a:pt x="1638" y="572"/>
                </a:cubicBezTo>
                <a:cubicBezTo>
                  <a:pt x="1640" y="572"/>
                  <a:pt x="1640" y="572"/>
                  <a:pt x="1640" y="572"/>
                </a:cubicBezTo>
                <a:cubicBezTo>
                  <a:pt x="1641" y="572"/>
                  <a:pt x="1641" y="572"/>
                  <a:pt x="1641" y="572"/>
                </a:cubicBezTo>
                <a:cubicBezTo>
                  <a:pt x="1643" y="571"/>
                  <a:pt x="1643" y="571"/>
                  <a:pt x="1643" y="571"/>
                </a:cubicBezTo>
                <a:cubicBezTo>
                  <a:pt x="1644" y="569"/>
                  <a:pt x="1644" y="569"/>
                  <a:pt x="1644" y="569"/>
                </a:cubicBezTo>
                <a:cubicBezTo>
                  <a:pt x="1645" y="567"/>
                  <a:pt x="1645" y="567"/>
                  <a:pt x="1645" y="567"/>
                </a:cubicBezTo>
                <a:cubicBezTo>
                  <a:pt x="1650" y="567"/>
                  <a:pt x="1650" y="567"/>
                  <a:pt x="1650" y="567"/>
                </a:cubicBezTo>
                <a:cubicBezTo>
                  <a:pt x="1653" y="565"/>
                  <a:pt x="1653" y="565"/>
                  <a:pt x="1653" y="565"/>
                </a:cubicBezTo>
                <a:cubicBezTo>
                  <a:pt x="1654" y="564"/>
                  <a:pt x="1654" y="564"/>
                  <a:pt x="1654" y="564"/>
                </a:cubicBezTo>
                <a:cubicBezTo>
                  <a:pt x="1657" y="564"/>
                  <a:pt x="1657" y="564"/>
                  <a:pt x="1657" y="564"/>
                </a:cubicBezTo>
                <a:cubicBezTo>
                  <a:pt x="1668" y="562"/>
                  <a:pt x="1668" y="562"/>
                  <a:pt x="1668" y="562"/>
                </a:cubicBezTo>
                <a:cubicBezTo>
                  <a:pt x="1671" y="564"/>
                  <a:pt x="1671" y="564"/>
                  <a:pt x="1671" y="564"/>
                </a:cubicBezTo>
                <a:cubicBezTo>
                  <a:pt x="1674" y="562"/>
                  <a:pt x="1674" y="562"/>
                  <a:pt x="1674" y="562"/>
                </a:cubicBezTo>
                <a:cubicBezTo>
                  <a:pt x="1675" y="562"/>
                  <a:pt x="1675" y="562"/>
                  <a:pt x="1675" y="562"/>
                </a:cubicBezTo>
                <a:cubicBezTo>
                  <a:pt x="1678" y="562"/>
                  <a:pt x="1678" y="562"/>
                  <a:pt x="1678" y="562"/>
                </a:cubicBezTo>
                <a:cubicBezTo>
                  <a:pt x="1680" y="562"/>
                  <a:pt x="1680" y="562"/>
                  <a:pt x="1680" y="562"/>
                </a:cubicBezTo>
                <a:cubicBezTo>
                  <a:pt x="1681" y="561"/>
                  <a:pt x="1681" y="561"/>
                  <a:pt x="1681" y="561"/>
                </a:cubicBezTo>
                <a:cubicBezTo>
                  <a:pt x="1683" y="558"/>
                  <a:pt x="1683" y="558"/>
                  <a:pt x="1683" y="558"/>
                </a:cubicBezTo>
                <a:cubicBezTo>
                  <a:pt x="1686" y="554"/>
                  <a:pt x="1686" y="554"/>
                  <a:pt x="1686" y="554"/>
                </a:cubicBezTo>
                <a:cubicBezTo>
                  <a:pt x="1690" y="552"/>
                  <a:pt x="1690" y="552"/>
                  <a:pt x="1690" y="552"/>
                </a:cubicBezTo>
                <a:cubicBezTo>
                  <a:pt x="1694" y="552"/>
                  <a:pt x="1694" y="552"/>
                  <a:pt x="1694" y="552"/>
                </a:cubicBezTo>
                <a:cubicBezTo>
                  <a:pt x="1696" y="551"/>
                  <a:pt x="1696" y="551"/>
                  <a:pt x="1696" y="551"/>
                </a:cubicBezTo>
                <a:cubicBezTo>
                  <a:pt x="1696" y="549"/>
                  <a:pt x="1696" y="549"/>
                  <a:pt x="1696" y="549"/>
                </a:cubicBezTo>
                <a:cubicBezTo>
                  <a:pt x="1697" y="546"/>
                  <a:pt x="1697" y="546"/>
                  <a:pt x="1697" y="546"/>
                </a:cubicBezTo>
                <a:cubicBezTo>
                  <a:pt x="1698" y="542"/>
                  <a:pt x="1698" y="542"/>
                  <a:pt x="1698" y="542"/>
                </a:cubicBezTo>
                <a:cubicBezTo>
                  <a:pt x="1704" y="538"/>
                  <a:pt x="1704" y="538"/>
                  <a:pt x="1704" y="538"/>
                </a:cubicBezTo>
                <a:cubicBezTo>
                  <a:pt x="1706" y="536"/>
                  <a:pt x="1706" y="536"/>
                  <a:pt x="1706" y="536"/>
                </a:cubicBezTo>
                <a:cubicBezTo>
                  <a:pt x="1707" y="535"/>
                  <a:pt x="1707" y="535"/>
                  <a:pt x="1707" y="535"/>
                </a:cubicBezTo>
                <a:cubicBezTo>
                  <a:pt x="1704" y="532"/>
                  <a:pt x="1704" y="532"/>
                  <a:pt x="1704" y="532"/>
                </a:cubicBezTo>
                <a:cubicBezTo>
                  <a:pt x="1703" y="529"/>
                  <a:pt x="1703" y="529"/>
                  <a:pt x="1703" y="529"/>
                </a:cubicBezTo>
                <a:cubicBezTo>
                  <a:pt x="1703" y="525"/>
                  <a:pt x="1703" y="525"/>
                  <a:pt x="1703" y="525"/>
                </a:cubicBezTo>
                <a:cubicBezTo>
                  <a:pt x="1704" y="521"/>
                  <a:pt x="1704" y="521"/>
                  <a:pt x="1704" y="521"/>
                </a:cubicBezTo>
                <a:cubicBezTo>
                  <a:pt x="1707" y="518"/>
                  <a:pt x="1707" y="518"/>
                  <a:pt x="1707" y="518"/>
                </a:cubicBezTo>
                <a:cubicBezTo>
                  <a:pt x="1710" y="515"/>
                  <a:pt x="1710" y="515"/>
                  <a:pt x="1710" y="515"/>
                </a:cubicBezTo>
                <a:cubicBezTo>
                  <a:pt x="1713" y="511"/>
                  <a:pt x="1713" y="511"/>
                  <a:pt x="1713" y="511"/>
                </a:cubicBezTo>
                <a:cubicBezTo>
                  <a:pt x="1714" y="509"/>
                  <a:pt x="1714" y="509"/>
                  <a:pt x="1714" y="509"/>
                </a:cubicBezTo>
                <a:cubicBezTo>
                  <a:pt x="1716" y="509"/>
                  <a:pt x="1716" y="509"/>
                  <a:pt x="1716" y="509"/>
                </a:cubicBezTo>
                <a:cubicBezTo>
                  <a:pt x="1714" y="508"/>
                  <a:pt x="1714" y="508"/>
                  <a:pt x="1714" y="508"/>
                </a:cubicBezTo>
                <a:cubicBezTo>
                  <a:pt x="1719" y="505"/>
                  <a:pt x="1719" y="505"/>
                  <a:pt x="1719" y="505"/>
                </a:cubicBezTo>
                <a:cubicBezTo>
                  <a:pt x="1724" y="502"/>
                  <a:pt x="1724" y="502"/>
                  <a:pt x="1724" y="502"/>
                </a:cubicBezTo>
                <a:cubicBezTo>
                  <a:pt x="1730" y="501"/>
                  <a:pt x="1730" y="501"/>
                  <a:pt x="1730" y="501"/>
                </a:cubicBezTo>
                <a:cubicBezTo>
                  <a:pt x="1733" y="498"/>
                  <a:pt x="1733" y="498"/>
                  <a:pt x="1733" y="498"/>
                </a:cubicBezTo>
                <a:cubicBezTo>
                  <a:pt x="1739" y="496"/>
                  <a:pt x="1739" y="496"/>
                  <a:pt x="1739" y="496"/>
                </a:cubicBezTo>
                <a:cubicBezTo>
                  <a:pt x="1740" y="495"/>
                  <a:pt x="1740" y="495"/>
                  <a:pt x="1740" y="495"/>
                </a:cubicBezTo>
                <a:cubicBezTo>
                  <a:pt x="1741" y="492"/>
                  <a:pt x="1741" y="492"/>
                  <a:pt x="1741" y="492"/>
                </a:cubicBezTo>
                <a:cubicBezTo>
                  <a:pt x="1741" y="491"/>
                  <a:pt x="1741" y="491"/>
                  <a:pt x="1741" y="491"/>
                </a:cubicBezTo>
                <a:cubicBezTo>
                  <a:pt x="1741" y="488"/>
                  <a:pt x="1741" y="488"/>
                  <a:pt x="1741" y="488"/>
                </a:cubicBezTo>
                <a:cubicBezTo>
                  <a:pt x="1742" y="488"/>
                  <a:pt x="1742" y="488"/>
                  <a:pt x="1742" y="488"/>
                </a:cubicBezTo>
                <a:cubicBezTo>
                  <a:pt x="1743" y="488"/>
                  <a:pt x="1743" y="488"/>
                  <a:pt x="1743" y="488"/>
                </a:cubicBezTo>
                <a:cubicBezTo>
                  <a:pt x="1743" y="486"/>
                  <a:pt x="1743" y="486"/>
                  <a:pt x="1743" y="486"/>
                </a:cubicBezTo>
                <a:cubicBezTo>
                  <a:pt x="1740" y="479"/>
                  <a:pt x="1740" y="479"/>
                  <a:pt x="1740" y="479"/>
                </a:cubicBezTo>
                <a:cubicBezTo>
                  <a:pt x="1741" y="478"/>
                  <a:pt x="1741" y="478"/>
                  <a:pt x="1741" y="478"/>
                </a:cubicBezTo>
                <a:cubicBezTo>
                  <a:pt x="1741" y="476"/>
                  <a:pt x="1741" y="476"/>
                  <a:pt x="1741" y="476"/>
                </a:cubicBezTo>
                <a:cubicBezTo>
                  <a:pt x="1743" y="475"/>
                  <a:pt x="1743" y="475"/>
                  <a:pt x="1743" y="475"/>
                </a:cubicBezTo>
                <a:cubicBezTo>
                  <a:pt x="1746" y="473"/>
                  <a:pt x="1746" y="473"/>
                  <a:pt x="1746" y="473"/>
                </a:cubicBezTo>
                <a:cubicBezTo>
                  <a:pt x="1749" y="472"/>
                  <a:pt x="1749" y="472"/>
                  <a:pt x="1749" y="472"/>
                </a:cubicBezTo>
                <a:cubicBezTo>
                  <a:pt x="1751" y="470"/>
                  <a:pt x="1751" y="470"/>
                  <a:pt x="1751" y="470"/>
                </a:cubicBezTo>
                <a:cubicBezTo>
                  <a:pt x="1756" y="472"/>
                  <a:pt x="1756" y="472"/>
                  <a:pt x="1756" y="472"/>
                </a:cubicBezTo>
                <a:cubicBezTo>
                  <a:pt x="1759" y="472"/>
                  <a:pt x="1759" y="472"/>
                  <a:pt x="1759" y="472"/>
                </a:cubicBezTo>
                <a:cubicBezTo>
                  <a:pt x="1759" y="470"/>
                  <a:pt x="1759" y="470"/>
                  <a:pt x="1759" y="470"/>
                </a:cubicBezTo>
                <a:cubicBezTo>
                  <a:pt x="1760" y="472"/>
                  <a:pt x="1760" y="472"/>
                  <a:pt x="1760" y="472"/>
                </a:cubicBezTo>
                <a:cubicBezTo>
                  <a:pt x="1762" y="472"/>
                  <a:pt x="1762" y="472"/>
                  <a:pt x="1762" y="472"/>
                </a:cubicBezTo>
                <a:cubicBezTo>
                  <a:pt x="1763" y="472"/>
                  <a:pt x="1763" y="472"/>
                  <a:pt x="1763" y="472"/>
                </a:cubicBezTo>
                <a:cubicBezTo>
                  <a:pt x="1763" y="470"/>
                  <a:pt x="1763" y="470"/>
                  <a:pt x="1763" y="470"/>
                </a:cubicBezTo>
                <a:cubicBezTo>
                  <a:pt x="1764" y="472"/>
                  <a:pt x="1764" y="472"/>
                  <a:pt x="1764" y="472"/>
                </a:cubicBezTo>
                <a:cubicBezTo>
                  <a:pt x="1763" y="472"/>
                  <a:pt x="1763" y="472"/>
                  <a:pt x="1763" y="472"/>
                </a:cubicBezTo>
                <a:cubicBezTo>
                  <a:pt x="1763" y="473"/>
                  <a:pt x="1763" y="473"/>
                  <a:pt x="1763" y="473"/>
                </a:cubicBezTo>
                <a:cubicBezTo>
                  <a:pt x="1764" y="473"/>
                  <a:pt x="1764" y="473"/>
                  <a:pt x="1764" y="473"/>
                </a:cubicBezTo>
                <a:cubicBezTo>
                  <a:pt x="1766" y="473"/>
                  <a:pt x="1766" y="473"/>
                  <a:pt x="1766" y="473"/>
                </a:cubicBezTo>
                <a:cubicBezTo>
                  <a:pt x="1766" y="475"/>
                  <a:pt x="1766" y="475"/>
                  <a:pt x="1766" y="475"/>
                </a:cubicBezTo>
                <a:cubicBezTo>
                  <a:pt x="1769" y="476"/>
                  <a:pt x="1769" y="476"/>
                  <a:pt x="1769" y="476"/>
                </a:cubicBezTo>
                <a:cubicBezTo>
                  <a:pt x="1773" y="476"/>
                  <a:pt x="1773" y="476"/>
                  <a:pt x="1773" y="476"/>
                </a:cubicBezTo>
                <a:cubicBezTo>
                  <a:pt x="1774" y="476"/>
                  <a:pt x="1774" y="476"/>
                  <a:pt x="1774" y="476"/>
                </a:cubicBezTo>
                <a:cubicBezTo>
                  <a:pt x="1776" y="476"/>
                  <a:pt x="1776" y="476"/>
                  <a:pt x="1776" y="476"/>
                </a:cubicBezTo>
                <a:cubicBezTo>
                  <a:pt x="1780" y="475"/>
                  <a:pt x="1780" y="475"/>
                  <a:pt x="1780" y="475"/>
                </a:cubicBezTo>
                <a:cubicBezTo>
                  <a:pt x="1780" y="473"/>
                  <a:pt x="1780" y="473"/>
                  <a:pt x="1780" y="473"/>
                </a:cubicBezTo>
                <a:cubicBezTo>
                  <a:pt x="1786" y="470"/>
                  <a:pt x="1786" y="470"/>
                  <a:pt x="1786" y="470"/>
                </a:cubicBezTo>
                <a:cubicBezTo>
                  <a:pt x="1789" y="468"/>
                  <a:pt x="1789" y="468"/>
                  <a:pt x="1789" y="468"/>
                </a:cubicBezTo>
                <a:cubicBezTo>
                  <a:pt x="1789" y="467"/>
                  <a:pt x="1789" y="467"/>
                  <a:pt x="1789" y="467"/>
                </a:cubicBezTo>
                <a:cubicBezTo>
                  <a:pt x="1790" y="468"/>
                  <a:pt x="1790" y="468"/>
                  <a:pt x="1790" y="468"/>
                </a:cubicBezTo>
                <a:cubicBezTo>
                  <a:pt x="1792" y="468"/>
                  <a:pt x="1792" y="468"/>
                  <a:pt x="1792" y="468"/>
                </a:cubicBezTo>
                <a:cubicBezTo>
                  <a:pt x="1796" y="466"/>
                  <a:pt x="1796" y="466"/>
                  <a:pt x="1796" y="466"/>
                </a:cubicBezTo>
                <a:cubicBezTo>
                  <a:pt x="1797" y="465"/>
                  <a:pt x="1797" y="465"/>
                  <a:pt x="1797" y="465"/>
                </a:cubicBezTo>
                <a:cubicBezTo>
                  <a:pt x="1799" y="462"/>
                  <a:pt x="1799" y="462"/>
                  <a:pt x="1799" y="462"/>
                </a:cubicBezTo>
                <a:cubicBezTo>
                  <a:pt x="1802" y="459"/>
                  <a:pt x="1802" y="459"/>
                  <a:pt x="1802" y="459"/>
                </a:cubicBezTo>
                <a:cubicBezTo>
                  <a:pt x="1805" y="459"/>
                  <a:pt x="1805" y="459"/>
                  <a:pt x="1805" y="459"/>
                </a:cubicBezTo>
                <a:cubicBezTo>
                  <a:pt x="1809" y="460"/>
                  <a:pt x="1809" y="460"/>
                  <a:pt x="1809" y="460"/>
                </a:cubicBezTo>
                <a:cubicBezTo>
                  <a:pt x="1812" y="462"/>
                  <a:pt x="1812" y="462"/>
                  <a:pt x="1812" y="462"/>
                </a:cubicBezTo>
                <a:cubicBezTo>
                  <a:pt x="1817" y="465"/>
                  <a:pt x="1817" y="465"/>
                  <a:pt x="1817" y="465"/>
                </a:cubicBezTo>
                <a:cubicBezTo>
                  <a:pt x="1819" y="466"/>
                  <a:pt x="1819" y="466"/>
                  <a:pt x="1819" y="466"/>
                </a:cubicBezTo>
                <a:cubicBezTo>
                  <a:pt x="1820" y="469"/>
                  <a:pt x="1820" y="469"/>
                  <a:pt x="1820" y="469"/>
                </a:cubicBezTo>
                <a:cubicBezTo>
                  <a:pt x="1823" y="479"/>
                  <a:pt x="1823" y="479"/>
                  <a:pt x="1823" y="479"/>
                </a:cubicBezTo>
                <a:cubicBezTo>
                  <a:pt x="1825" y="479"/>
                  <a:pt x="1825" y="479"/>
                  <a:pt x="1825" y="479"/>
                </a:cubicBezTo>
                <a:cubicBezTo>
                  <a:pt x="1827" y="482"/>
                  <a:pt x="1827" y="482"/>
                  <a:pt x="1827" y="482"/>
                </a:cubicBezTo>
                <a:cubicBezTo>
                  <a:pt x="1829" y="483"/>
                  <a:pt x="1829" y="483"/>
                  <a:pt x="1829" y="483"/>
                </a:cubicBezTo>
                <a:cubicBezTo>
                  <a:pt x="1829" y="486"/>
                  <a:pt x="1829" y="486"/>
                  <a:pt x="1829" y="486"/>
                </a:cubicBezTo>
                <a:cubicBezTo>
                  <a:pt x="1832" y="486"/>
                  <a:pt x="1832" y="486"/>
                  <a:pt x="1832" y="486"/>
                </a:cubicBezTo>
                <a:cubicBezTo>
                  <a:pt x="1833" y="486"/>
                  <a:pt x="1833" y="486"/>
                  <a:pt x="1833" y="486"/>
                </a:cubicBezTo>
                <a:cubicBezTo>
                  <a:pt x="1836" y="489"/>
                  <a:pt x="1836" y="489"/>
                  <a:pt x="1836" y="489"/>
                </a:cubicBezTo>
                <a:cubicBezTo>
                  <a:pt x="1837" y="491"/>
                  <a:pt x="1837" y="491"/>
                  <a:pt x="1837" y="491"/>
                </a:cubicBezTo>
                <a:cubicBezTo>
                  <a:pt x="1839" y="492"/>
                  <a:pt x="1839" y="492"/>
                  <a:pt x="1839" y="492"/>
                </a:cubicBezTo>
                <a:cubicBezTo>
                  <a:pt x="1845" y="498"/>
                  <a:pt x="1845" y="498"/>
                  <a:pt x="1845" y="498"/>
                </a:cubicBezTo>
                <a:cubicBezTo>
                  <a:pt x="1849" y="501"/>
                  <a:pt x="1849" y="501"/>
                  <a:pt x="1849" y="501"/>
                </a:cubicBezTo>
                <a:cubicBezTo>
                  <a:pt x="1850" y="502"/>
                  <a:pt x="1850" y="502"/>
                  <a:pt x="1850" y="502"/>
                </a:cubicBezTo>
                <a:cubicBezTo>
                  <a:pt x="1852" y="502"/>
                  <a:pt x="1852" y="502"/>
                  <a:pt x="1852" y="502"/>
                </a:cubicBezTo>
                <a:cubicBezTo>
                  <a:pt x="1855" y="502"/>
                  <a:pt x="1855" y="502"/>
                  <a:pt x="1855" y="502"/>
                </a:cubicBezTo>
                <a:cubicBezTo>
                  <a:pt x="1858" y="502"/>
                  <a:pt x="1858" y="502"/>
                  <a:pt x="1858" y="502"/>
                </a:cubicBezTo>
                <a:cubicBezTo>
                  <a:pt x="1859" y="502"/>
                  <a:pt x="1859" y="502"/>
                  <a:pt x="1859" y="502"/>
                </a:cubicBezTo>
                <a:cubicBezTo>
                  <a:pt x="1859" y="503"/>
                  <a:pt x="1859" y="503"/>
                  <a:pt x="1859" y="503"/>
                </a:cubicBezTo>
                <a:cubicBezTo>
                  <a:pt x="1860" y="506"/>
                  <a:pt x="1860" y="506"/>
                  <a:pt x="1860" y="506"/>
                </a:cubicBezTo>
                <a:cubicBezTo>
                  <a:pt x="1863" y="508"/>
                  <a:pt x="1863" y="508"/>
                  <a:pt x="1863" y="508"/>
                </a:cubicBezTo>
                <a:cubicBezTo>
                  <a:pt x="1865" y="508"/>
                  <a:pt x="1865" y="508"/>
                  <a:pt x="1865" y="508"/>
                </a:cubicBezTo>
                <a:cubicBezTo>
                  <a:pt x="1866" y="508"/>
                  <a:pt x="1866" y="508"/>
                  <a:pt x="1866" y="508"/>
                </a:cubicBezTo>
                <a:cubicBezTo>
                  <a:pt x="1865" y="511"/>
                  <a:pt x="1865" y="511"/>
                  <a:pt x="1865" y="511"/>
                </a:cubicBezTo>
                <a:cubicBezTo>
                  <a:pt x="1869" y="509"/>
                  <a:pt x="1869" y="509"/>
                  <a:pt x="1869" y="509"/>
                </a:cubicBezTo>
                <a:cubicBezTo>
                  <a:pt x="1870" y="511"/>
                  <a:pt x="1870" y="511"/>
                  <a:pt x="1870" y="511"/>
                </a:cubicBezTo>
                <a:cubicBezTo>
                  <a:pt x="1872" y="512"/>
                  <a:pt x="1872" y="512"/>
                  <a:pt x="1872" y="512"/>
                </a:cubicBezTo>
                <a:cubicBezTo>
                  <a:pt x="1872" y="515"/>
                  <a:pt x="1872" y="515"/>
                  <a:pt x="1872" y="515"/>
                </a:cubicBezTo>
                <a:cubicBezTo>
                  <a:pt x="1873" y="516"/>
                  <a:pt x="1873" y="516"/>
                  <a:pt x="1873" y="516"/>
                </a:cubicBezTo>
                <a:cubicBezTo>
                  <a:pt x="1875" y="516"/>
                  <a:pt x="1875" y="516"/>
                  <a:pt x="1875" y="516"/>
                </a:cubicBezTo>
                <a:cubicBezTo>
                  <a:pt x="1876" y="518"/>
                  <a:pt x="1876" y="518"/>
                  <a:pt x="1876" y="518"/>
                </a:cubicBezTo>
                <a:cubicBezTo>
                  <a:pt x="1878" y="518"/>
                  <a:pt x="1878" y="518"/>
                  <a:pt x="1878" y="518"/>
                </a:cubicBezTo>
                <a:cubicBezTo>
                  <a:pt x="1879" y="518"/>
                  <a:pt x="1879" y="518"/>
                  <a:pt x="1879" y="518"/>
                </a:cubicBezTo>
                <a:cubicBezTo>
                  <a:pt x="1880" y="518"/>
                  <a:pt x="1880" y="518"/>
                  <a:pt x="1880" y="518"/>
                </a:cubicBezTo>
                <a:cubicBezTo>
                  <a:pt x="1882" y="522"/>
                  <a:pt x="1882" y="522"/>
                  <a:pt x="1882" y="522"/>
                </a:cubicBezTo>
                <a:cubicBezTo>
                  <a:pt x="1883" y="525"/>
                  <a:pt x="1883" y="525"/>
                  <a:pt x="1883" y="525"/>
                </a:cubicBezTo>
                <a:cubicBezTo>
                  <a:pt x="1885" y="531"/>
                  <a:pt x="1885" y="531"/>
                  <a:pt x="1885" y="531"/>
                </a:cubicBezTo>
                <a:cubicBezTo>
                  <a:pt x="1886" y="532"/>
                  <a:pt x="1886" y="532"/>
                  <a:pt x="1886" y="532"/>
                </a:cubicBezTo>
                <a:cubicBezTo>
                  <a:pt x="1886" y="535"/>
                  <a:pt x="1886" y="535"/>
                  <a:pt x="1886" y="535"/>
                </a:cubicBezTo>
                <a:cubicBezTo>
                  <a:pt x="1885" y="536"/>
                  <a:pt x="1885" y="536"/>
                  <a:pt x="1885" y="536"/>
                </a:cubicBezTo>
                <a:cubicBezTo>
                  <a:pt x="1883" y="536"/>
                  <a:pt x="1883" y="536"/>
                  <a:pt x="1883" y="536"/>
                </a:cubicBezTo>
                <a:cubicBezTo>
                  <a:pt x="1883" y="539"/>
                  <a:pt x="1883" y="539"/>
                  <a:pt x="1883" y="539"/>
                </a:cubicBezTo>
                <a:cubicBezTo>
                  <a:pt x="1880" y="542"/>
                  <a:pt x="1880" y="542"/>
                  <a:pt x="1880" y="542"/>
                </a:cubicBezTo>
                <a:cubicBezTo>
                  <a:pt x="1880" y="544"/>
                  <a:pt x="1880" y="544"/>
                  <a:pt x="1880" y="544"/>
                </a:cubicBezTo>
                <a:cubicBezTo>
                  <a:pt x="1880" y="545"/>
                  <a:pt x="1880" y="545"/>
                  <a:pt x="1880" y="545"/>
                </a:cubicBezTo>
                <a:cubicBezTo>
                  <a:pt x="1882" y="546"/>
                  <a:pt x="1882" y="546"/>
                  <a:pt x="1882" y="546"/>
                </a:cubicBezTo>
                <a:cubicBezTo>
                  <a:pt x="1883" y="546"/>
                  <a:pt x="1883" y="546"/>
                  <a:pt x="1883" y="546"/>
                </a:cubicBezTo>
                <a:cubicBezTo>
                  <a:pt x="1888" y="542"/>
                  <a:pt x="1888" y="542"/>
                  <a:pt x="1888" y="542"/>
                </a:cubicBezTo>
                <a:cubicBezTo>
                  <a:pt x="1891" y="539"/>
                  <a:pt x="1891" y="539"/>
                  <a:pt x="1891" y="539"/>
                </a:cubicBezTo>
                <a:cubicBezTo>
                  <a:pt x="1891" y="538"/>
                  <a:pt x="1891" y="538"/>
                  <a:pt x="1891" y="538"/>
                </a:cubicBezTo>
                <a:cubicBezTo>
                  <a:pt x="1891" y="535"/>
                  <a:pt x="1891" y="535"/>
                  <a:pt x="1891" y="535"/>
                </a:cubicBezTo>
                <a:cubicBezTo>
                  <a:pt x="1893" y="534"/>
                  <a:pt x="1893" y="534"/>
                  <a:pt x="1893" y="534"/>
                </a:cubicBezTo>
                <a:cubicBezTo>
                  <a:pt x="1896" y="532"/>
                  <a:pt x="1896" y="532"/>
                  <a:pt x="1896" y="532"/>
                </a:cubicBezTo>
                <a:cubicBezTo>
                  <a:pt x="1896" y="531"/>
                  <a:pt x="1896" y="531"/>
                  <a:pt x="1896" y="531"/>
                </a:cubicBezTo>
                <a:cubicBezTo>
                  <a:pt x="1896" y="526"/>
                  <a:pt x="1896" y="526"/>
                  <a:pt x="1896" y="526"/>
                </a:cubicBezTo>
                <a:cubicBezTo>
                  <a:pt x="1893" y="525"/>
                  <a:pt x="1893" y="525"/>
                  <a:pt x="1893" y="525"/>
                </a:cubicBezTo>
                <a:cubicBezTo>
                  <a:pt x="1891" y="524"/>
                  <a:pt x="1891" y="524"/>
                  <a:pt x="1891" y="524"/>
                </a:cubicBezTo>
                <a:cubicBezTo>
                  <a:pt x="1889" y="522"/>
                  <a:pt x="1889" y="522"/>
                  <a:pt x="1889" y="522"/>
                </a:cubicBezTo>
                <a:cubicBezTo>
                  <a:pt x="1889" y="521"/>
                  <a:pt x="1889" y="521"/>
                  <a:pt x="1889" y="521"/>
                </a:cubicBezTo>
                <a:cubicBezTo>
                  <a:pt x="1892" y="515"/>
                  <a:pt x="1892" y="515"/>
                  <a:pt x="1892" y="515"/>
                </a:cubicBezTo>
                <a:cubicBezTo>
                  <a:pt x="1893" y="512"/>
                  <a:pt x="1893" y="512"/>
                  <a:pt x="1893" y="512"/>
                </a:cubicBezTo>
                <a:cubicBezTo>
                  <a:pt x="1898" y="512"/>
                  <a:pt x="1898" y="512"/>
                  <a:pt x="1898" y="512"/>
                </a:cubicBezTo>
                <a:cubicBezTo>
                  <a:pt x="1898" y="513"/>
                  <a:pt x="1898" y="513"/>
                  <a:pt x="1898" y="513"/>
                </a:cubicBezTo>
                <a:cubicBezTo>
                  <a:pt x="1901" y="515"/>
                  <a:pt x="1901" y="515"/>
                  <a:pt x="1901" y="515"/>
                </a:cubicBezTo>
                <a:cubicBezTo>
                  <a:pt x="1903" y="515"/>
                  <a:pt x="1903" y="515"/>
                  <a:pt x="1903" y="515"/>
                </a:cubicBezTo>
                <a:cubicBezTo>
                  <a:pt x="1905" y="516"/>
                  <a:pt x="1905" y="516"/>
                  <a:pt x="1905" y="516"/>
                </a:cubicBezTo>
                <a:cubicBezTo>
                  <a:pt x="1906" y="519"/>
                  <a:pt x="1906" y="519"/>
                  <a:pt x="1906" y="519"/>
                </a:cubicBezTo>
                <a:cubicBezTo>
                  <a:pt x="1908" y="521"/>
                  <a:pt x="1908" y="521"/>
                  <a:pt x="1908" y="521"/>
                </a:cubicBezTo>
                <a:cubicBezTo>
                  <a:pt x="1909" y="521"/>
                  <a:pt x="1909" y="521"/>
                  <a:pt x="1909" y="521"/>
                </a:cubicBezTo>
                <a:cubicBezTo>
                  <a:pt x="1911" y="519"/>
                  <a:pt x="1911" y="519"/>
                  <a:pt x="1911" y="519"/>
                </a:cubicBezTo>
                <a:cubicBezTo>
                  <a:pt x="1911" y="518"/>
                  <a:pt x="1911" y="518"/>
                  <a:pt x="1911" y="518"/>
                </a:cubicBezTo>
                <a:cubicBezTo>
                  <a:pt x="1911" y="515"/>
                  <a:pt x="1911" y="515"/>
                  <a:pt x="1911" y="515"/>
                </a:cubicBezTo>
                <a:cubicBezTo>
                  <a:pt x="1909" y="513"/>
                  <a:pt x="1909" y="513"/>
                  <a:pt x="1909" y="513"/>
                </a:cubicBezTo>
                <a:cubicBezTo>
                  <a:pt x="1908" y="512"/>
                  <a:pt x="1908" y="512"/>
                  <a:pt x="1908" y="512"/>
                </a:cubicBezTo>
                <a:cubicBezTo>
                  <a:pt x="1902" y="509"/>
                  <a:pt x="1902" y="509"/>
                  <a:pt x="1902" y="509"/>
                </a:cubicBezTo>
                <a:cubicBezTo>
                  <a:pt x="1898" y="506"/>
                  <a:pt x="1898" y="506"/>
                  <a:pt x="1898" y="506"/>
                </a:cubicBezTo>
                <a:cubicBezTo>
                  <a:pt x="1893" y="503"/>
                  <a:pt x="1893" y="503"/>
                  <a:pt x="1893" y="503"/>
                </a:cubicBezTo>
                <a:cubicBezTo>
                  <a:pt x="1889" y="502"/>
                  <a:pt x="1889" y="502"/>
                  <a:pt x="1889" y="502"/>
                </a:cubicBezTo>
                <a:cubicBezTo>
                  <a:pt x="1886" y="501"/>
                  <a:pt x="1886" y="501"/>
                  <a:pt x="1886" y="501"/>
                </a:cubicBezTo>
                <a:cubicBezTo>
                  <a:pt x="1882" y="498"/>
                  <a:pt x="1882" y="498"/>
                  <a:pt x="1882" y="498"/>
                </a:cubicBezTo>
                <a:cubicBezTo>
                  <a:pt x="1883" y="496"/>
                  <a:pt x="1883" y="496"/>
                  <a:pt x="1883" y="496"/>
                </a:cubicBezTo>
                <a:cubicBezTo>
                  <a:pt x="1885" y="493"/>
                  <a:pt x="1885" y="493"/>
                  <a:pt x="1885" y="493"/>
                </a:cubicBezTo>
                <a:cubicBezTo>
                  <a:pt x="1885" y="492"/>
                  <a:pt x="1885" y="492"/>
                  <a:pt x="1885" y="492"/>
                </a:cubicBezTo>
                <a:cubicBezTo>
                  <a:pt x="1882" y="492"/>
                  <a:pt x="1882" y="492"/>
                  <a:pt x="1882" y="492"/>
                </a:cubicBezTo>
                <a:cubicBezTo>
                  <a:pt x="1879" y="492"/>
                  <a:pt x="1879" y="492"/>
                  <a:pt x="1879" y="492"/>
                </a:cubicBezTo>
                <a:cubicBezTo>
                  <a:pt x="1875" y="492"/>
                  <a:pt x="1875" y="492"/>
                  <a:pt x="1875" y="492"/>
                </a:cubicBezTo>
                <a:cubicBezTo>
                  <a:pt x="1872" y="491"/>
                  <a:pt x="1872" y="491"/>
                  <a:pt x="1872" y="491"/>
                </a:cubicBezTo>
                <a:cubicBezTo>
                  <a:pt x="1865" y="486"/>
                  <a:pt x="1865" y="486"/>
                  <a:pt x="1865" y="486"/>
                </a:cubicBezTo>
                <a:cubicBezTo>
                  <a:pt x="1862" y="483"/>
                  <a:pt x="1862" y="483"/>
                  <a:pt x="1862" y="483"/>
                </a:cubicBezTo>
                <a:cubicBezTo>
                  <a:pt x="1860" y="481"/>
                  <a:pt x="1860" y="481"/>
                  <a:pt x="1860" y="481"/>
                </a:cubicBezTo>
                <a:cubicBezTo>
                  <a:pt x="1859" y="476"/>
                  <a:pt x="1859" y="476"/>
                  <a:pt x="1859" y="476"/>
                </a:cubicBezTo>
                <a:cubicBezTo>
                  <a:pt x="1856" y="470"/>
                  <a:pt x="1856" y="470"/>
                  <a:pt x="1856" y="470"/>
                </a:cubicBezTo>
                <a:cubicBezTo>
                  <a:pt x="1853" y="469"/>
                  <a:pt x="1853" y="469"/>
                  <a:pt x="1853" y="469"/>
                </a:cubicBezTo>
                <a:cubicBezTo>
                  <a:pt x="1850" y="468"/>
                  <a:pt x="1850" y="468"/>
                  <a:pt x="1850" y="468"/>
                </a:cubicBezTo>
                <a:cubicBezTo>
                  <a:pt x="1846" y="465"/>
                  <a:pt x="1846" y="465"/>
                  <a:pt x="1846" y="465"/>
                </a:cubicBezTo>
                <a:cubicBezTo>
                  <a:pt x="1843" y="462"/>
                  <a:pt x="1843" y="462"/>
                  <a:pt x="1843" y="462"/>
                </a:cubicBezTo>
                <a:cubicBezTo>
                  <a:pt x="1840" y="458"/>
                  <a:pt x="1840" y="458"/>
                  <a:pt x="1840" y="458"/>
                </a:cubicBezTo>
                <a:cubicBezTo>
                  <a:pt x="1840" y="455"/>
                  <a:pt x="1840" y="455"/>
                  <a:pt x="1840" y="455"/>
                </a:cubicBezTo>
                <a:cubicBezTo>
                  <a:pt x="1842" y="453"/>
                  <a:pt x="1842" y="453"/>
                  <a:pt x="1842" y="453"/>
                </a:cubicBezTo>
                <a:cubicBezTo>
                  <a:pt x="1843" y="453"/>
                  <a:pt x="1843" y="453"/>
                  <a:pt x="1843" y="453"/>
                </a:cubicBezTo>
                <a:cubicBezTo>
                  <a:pt x="1843" y="452"/>
                  <a:pt x="1843" y="452"/>
                  <a:pt x="1843" y="452"/>
                </a:cubicBezTo>
                <a:cubicBezTo>
                  <a:pt x="1843" y="450"/>
                  <a:pt x="1843" y="450"/>
                  <a:pt x="1843" y="450"/>
                </a:cubicBezTo>
                <a:cubicBezTo>
                  <a:pt x="1842" y="450"/>
                  <a:pt x="1842" y="450"/>
                  <a:pt x="1842" y="450"/>
                </a:cubicBezTo>
                <a:cubicBezTo>
                  <a:pt x="1840" y="446"/>
                  <a:pt x="1840" y="446"/>
                  <a:pt x="1840" y="446"/>
                </a:cubicBezTo>
                <a:cubicBezTo>
                  <a:pt x="1842" y="445"/>
                  <a:pt x="1842" y="445"/>
                  <a:pt x="1842" y="445"/>
                </a:cubicBezTo>
                <a:cubicBezTo>
                  <a:pt x="1845" y="443"/>
                  <a:pt x="1845" y="443"/>
                  <a:pt x="1845" y="443"/>
                </a:cubicBezTo>
                <a:cubicBezTo>
                  <a:pt x="1843" y="445"/>
                  <a:pt x="1843" y="445"/>
                  <a:pt x="1843" y="445"/>
                </a:cubicBezTo>
                <a:cubicBezTo>
                  <a:pt x="1845" y="445"/>
                  <a:pt x="1845" y="445"/>
                  <a:pt x="1845" y="445"/>
                </a:cubicBezTo>
                <a:cubicBezTo>
                  <a:pt x="1846" y="443"/>
                  <a:pt x="1846" y="443"/>
                  <a:pt x="1846" y="443"/>
                </a:cubicBezTo>
                <a:cubicBezTo>
                  <a:pt x="1849" y="442"/>
                  <a:pt x="1849" y="442"/>
                  <a:pt x="1849" y="442"/>
                </a:cubicBezTo>
                <a:cubicBezTo>
                  <a:pt x="1852" y="440"/>
                  <a:pt x="1852" y="440"/>
                  <a:pt x="1852" y="440"/>
                </a:cubicBezTo>
                <a:cubicBezTo>
                  <a:pt x="1853" y="440"/>
                  <a:pt x="1853" y="440"/>
                  <a:pt x="1853" y="440"/>
                </a:cubicBezTo>
                <a:cubicBezTo>
                  <a:pt x="1853" y="442"/>
                  <a:pt x="1853" y="442"/>
                  <a:pt x="1853" y="442"/>
                </a:cubicBezTo>
                <a:cubicBezTo>
                  <a:pt x="1854" y="441"/>
                  <a:pt x="1854" y="441"/>
                  <a:pt x="1854" y="441"/>
                </a:cubicBezTo>
                <a:cubicBezTo>
                  <a:pt x="1857" y="444"/>
                  <a:pt x="1857" y="444"/>
                  <a:pt x="1857" y="444"/>
                </a:cubicBezTo>
                <a:cubicBezTo>
                  <a:pt x="1856" y="445"/>
                  <a:pt x="1856" y="445"/>
                  <a:pt x="1856" y="445"/>
                </a:cubicBezTo>
                <a:cubicBezTo>
                  <a:pt x="1855" y="445"/>
                  <a:pt x="1855" y="445"/>
                  <a:pt x="1855" y="445"/>
                </a:cubicBezTo>
                <a:cubicBezTo>
                  <a:pt x="1855" y="448"/>
                  <a:pt x="1855" y="448"/>
                  <a:pt x="1855" y="448"/>
                </a:cubicBezTo>
                <a:cubicBezTo>
                  <a:pt x="1856" y="449"/>
                  <a:pt x="1856" y="449"/>
                  <a:pt x="1856" y="449"/>
                </a:cubicBezTo>
                <a:cubicBezTo>
                  <a:pt x="1858" y="449"/>
                  <a:pt x="1858" y="449"/>
                  <a:pt x="1858" y="449"/>
                </a:cubicBezTo>
                <a:cubicBezTo>
                  <a:pt x="1856" y="450"/>
                  <a:pt x="1856" y="450"/>
                  <a:pt x="1856" y="450"/>
                </a:cubicBezTo>
                <a:cubicBezTo>
                  <a:pt x="1858" y="452"/>
                  <a:pt x="1858" y="452"/>
                  <a:pt x="1858" y="452"/>
                </a:cubicBezTo>
                <a:cubicBezTo>
                  <a:pt x="1859" y="455"/>
                  <a:pt x="1859" y="455"/>
                  <a:pt x="1859" y="455"/>
                </a:cubicBezTo>
                <a:cubicBezTo>
                  <a:pt x="1860" y="450"/>
                  <a:pt x="1860" y="450"/>
                  <a:pt x="1860" y="450"/>
                </a:cubicBezTo>
                <a:cubicBezTo>
                  <a:pt x="1862" y="450"/>
                  <a:pt x="1862" y="450"/>
                  <a:pt x="1862" y="450"/>
                </a:cubicBezTo>
                <a:cubicBezTo>
                  <a:pt x="1862" y="448"/>
                  <a:pt x="1862" y="448"/>
                  <a:pt x="1862" y="448"/>
                </a:cubicBezTo>
                <a:cubicBezTo>
                  <a:pt x="1863" y="448"/>
                  <a:pt x="1863" y="448"/>
                  <a:pt x="1863" y="448"/>
                </a:cubicBezTo>
                <a:cubicBezTo>
                  <a:pt x="1865" y="446"/>
                  <a:pt x="1865" y="446"/>
                  <a:pt x="1865" y="446"/>
                </a:cubicBezTo>
                <a:cubicBezTo>
                  <a:pt x="1868" y="448"/>
                  <a:pt x="1868" y="448"/>
                  <a:pt x="1868" y="448"/>
                </a:cubicBezTo>
                <a:cubicBezTo>
                  <a:pt x="1869" y="450"/>
                  <a:pt x="1869" y="450"/>
                  <a:pt x="1869" y="450"/>
                </a:cubicBezTo>
                <a:cubicBezTo>
                  <a:pt x="1870" y="453"/>
                  <a:pt x="1870" y="453"/>
                  <a:pt x="1870" y="453"/>
                </a:cubicBezTo>
                <a:cubicBezTo>
                  <a:pt x="1870" y="456"/>
                  <a:pt x="1870" y="456"/>
                  <a:pt x="1870" y="456"/>
                </a:cubicBezTo>
                <a:cubicBezTo>
                  <a:pt x="1873" y="459"/>
                  <a:pt x="1873" y="459"/>
                  <a:pt x="1873" y="459"/>
                </a:cubicBezTo>
                <a:cubicBezTo>
                  <a:pt x="1876" y="460"/>
                  <a:pt x="1876" y="460"/>
                  <a:pt x="1876" y="460"/>
                </a:cubicBezTo>
                <a:cubicBezTo>
                  <a:pt x="1872" y="460"/>
                  <a:pt x="1872" y="460"/>
                  <a:pt x="1872" y="460"/>
                </a:cubicBezTo>
                <a:cubicBezTo>
                  <a:pt x="1875" y="465"/>
                  <a:pt x="1875" y="465"/>
                  <a:pt x="1875" y="465"/>
                </a:cubicBezTo>
                <a:cubicBezTo>
                  <a:pt x="1879" y="468"/>
                  <a:pt x="1879" y="468"/>
                  <a:pt x="1879" y="468"/>
                </a:cubicBezTo>
                <a:cubicBezTo>
                  <a:pt x="1880" y="469"/>
                  <a:pt x="1880" y="469"/>
                  <a:pt x="1880" y="469"/>
                </a:cubicBezTo>
                <a:cubicBezTo>
                  <a:pt x="1882" y="470"/>
                  <a:pt x="1882" y="470"/>
                  <a:pt x="1882" y="470"/>
                </a:cubicBezTo>
                <a:cubicBezTo>
                  <a:pt x="1883" y="470"/>
                  <a:pt x="1883" y="470"/>
                  <a:pt x="1883" y="470"/>
                </a:cubicBezTo>
                <a:cubicBezTo>
                  <a:pt x="1888" y="470"/>
                  <a:pt x="1888" y="470"/>
                  <a:pt x="1888" y="470"/>
                </a:cubicBezTo>
                <a:cubicBezTo>
                  <a:pt x="1892" y="472"/>
                  <a:pt x="1892" y="472"/>
                  <a:pt x="1892" y="472"/>
                </a:cubicBezTo>
                <a:cubicBezTo>
                  <a:pt x="1898" y="478"/>
                  <a:pt x="1898" y="478"/>
                  <a:pt x="1898" y="478"/>
                </a:cubicBezTo>
                <a:cubicBezTo>
                  <a:pt x="1899" y="479"/>
                  <a:pt x="1899" y="479"/>
                  <a:pt x="1899" y="479"/>
                </a:cubicBezTo>
                <a:cubicBezTo>
                  <a:pt x="1901" y="479"/>
                  <a:pt x="1901" y="479"/>
                  <a:pt x="1901" y="479"/>
                </a:cubicBezTo>
                <a:cubicBezTo>
                  <a:pt x="1902" y="479"/>
                  <a:pt x="1902" y="479"/>
                  <a:pt x="1902" y="479"/>
                </a:cubicBezTo>
                <a:cubicBezTo>
                  <a:pt x="1903" y="481"/>
                  <a:pt x="1903" y="481"/>
                  <a:pt x="1903" y="481"/>
                </a:cubicBezTo>
                <a:cubicBezTo>
                  <a:pt x="1906" y="482"/>
                  <a:pt x="1906" y="482"/>
                  <a:pt x="1906" y="482"/>
                </a:cubicBezTo>
                <a:cubicBezTo>
                  <a:pt x="1907" y="482"/>
                  <a:pt x="1907" y="482"/>
                  <a:pt x="1907" y="482"/>
                </a:cubicBezTo>
                <a:cubicBezTo>
                  <a:pt x="1908" y="484"/>
                  <a:pt x="1909" y="485"/>
                  <a:pt x="1909" y="485"/>
                </a:cubicBezTo>
                <a:cubicBezTo>
                  <a:pt x="1910" y="486"/>
                  <a:pt x="1911" y="493"/>
                  <a:pt x="1912" y="493"/>
                </a:cubicBezTo>
                <a:cubicBezTo>
                  <a:pt x="1913" y="494"/>
                  <a:pt x="1921" y="493"/>
                  <a:pt x="1921" y="493"/>
                </a:cubicBezTo>
                <a:cubicBezTo>
                  <a:pt x="1922" y="493"/>
                  <a:pt x="1922" y="493"/>
                  <a:pt x="1922" y="493"/>
                </a:cubicBezTo>
                <a:cubicBezTo>
                  <a:pt x="1922" y="496"/>
                  <a:pt x="1922" y="496"/>
                  <a:pt x="1922" y="496"/>
                </a:cubicBezTo>
                <a:cubicBezTo>
                  <a:pt x="1921" y="499"/>
                  <a:pt x="1921" y="499"/>
                  <a:pt x="1921" y="499"/>
                </a:cubicBezTo>
                <a:cubicBezTo>
                  <a:pt x="1922" y="501"/>
                  <a:pt x="1922" y="501"/>
                  <a:pt x="1922" y="501"/>
                </a:cubicBezTo>
                <a:cubicBezTo>
                  <a:pt x="1922" y="502"/>
                  <a:pt x="1922" y="502"/>
                  <a:pt x="1922" y="502"/>
                </a:cubicBezTo>
                <a:cubicBezTo>
                  <a:pt x="1922" y="505"/>
                  <a:pt x="1922" y="505"/>
                  <a:pt x="1922" y="505"/>
                </a:cubicBezTo>
                <a:cubicBezTo>
                  <a:pt x="1922" y="506"/>
                  <a:pt x="1922" y="506"/>
                  <a:pt x="1922" y="506"/>
                </a:cubicBezTo>
                <a:cubicBezTo>
                  <a:pt x="1921" y="506"/>
                  <a:pt x="1921" y="506"/>
                  <a:pt x="1921" y="506"/>
                </a:cubicBezTo>
                <a:cubicBezTo>
                  <a:pt x="1921" y="508"/>
                  <a:pt x="1921" y="508"/>
                  <a:pt x="1921" y="508"/>
                </a:cubicBezTo>
                <a:cubicBezTo>
                  <a:pt x="1921" y="509"/>
                  <a:pt x="1921" y="509"/>
                  <a:pt x="1921" y="509"/>
                </a:cubicBezTo>
                <a:cubicBezTo>
                  <a:pt x="1922" y="512"/>
                  <a:pt x="1922" y="512"/>
                  <a:pt x="1922" y="512"/>
                </a:cubicBezTo>
                <a:cubicBezTo>
                  <a:pt x="1922" y="513"/>
                  <a:pt x="1922" y="513"/>
                  <a:pt x="1922" y="513"/>
                </a:cubicBezTo>
                <a:cubicBezTo>
                  <a:pt x="1921" y="513"/>
                  <a:pt x="1921" y="513"/>
                  <a:pt x="1921" y="513"/>
                </a:cubicBezTo>
                <a:cubicBezTo>
                  <a:pt x="1925" y="516"/>
                  <a:pt x="1925" y="516"/>
                  <a:pt x="1925" y="516"/>
                </a:cubicBezTo>
                <a:cubicBezTo>
                  <a:pt x="1926" y="518"/>
                  <a:pt x="1926" y="518"/>
                  <a:pt x="1926" y="518"/>
                </a:cubicBezTo>
                <a:cubicBezTo>
                  <a:pt x="1928" y="521"/>
                  <a:pt x="1928" y="521"/>
                  <a:pt x="1928" y="521"/>
                </a:cubicBezTo>
                <a:cubicBezTo>
                  <a:pt x="1928" y="522"/>
                  <a:pt x="1928" y="522"/>
                  <a:pt x="1928" y="522"/>
                </a:cubicBezTo>
                <a:cubicBezTo>
                  <a:pt x="1929" y="523"/>
                  <a:pt x="1929" y="523"/>
                  <a:pt x="1929" y="523"/>
                </a:cubicBezTo>
                <a:cubicBezTo>
                  <a:pt x="1928" y="524"/>
                  <a:pt x="1928" y="524"/>
                  <a:pt x="1928" y="524"/>
                </a:cubicBezTo>
                <a:cubicBezTo>
                  <a:pt x="1929" y="524"/>
                  <a:pt x="1929" y="524"/>
                  <a:pt x="1929" y="524"/>
                </a:cubicBezTo>
                <a:cubicBezTo>
                  <a:pt x="1931" y="525"/>
                  <a:pt x="1931" y="525"/>
                  <a:pt x="1931" y="525"/>
                </a:cubicBezTo>
                <a:cubicBezTo>
                  <a:pt x="1932" y="528"/>
                  <a:pt x="1932" y="528"/>
                  <a:pt x="1932" y="528"/>
                </a:cubicBezTo>
                <a:cubicBezTo>
                  <a:pt x="1935" y="529"/>
                  <a:pt x="1935" y="529"/>
                  <a:pt x="1935" y="529"/>
                </a:cubicBezTo>
                <a:cubicBezTo>
                  <a:pt x="1936" y="532"/>
                  <a:pt x="1936" y="532"/>
                  <a:pt x="1936" y="532"/>
                </a:cubicBezTo>
                <a:cubicBezTo>
                  <a:pt x="1938" y="532"/>
                  <a:pt x="1938" y="532"/>
                  <a:pt x="1938" y="532"/>
                </a:cubicBezTo>
                <a:cubicBezTo>
                  <a:pt x="1939" y="531"/>
                  <a:pt x="1939" y="531"/>
                  <a:pt x="1939" y="531"/>
                </a:cubicBezTo>
                <a:cubicBezTo>
                  <a:pt x="1941" y="532"/>
                  <a:pt x="1941" y="532"/>
                  <a:pt x="1941" y="532"/>
                </a:cubicBezTo>
                <a:cubicBezTo>
                  <a:pt x="1942" y="532"/>
                  <a:pt x="1942" y="532"/>
                  <a:pt x="1942" y="532"/>
                </a:cubicBezTo>
                <a:cubicBezTo>
                  <a:pt x="1941" y="534"/>
                  <a:pt x="1941" y="534"/>
                  <a:pt x="1941" y="534"/>
                </a:cubicBezTo>
                <a:cubicBezTo>
                  <a:pt x="1938" y="532"/>
                  <a:pt x="1938" y="532"/>
                  <a:pt x="1938" y="532"/>
                </a:cubicBezTo>
                <a:cubicBezTo>
                  <a:pt x="1936" y="534"/>
                  <a:pt x="1936" y="534"/>
                  <a:pt x="1936" y="534"/>
                </a:cubicBezTo>
                <a:cubicBezTo>
                  <a:pt x="1938" y="535"/>
                  <a:pt x="1938" y="535"/>
                  <a:pt x="1938" y="535"/>
                </a:cubicBezTo>
                <a:cubicBezTo>
                  <a:pt x="1939" y="536"/>
                  <a:pt x="1939" y="536"/>
                  <a:pt x="1939" y="536"/>
                </a:cubicBezTo>
                <a:cubicBezTo>
                  <a:pt x="1941" y="539"/>
                  <a:pt x="1941" y="539"/>
                  <a:pt x="1941" y="539"/>
                </a:cubicBezTo>
                <a:cubicBezTo>
                  <a:pt x="1942" y="542"/>
                  <a:pt x="1942" y="542"/>
                  <a:pt x="1942" y="542"/>
                </a:cubicBezTo>
                <a:cubicBezTo>
                  <a:pt x="1944" y="539"/>
                  <a:pt x="1944" y="539"/>
                  <a:pt x="1944" y="539"/>
                </a:cubicBezTo>
                <a:cubicBezTo>
                  <a:pt x="1945" y="541"/>
                  <a:pt x="1945" y="541"/>
                  <a:pt x="1945" y="541"/>
                </a:cubicBezTo>
                <a:cubicBezTo>
                  <a:pt x="1946" y="541"/>
                  <a:pt x="1946" y="541"/>
                  <a:pt x="1946" y="541"/>
                </a:cubicBezTo>
                <a:cubicBezTo>
                  <a:pt x="1951" y="541"/>
                  <a:pt x="1951" y="541"/>
                  <a:pt x="1951" y="541"/>
                </a:cubicBezTo>
                <a:cubicBezTo>
                  <a:pt x="1954" y="541"/>
                  <a:pt x="1954" y="541"/>
                  <a:pt x="1954" y="541"/>
                </a:cubicBezTo>
                <a:cubicBezTo>
                  <a:pt x="1955" y="541"/>
                  <a:pt x="1955" y="541"/>
                  <a:pt x="1955" y="541"/>
                </a:cubicBezTo>
                <a:cubicBezTo>
                  <a:pt x="1956" y="539"/>
                  <a:pt x="1956" y="539"/>
                  <a:pt x="1956" y="539"/>
                </a:cubicBezTo>
                <a:cubicBezTo>
                  <a:pt x="1958" y="542"/>
                  <a:pt x="1958" y="542"/>
                  <a:pt x="1958" y="542"/>
                </a:cubicBezTo>
                <a:cubicBezTo>
                  <a:pt x="1959" y="541"/>
                  <a:pt x="1959" y="541"/>
                  <a:pt x="1959" y="541"/>
                </a:cubicBezTo>
                <a:cubicBezTo>
                  <a:pt x="1961" y="542"/>
                  <a:pt x="1961" y="542"/>
                  <a:pt x="1961" y="542"/>
                </a:cubicBezTo>
                <a:cubicBezTo>
                  <a:pt x="1964" y="544"/>
                  <a:pt x="1964" y="544"/>
                  <a:pt x="1964" y="544"/>
                </a:cubicBezTo>
                <a:cubicBezTo>
                  <a:pt x="1965" y="544"/>
                  <a:pt x="1965" y="544"/>
                  <a:pt x="1965" y="544"/>
                </a:cubicBezTo>
                <a:cubicBezTo>
                  <a:pt x="1964" y="545"/>
                  <a:pt x="1964" y="545"/>
                  <a:pt x="1964" y="545"/>
                </a:cubicBezTo>
                <a:cubicBezTo>
                  <a:pt x="1962" y="546"/>
                  <a:pt x="1962" y="546"/>
                  <a:pt x="1962" y="546"/>
                </a:cubicBezTo>
                <a:cubicBezTo>
                  <a:pt x="1961" y="546"/>
                  <a:pt x="1961" y="546"/>
                  <a:pt x="1961" y="546"/>
                </a:cubicBezTo>
                <a:cubicBezTo>
                  <a:pt x="1958" y="545"/>
                  <a:pt x="1958" y="545"/>
                  <a:pt x="1958" y="545"/>
                </a:cubicBezTo>
                <a:cubicBezTo>
                  <a:pt x="1956" y="544"/>
                  <a:pt x="1956" y="544"/>
                  <a:pt x="1956" y="544"/>
                </a:cubicBezTo>
                <a:cubicBezTo>
                  <a:pt x="1954" y="542"/>
                  <a:pt x="1954" y="542"/>
                  <a:pt x="1954" y="542"/>
                </a:cubicBezTo>
                <a:cubicBezTo>
                  <a:pt x="1951" y="541"/>
                  <a:pt x="1951" y="541"/>
                  <a:pt x="1951" y="541"/>
                </a:cubicBezTo>
                <a:cubicBezTo>
                  <a:pt x="1949" y="542"/>
                  <a:pt x="1949" y="542"/>
                  <a:pt x="1949" y="542"/>
                </a:cubicBezTo>
                <a:cubicBezTo>
                  <a:pt x="1948" y="542"/>
                  <a:pt x="1948" y="542"/>
                  <a:pt x="1948" y="542"/>
                </a:cubicBezTo>
                <a:cubicBezTo>
                  <a:pt x="1946" y="544"/>
                  <a:pt x="1946" y="544"/>
                  <a:pt x="1946" y="544"/>
                </a:cubicBezTo>
                <a:cubicBezTo>
                  <a:pt x="1945" y="544"/>
                  <a:pt x="1945" y="544"/>
                  <a:pt x="1945" y="544"/>
                </a:cubicBezTo>
                <a:cubicBezTo>
                  <a:pt x="1944" y="545"/>
                  <a:pt x="1944" y="545"/>
                  <a:pt x="1944" y="545"/>
                </a:cubicBezTo>
                <a:cubicBezTo>
                  <a:pt x="1942" y="546"/>
                  <a:pt x="1942" y="546"/>
                  <a:pt x="1942" y="546"/>
                </a:cubicBezTo>
                <a:cubicBezTo>
                  <a:pt x="1946" y="551"/>
                  <a:pt x="1946" y="551"/>
                  <a:pt x="1946" y="551"/>
                </a:cubicBezTo>
                <a:cubicBezTo>
                  <a:pt x="1948" y="554"/>
                  <a:pt x="1948" y="554"/>
                  <a:pt x="1948" y="554"/>
                </a:cubicBezTo>
                <a:cubicBezTo>
                  <a:pt x="1948" y="555"/>
                  <a:pt x="1948" y="555"/>
                  <a:pt x="1948" y="555"/>
                </a:cubicBezTo>
                <a:cubicBezTo>
                  <a:pt x="1948" y="558"/>
                  <a:pt x="1948" y="558"/>
                  <a:pt x="1948" y="558"/>
                </a:cubicBezTo>
                <a:cubicBezTo>
                  <a:pt x="1948" y="559"/>
                  <a:pt x="1948" y="559"/>
                  <a:pt x="1948" y="559"/>
                </a:cubicBezTo>
                <a:cubicBezTo>
                  <a:pt x="1949" y="561"/>
                  <a:pt x="1949" y="561"/>
                  <a:pt x="1949" y="561"/>
                </a:cubicBezTo>
                <a:cubicBezTo>
                  <a:pt x="1952" y="562"/>
                  <a:pt x="1952" y="562"/>
                  <a:pt x="1952" y="562"/>
                </a:cubicBezTo>
                <a:cubicBezTo>
                  <a:pt x="1952" y="561"/>
                  <a:pt x="1952" y="561"/>
                  <a:pt x="1952" y="561"/>
                </a:cubicBezTo>
                <a:cubicBezTo>
                  <a:pt x="1952" y="559"/>
                  <a:pt x="1952" y="559"/>
                  <a:pt x="1952" y="559"/>
                </a:cubicBezTo>
                <a:cubicBezTo>
                  <a:pt x="1954" y="559"/>
                  <a:pt x="1954" y="559"/>
                  <a:pt x="1954" y="559"/>
                </a:cubicBezTo>
                <a:cubicBezTo>
                  <a:pt x="1955" y="561"/>
                  <a:pt x="1955" y="561"/>
                  <a:pt x="1955" y="561"/>
                </a:cubicBezTo>
                <a:cubicBezTo>
                  <a:pt x="1956" y="564"/>
                  <a:pt x="1956" y="564"/>
                  <a:pt x="1956" y="564"/>
                </a:cubicBezTo>
                <a:cubicBezTo>
                  <a:pt x="1956" y="567"/>
                  <a:pt x="1956" y="567"/>
                  <a:pt x="1956" y="567"/>
                </a:cubicBezTo>
                <a:cubicBezTo>
                  <a:pt x="1958" y="567"/>
                  <a:pt x="1958" y="567"/>
                  <a:pt x="1958" y="567"/>
                </a:cubicBezTo>
                <a:cubicBezTo>
                  <a:pt x="1959" y="562"/>
                  <a:pt x="1959" y="562"/>
                  <a:pt x="1959" y="562"/>
                </a:cubicBezTo>
                <a:cubicBezTo>
                  <a:pt x="1961" y="562"/>
                  <a:pt x="1961" y="562"/>
                  <a:pt x="1961" y="562"/>
                </a:cubicBezTo>
                <a:cubicBezTo>
                  <a:pt x="1966" y="567"/>
                  <a:pt x="1966" y="567"/>
                  <a:pt x="1966" y="567"/>
                </a:cubicBezTo>
                <a:cubicBezTo>
                  <a:pt x="1965" y="565"/>
                  <a:pt x="1965" y="565"/>
                  <a:pt x="1965" y="565"/>
                </a:cubicBezTo>
                <a:cubicBezTo>
                  <a:pt x="1964" y="564"/>
                  <a:pt x="1964" y="564"/>
                  <a:pt x="1964" y="564"/>
                </a:cubicBezTo>
                <a:cubicBezTo>
                  <a:pt x="1964" y="561"/>
                  <a:pt x="1964" y="561"/>
                  <a:pt x="1964" y="561"/>
                </a:cubicBezTo>
                <a:cubicBezTo>
                  <a:pt x="1964" y="559"/>
                  <a:pt x="1964" y="559"/>
                  <a:pt x="1964" y="559"/>
                </a:cubicBezTo>
                <a:cubicBezTo>
                  <a:pt x="1961" y="555"/>
                  <a:pt x="1961" y="555"/>
                  <a:pt x="1961" y="555"/>
                </a:cubicBezTo>
                <a:cubicBezTo>
                  <a:pt x="1961" y="551"/>
                  <a:pt x="1961" y="551"/>
                  <a:pt x="1961" y="551"/>
                </a:cubicBezTo>
                <a:cubicBezTo>
                  <a:pt x="1964" y="554"/>
                  <a:pt x="1964" y="554"/>
                  <a:pt x="1964" y="554"/>
                </a:cubicBezTo>
                <a:cubicBezTo>
                  <a:pt x="1965" y="554"/>
                  <a:pt x="1965" y="554"/>
                  <a:pt x="1965" y="554"/>
                </a:cubicBezTo>
                <a:cubicBezTo>
                  <a:pt x="1965" y="555"/>
                  <a:pt x="1965" y="555"/>
                  <a:pt x="1965" y="555"/>
                </a:cubicBezTo>
                <a:cubicBezTo>
                  <a:pt x="1968" y="554"/>
                  <a:pt x="1968" y="554"/>
                  <a:pt x="1968" y="554"/>
                </a:cubicBezTo>
                <a:cubicBezTo>
                  <a:pt x="1968" y="552"/>
                  <a:pt x="1968" y="552"/>
                  <a:pt x="1968" y="552"/>
                </a:cubicBezTo>
                <a:cubicBezTo>
                  <a:pt x="1966" y="551"/>
                  <a:pt x="1966" y="551"/>
                  <a:pt x="1966" y="551"/>
                </a:cubicBezTo>
                <a:cubicBezTo>
                  <a:pt x="1966" y="552"/>
                  <a:pt x="1966" y="552"/>
                  <a:pt x="1966" y="552"/>
                </a:cubicBezTo>
                <a:cubicBezTo>
                  <a:pt x="1965" y="551"/>
                  <a:pt x="1965" y="551"/>
                  <a:pt x="1965" y="551"/>
                </a:cubicBezTo>
                <a:cubicBezTo>
                  <a:pt x="1965" y="549"/>
                  <a:pt x="1965" y="549"/>
                  <a:pt x="1965" y="549"/>
                </a:cubicBezTo>
                <a:cubicBezTo>
                  <a:pt x="1964" y="548"/>
                  <a:pt x="1964" y="548"/>
                  <a:pt x="1964" y="548"/>
                </a:cubicBezTo>
                <a:cubicBezTo>
                  <a:pt x="1964" y="546"/>
                  <a:pt x="1964" y="546"/>
                  <a:pt x="1964" y="546"/>
                </a:cubicBezTo>
                <a:cubicBezTo>
                  <a:pt x="1965" y="546"/>
                  <a:pt x="1965" y="546"/>
                  <a:pt x="1965" y="546"/>
                </a:cubicBezTo>
                <a:cubicBezTo>
                  <a:pt x="1968" y="546"/>
                  <a:pt x="1968" y="546"/>
                  <a:pt x="1968" y="546"/>
                </a:cubicBezTo>
                <a:cubicBezTo>
                  <a:pt x="1972" y="548"/>
                  <a:pt x="1972" y="548"/>
                  <a:pt x="1972" y="548"/>
                </a:cubicBezTo>
                <a:cubicBezTo>
                  <a:pt x="1975" y="551"/>
                  <a:pt x="1975" y="551"/>
                  <a:pt x="1975" y="551"/>
                </a:cubicBezTo>
                <a:cubicBezTo>
                  <a:pt x="1975" y="548"/>
                  <a:pt x="1975" y="548"/>
                  <a:pt x="1975" y="548"/>
                </a:cubicBezTo>
                <a:cubicBezTo>
                  <a:pt x="1974" y="545"/>
                  <a:pt x="1974" y="545"/>
                  <a:pt x="1974" y="545"/>
                </a:cubicBezTo>
                <a:cubicBezTo>
                  <a:pt x="1974" y="544"/>
                  <a:pt x="1974" y="544"/>
                  <a:pt x="1974" y="544"/>
                </a:cubicBezTo>
                <a:cubicBezTo>
                  <a:pt x="1972" y="542"/>
                  <a:pt x="1972" y="542"/>
                  <a:pt x="1972" y="542"/>
                </a:cubicBezTo>
                <a:cubicBezTo>
                  <a:pt x="1966" y="538"/>
                  <a:pt x="1966" y="538"/>
                  <a:pt x="1966" y="538"/>
                </a:cubicBezTo>
                <a:cubicBezTo>
                  <a:pt x="1965" y="538"/>
                  <a:pt x="1965" y="538"/>
                  <a:pt x="1965" y="538"/>
                </a:cubicBezTo>
                <a:cubicBezTo>
                  <a:pt x="1965" y="536"/>
                  <a:pt x="1965" y="536"/>
                  <a:pt x="1965" y="536"/>
                </a:cubicBezTo>
                <a:cubicBezTo>
                  <a:pt x="1964" y="536"/>
                  <a:pt x="1964" y="536"/>
                  <a:pt x="1964" y="536"/>
                </a:cubicBezTo>
                <a:cubicBezTo>
                  <a:pt x="1961" y="535"/>
                  <a:pt x="1961" y="535"/>
                  <a:pt x="1961" y="535"/>
                </a:cubicBezTo>
                <a:cubicBezTo>
                  <a:pt x="1958" y="534"/>
                  <a:pt x="1958" y="534"/>
                  <a:pt x="1958" y="534"/>
                </a:cubicBezTo>
                <a:cubicBezTo>
                  <a:pt x="1961" y="534"/>
                  <a:pt x="1961" y="534"/>
                  <a:pt x="1961" y="534"/>
                </a:cubicBezTo>
                <a:cubicBezTo>
                  <a:pt x="1962" y="532"/>
                  <a:pt x="1962" y="532"/>
                  <a:pt x="1962" y="532"/>
                </a:cubicBezTo>
                <a:cubicBezTo>
                  <a:pt x="1961" y="531"/>
                  <a:pt x="1961" y="531"/>
                  <a:pt x="1961" y="531"/>
                </a:cubicBezTo>
                <a:cubicBezTo>
                  <a:pt x="1961" y="529"/>
                  <a:pt x="1961" y="529"/>
                  <a:pt x="1961" y="529"/>
                </a:cubicBezTo>
                <a:cubicBezTo>
                  <a:pt x="1961" y="528"/>
                  <a:pt x="1961" y="528"/>
                  <a:pt x="1961" y="528"/>
                </a:cubicBezTo>
                <a:cubicBezTo>
                  <a:pt x="1962" y="528"/>
                  <a:pt x="1962" y="528"/>
                  <a:pt x="1962" y="528"/>
                </a:cubicBezTo>
                <a:cubicBezTo>
                  <a:pt x="1964" y="528"/>
                  <a:pt x="1964" y="528"/>
                  <a:pt x="1964" y="528"/>
                </a:cubicBezTo>
                <a:cubicBezTo>
                  <a:pt x="1964" y="529"/>
                  <a:pt x="1964" y="529"/>
                  <a:pt x="1964" y="529"/>
                </a:cubicBezTo>
                <a:cubicBezTo>
                  <a:pt x="1964" y="531"/>
                  <a:pt x="1964" y="531"/>
                  <a:pt x="1964" y="531"/>
                </a:cubicBezTo>
                <a:cubicBezTo>
                  <a:pt x="1965" y="531"/>
                  <a:pt x="1965" y="531"/>
                  <a:pt x="1965" y="531"/>
                </a:cubicBezTo>
                <a:cubicBezTo>
                  <a:pt x="1965" y="529"/>
                  <a:pt x="1965" y="529"/>
                  <a:pt x="1965" y="529"/>
                </a:cubicBezTo>
                <a:cubicBezTo>
                  <a:pt x="1964" y="526"/>
                  <a:pt x="1964" y="526"/>
                  <a:pt x="1964" y="526"/>
                </a:cubicBezTo>
                <a:cubicBezTo>
                  <a:pt x="1959" y="521"/>
                  <a:pt x="1959" y="521"/>
                  <a:pt x="1959" y="521"/>
                </a:cubicBezTo>
                <a:cubicBezTo>
                  <a:pt x="1958" y="518"/>
                  <a:pt x="1958" y="518"/>
                  <a:pt x="1958" y="518"/>
                </a:cubicBezTo>
                <a:cubicBezTo>
                  <a:pt x="1956" y="515"/>
                  <a:pt x="1956" y="515"/>
                  <a:pt x="1956" y="515"/>
                </a:cubicBezTo>
                <a:cubicBezTo>
                  <a:pt x="1958" y="512"/>
                  <a:pt x="1958" y="512"/>
                  <a:pt x="1958" y="512"/>
                </a:cubicBezTo>
                <a:cubicBezTo>
                  <a:pt x="1961" y="511"/>
                  <a:pt x="1961" y="511"/>
                  <a:pt x="1961" y="511"/>
                </a:cubicBezTo>
                <a:cubicBezTo>
                  <a:pt x="1961" y="512"/>
                  <a:pt x="1961" y="512"/>
                  <a:pt x="1961" y="512"/>
                </a:cubicBezTo>
                <a:cubicBezTo>
                  <a:pt x="1959" y="512"/>
                  <a:pt x="1959" y="512"/>
                  <a:pt x="1959" y="512"/>
                </a:cubicBezTo>
                <a:cubicBezTo>
                  <a:pt x="1962" y="513"/>
                  <a:pt x="1962" y="513"/>
                  <a:pt x="1962" y="513"/>
                </a:cubicBezTo>
                <a:cubicBezTo>
                  <a:pt x="1965" y="516"/>
                  <a:pt x="1965" y="516"/>
                  <a:pt x="1965" y="516"/>
                </a:cubicBezTo>
                <a:cubicBezTo>
                  <a:pt x="1965" y="515"/>
                  <a:pt x="1965" y="515"/>
                  <a:pt x="1965" y="515"/>
                </a:cubicBezTo>
                <a:cubicBezTo>
                  <a:pt x="1966" y="515"/>
                  <a:pt x="1966" y="515"/>
                  <a:pt x="1966" y="515"/>
                </a:cubicBezTo>
                <a:cubicBezTo>
                  <a:pt x="1969" y="518"/>
                  <a:pt x="1969" y="518"/>
                  <a:pt x="1969" y="518"/>
                </a:cubicBezTo>
                <a:cubicBezTo>
                  <a:pt x="1971" y="518"/>
                  <a:pt x="1971" y="518"/>
                  <a:pt x="1971" y="518"/>
                </a:cubicBezTo>
                <a:cubicBezTo>
                  <a:pt x="1972" y="518"/>
                  <a:pt x="1972" y="518"/>
                  <a:pt x="1972" y="518"/>
                </a:cubicBezTo>
                <a:cubicBezTo>
                  <a:pt x="1969" y="515"/>
                  <a:pt x="1969" y="515"/>
                  <a:pt x="1969" y="515"/>
                </a:cubicBezTo>
                <a:cubicBezTo>
                  <a:pt x="1969" y="513"/>
                  <a:pt x="1969" y="513"/>
                  <a:pt x="1969" y="513"/>
                </a:cubicBezTo>
                <a:cubicBezTo>
                  <a:pt x="1971" y="513"/>
                  <a:pt x="1971" y="513"/>
                  <a:pt x="1971" y="513"/>
                </a:cubicBezTo>
                <a:cubicBezTo>
                  <a:pt x="1974" y="515"/>
                  <a:pt x="1974" y="515"/>
                  <a:pt x="1974" y="515"/>
                </a:cubicBezTo>
                <a:cubicBezTo>
                  <a:pt x="1975" y="516"/>
                  <a:pt x="1975" y="516"/>
                  <a:pt x="1975" y="516"/>
                </a:cubicBezTo>
                <a:cubicBezTo>
                  <a:pt x="1977" y="516"/>
                  <a:pt x="1977" y="516"/>
                  <a:pt x="1977" y="516"/>
                </a:cubicBezTo>
                <a:cubicBezTo>
                  <a:pt x="1975" y="513"/>
                  <a:pt x="1975" y="513"/>
                  <a:pt x="1975" y="513"/>
                </a:cubicBezTo>
                <a:cubicBezTo>
                  <a:pt x="1972" y="512"/>
                  <a:pt x="1972" y="512"/>
                  <a:pt x="1972" y="512"/>
                </a:cubicBezTo>
                <a:cubicBezTo>
                  <a:pt x="1971" y="512"/>
                  <a:pt x="1971" y="512"/>
                  <a:pt x="1971" y="512"/>
                </a:cubicBezTo>
                <a:cubicBezTo>
                  <a:pt x="1971" y="511"/>
                  <a:pt x="1971" y="511"/>
                  <a:pt x="1971" y="511"/>
                </a:cubicBezTo>
                <a:cubicBezTo>
                  <a:pt x="1969" y="511"/>
                  <a:pt x="1969" y="511"/>
                  <a:pt x="1969" y="511"/>
                </a:cubicBezTo>
                <a:cubicBezTo>
                  <a:pt x="1969" y="508"/>
                  <a:pt x="1969" y="508"/>
                  <a:pt x="1969" y="508"/>
                </a:cubicBezTo>
                <a:cubicBezTo>
                  <a:pt x="1971" y="508"/>
                  <a:pt x="1971" y="508"/>
                  <a:pt x="1971" y="508"/>
                </a:cubicBezTo>
                <a:cubicBezTo>
                  <a:pt x="1974" y="509"/>
                  <a:pt x="1974" y="509"/>
                  <a:pt x="1974" y="509"/>
                </a:cubicBezTo>
                <a:cubicBezTo>
                  <a:pt x="1974" y="508"/>
                  <a:pt x="1974" y="508"/>
                  <a:pt x="1974" y="508"/>
                </a:cubicBezTo>
                <a:cubicBezTo>
                  <a:pt x="1977" y="506"/>
                  <a:pt x="1977" y="506"/>
                  <a:pt x="1977" y="506"/>
                </a:cubicBezTo>
                <a:cubicBezTo>
                  <a:pt x="1978" y="506"/>
                  <a:pt x="1978" y="506"/>
                  <a:pt x="1978" y="506"/>
                </a:cubicBezTo>
                <a:cubicBezTo>
                  <a:pt x="1979" y="506"/>
                  <a:pt x="1979" y="506"/>
                  <a:pt x="1979" y="506"/>
                </a:cubicBezTo>
                <a:cubicBezTo>
                  <a:pt x="1981" y="506"/>
                  <a:pt x="1981" y="506"/>
                  <a:pt x="1981" y="506"/>
                </a:cubicBezTo>
                <a:cubicBezTo>
                  <a:pt x="1984" y="505"/>
                  <a:pt x="1984" y="505"/>
                  <a:pt x="1984" y="505"/>
                </a:cubicBezTo>
                <a:cubicBezTo>
                  <a:pt x="1985" y="506"/>
                  <a:pt x="1985" y="506"/>
                  <a:pt x="1985" y="506"/>
                </a:cubicBezTo>
                <a:cubicBezTo>
                  <a:pt x="1991" y="506"/>
                  <a:pt x="1991" y="506"/>
                  <a:pt x="1991" y="506"/>
                </a:cubicBezTo>
                <a:cubicBezTo>
                  <a:pt x="1994" y="508"/>
                  <a:pt x="1994" y="508"/>
                  <a:pt x="1994" y="508"/>
                </a:cubicBezTo>
                <a:cubicBezTo>
                  <a:pt x="1995" y="509"/>
                  <a:pt x="1995" y="509"/>
                  <a:pt x="1995" y="509"/>
                </a:cubicBezTo>
                <a:cubicBezTo>
                  <a:pt x="1997" y="511"/>
                  <a:pt x="1997" y="511"/>
                  <a:pt x="1997" y="511"/>
                </a:cubicBezTo>
                <a:cubicBezTo>
                  <a:pt x="1998" y="511"/>
                  <a:pt x="1998" y="511"/>
                  <a:pt x="1998" y="511"/>
                </a:cubicBezTo>
                <a:cubicBezTo>
                  <a:pt x="2001" y="509"/>
                  <a:pt x="2001" y="509"/>
                  <a:pt x="2001" y="509"/>
                </a:cubicBezTo>
                <a:cubicBezTo>
                  <a:pt x="2002" y="509"/>
                  <a:pt x="2002" y="509"/>
                  <a:pt x="2002" y="509"/>
                </a:cubicBezTo>
                <a:cubicBezTo>
                  <a:pt x="2002" y="511"/>
                  <a:pt x="2002" y="511"/>
                  <a:pt x="2002" y="511"/>
                </a:cubicBezTo>
                <a:cubicBezTo>
                  <a:pt x="2002" y="512"/>
                  <a:pt x="2002" y="512"/>
                  <a:pt x="2002" y="512"/>
                </a:cubicBezTo>
                <a:cubicBezTo>
                  <a:pt x="2005" y="511"/>
                  <a:pt x="2005" y="511"/>
                  <a:pt x="2005" y="511"/>
                </a:cubicBezTo>
                <a:cubicBezTo>
                  <a:pt x="2008" y="508"/>
                  <a:pt x="2008" y="508"/>
                  <a:pt x="2008" y="508"/>
                </a:cubicBezTo>
                <a:cubicBezTo>
                  <a:pt x="2010" y="506"/>
                  <a:pt x="2010" y="506"/>
                  <a:pt x="2010" y="506"/>
                </a:cubicBezTo>
                <a:cubicBezTo>
                  <a:pt x="2012" y="505"/>
                  <a:pt x="2012" y="505"/>
                  <a:pt x="2012" y="505"/>
                </a:cubicBezTo>
                <a:cubicBezTo>
                  <a:pt x="2014" y="505"/>
                  <a:pt x="2014" y="505"/>
                  <a:pt x="2014" y="505"/>
                </a:cubicBezTo>
                <a:cubicBezTo>
                  <a:pt x="2015" y="505"/>
                  <a:pt x="2015" y="505"/>
                  <a:pt x="2015" y="505"/>
                </a:cubicBezTo>
                <a:cubicBezTo>
                  <a:pt x="2018" y="503"/>
                  <a:pt x="2018" y="503"/>
                  <a:pt x="2018" y="503"/>
                </a:cubicBezTo>
                <a:cubicBezTo>
                  <a:pt x="2022" y="505"/>
                  <a:pt x="2022" y="505"/>
                  <a:pt x="2022" y="505"/>
                </a:cubicBezTo>
                <a:cubicBezTo>
                  <a:pt x="2025" y="505"/>
                  <a:pt x="2025" y="505"/>
                  <a:pt x="2025" y="505"/>
                </a:cubicBezTo>
                <a:cubicBezTo>
                  <a:pt x="2027" y="503"/>
                  <a:pt x="2027" y="503"/>
                  <a:pt x="2027" y="503"/>
                </a:cubicBezTo>
                <a:cubicBezTo>
                  <a:pt x="2028" y="502"/>
                  <a:pt x="2028" y="502"/>
                  <a:pt x="2028" y="502"/>
                </a:cubicBezTo>
                <a:cubicBezTo>
                  <a:pt x="2027" y="502"/>
                  <a:pt x="2027" y="502"/>
                  <a:pt x="2027" y="502"/>
                </a:cubicBezTo>
                <a:cubicBezTo>
                  <a:pt x="2020" y="499"/>
                  <a:pt x="2020" y="499"/>
                  <a:pt x="2020" y="499"/>
                </a:cubicBezTo>
                <a:cubicBezTo>
                  <a:pt x="2015" y="495"/>
                  <a:pt x="2015" y="495"/>
                  <a:pt x="2015" y="495"/>
                </a:cubicBezTo>
                <a:cubicBezTo>
                  <a:pt x="2015" y="493"/>
                  <a:pt x="2015" y="493"/>
                  <a:pt x="2015" y="493"/>
                </a:cubicBezTo>
                <a:cubicBezTo>
                  <a:pt x="2015" y="492"/>
                  <a:pt x="2015" y="492"/>
                  <a:pt x="2015" y="492"/>
                </a:cubicBezTo>
                <a:cubicBezTo>
                  <a:pt x="2014" y="492"/>
                  <a:pt x="2014" y="492"/>
                  <a:pt x="2014" y="492"/>
                </a:cubicBezTo>
                <a:cubicBezTo>
                  <a:pt x="2014" y="491"/>
                  <a:pt x="2014" y="491"/>
                  <a:pt x="2014" y="491"/>
                </a:cubicBezTo>
                <a:cubicBezTo>
                  <a:pt x="2011" y="486"/>
                  <a:pt x="2011" y="486"/>
                  <a:pt x="2011" y="486"/>
                </a:cubicBezTo>
                <a:cubicBezTo>
                  <a:pt x="2008" y="485"/>
                  <a:pt x="2008" y="485"/>
                  <a:pt x="2008" y="485"/>
                </a:cubicBezTo>
                <a:cubicBezTo>
                  <a:pt x="2010" y="485"/>
                  <a:pt x="2010" y="485"/>
                  <a:pt x="2010" y="485"/>
                </a:cubicBezTo>
                <a:cubicBezTo>
                  <a:pt x="2011" y="483"/>
                  <a:pt x="2011" y="483"/>
                  <a:pt x="2011" y="483"/>
                </a:cubicBezTo>
                <a:cubicBezTo>
                  <a:pt x="2012" y="482"/>
                  <a:pt x="2012" y="482"/>
                  <a:pt x="2012" y="482"/>
                </a:cubicBezTo>
                <a:cubicBezTo>
                  <a:pt x="2012" y="479"/>
                  <a:pt x="2012" y="479"/>
                  <a:pt x="2012" y="479"/>
                </a:cubicBezTo>
                <a:cubicBezTo>
                  <a:pt x="2012" y="476"/>
                  <a:pt x="2012" y="476"/>
                  <a:pt x="2012" y="476"/>
                </a:cubicBezTo>
                <a:cubicBezTo>
                  <a:pt x="2014" y="473"/>
                  <a:pt x="2014" y="473"/>
                  <a:pt x="2014" y="473"/>
                </a:cubicBezTo>
                <a:cubicBezTo>
                  <a:pt x="2017" y="472"/>
                  <a:pt x="2017" y="472"/>
                  <a:pt x="2017" y="472"/>
                </a:cubicBezTo>
                <a:cubicBezTo>
                  <a:pt x="2018" y="472"/>
                  <a:pt x="2018" y="472"/>
                  <a:pt x="2018" y="472"/>
                </a:cubicBezTo>
                <a:cubicBezTo>
                  <a:pt x="2020" y="472"/>
                  <a:pt x="2020" y="472"/>
                  <a:pt x="2020" y="472"/>
                </a:cubicBezTo>
                <a:cubicBezTo>
                  <a:pt x="2020" y="469"/>
                  <a:pt x="2020" y="469"/>
                  <a:pt x="2020" y="469"/>
                </a:cubicBezTo>
                <a:cubicBezTo>
                  <a:pt x="2020" y="468"/>
                  <a:pt x="2020" y="468"/>
                  <a:pt x="2020" y="468"/>
                </a:cubicBezTo>
                <a:cubicBezTo>
                  <a:pt x="2020" y="465"/>
                  <a:pt x="2020" y="465"/>
                  <a:pt x="2020" y="465"/>
                </a:cubicBezTo>
                <a:cubicBezTo>
                  <a:pt x="2020" y="460"/>
                  <a:pt x="2020" y="460"/>
                  <a:pt x="2020" y="460"/>
                </a:cubicBezTo>
                <a:cubicBezTo>
                  <a:pt x="2021" y="459"/>
                  <a:pt x="2021" y="459"/>
                  <a:pt x="2021" y="459"/>
                </a:cubicBezTo>
                <a:cubicBezTo>
                  <a:pt x="2022" y="456"/>
                  <a:pt x="2022" y="456"/>
                  <a:pt x="2022" y="456"/>
                </a:cubicBezTo>
                <a:cubicBezTo>
                  <a:pt x="2021" y="458"/>
                  <a:pt x="2021" y="458"/>
                  <a:pt x="2021" y="458"/>
                </a:cubicBezTo>
                <a:cubicBezTo>
                  <a:pt x="2021" y="456"/>
                  <a:pt x="2021" y="456"/>
                  <a:pt x="2021" y="456"/>
                </a:cubicBezTo>
                <a:cubicBezTo>
                  <a:pt x="2021" y="453"/>
                  <a:pt x="2021" y="453"/>
                  <a:pt x="2021" y="453"/>
                </a:cubicBezTo>
                <a:cubicBezTo>
                  <a:pt x="2021" y="452"/>
                  <a:pt x="2021" y="452"/>
                  <a:pt x="2021" y="452"/>
                </a:cubicBezTo>
                <a:cubicBezTo>
                  <a:pt x="2022" y="450"/>
                  <a:pt x="2022" y="450"/>
                  <a:pt x="2022" y="450"/>
                </a:cubicBezTo>
                <a:cubicBezTo>
                  <a:pt x="2022" y="452"/>
                  <a:pt x="2022" y="452"/>
                  <a:pt x="2022" y="452"/>
                </a:cubicBezTo>
                <a:cubicBezTo>
                  <a:pt x="2022" y="455"/>
                  <a:pt x="2022" y="455"/>
                  <a:pt x="2022" y="455"/>
                </a:cubicBezTo>
                <a:cubicBezTo>
                  <a:pt x="2025" y="455"/>
                  <a:pt x="2025" y="455"/>
                  <a:pt x="2025" y="455"/>
                </a:cubicBezTo>
                <a:cubicBezTo>
                  <a:pt x="2028" y="453"/>
                  <a:pt x="2028" y="453"/>
                  <a:pt x="2028" y="453"/>
                </a:cubicBezTo>
                <a:cubicBezTo>
                  <a:pt x="2030" y="450"/>
                  <a:pt x="2030" y="450"/>
                  <a:pt x="2030" y="450"/>
                </a:cubicBezTo>
                <a:cubicBezTo>
                  <a:pt x="2030" y="448"/>
                  <a:pt x="2030" y="448"/>
                  <a:pt x="2030" y="448"/>
                </a:cubicBezTo>
                <a:cubicBezTo>
                  <a:pt x="2030" y="446"/>
                  <a:pt x="2030" y="446"/>
                  <a:pt x="2030" y="446"/>
                </a:cubicBezTo>
                <a:cubicBezTo>
                  <a:pt x="2028" y="445"/>
                  <a:pt x="2028" y="445"/>
                  <a:pt x="2028" y="445"/>
                </a:cubicBezTo>
                <a:cubicBezTo>
                  <a:pt x="2030" y="443"/>
                  <a:pt x="2030" y="443"/>
                  <a:pt x="2030" y="443"/>
                </a:cubicBezTo>
                <a:cubicBezTo>
                  <a:pt x="2028" y="443"/>
                  <a:pt x="2028" y="443"/>
                  <a:pt x="2028" y="443"/>
                </a:cubicBezTo>
                <a:cubicBezTo>
                  <a:pt x="2028" y="440"/>
                  <a:pt x="2028" y="440"/>
                  <a:pt x="2028" y="440"/>
                </a:cubicBezTo>
                <a:cubicBezTo>
                  <a:pt x="2030" y="442"/>
                  <a:pt x="2030" y="442"/>
                  <a:pt x="2030" y="442"/>
                </a:cubicBezTo>
                <a:cubicBezTo>
                  <a:pt x="2031" y="442"/>
                  <a:pt x="2031" y="442"/>
                  <a:pt x="2031" y="442"/>
                </a:cubicBezTo>
                <a:cubicBezTo>
                  <a:pt x="2034" y="439"/>
                  <a:pt x="2034" y="439"/>
                  <a:pt x="2034" y="439"/>
                </a:cubicBezTo>
                <a:cubicBezTo>
                  <a:pt x="2033" y="441"/>
                  <a:pt x="2033" y="441"/>
                  <a:pt x="2033" y="441"/>
                </a:cubicBezTo>
                <a:cubicBezTo>
                  <a:pt x="2034" y="440"/>
                  <a:pt x="2034" y="440"/>
                  <a:pt x="2034" y="440"/>
                </a:cubicBezTo>
                <a:cubicBezTo>
                  <a:pt x="2035" y="438"/>
                  <a:pt x="2035" y="438"/>
                  <a:pt x="2035" y="438"/>
                </a:cubicBezTo>
                <a:cubicBezTo>
                  <a:pt x="2039" y="438"/>
                  <a:pt x="2045" y="437"/>
                  <a:pt x="2046" y="436"/>
                </a:cubicBezTo>
                <a:cubicBezTo>
                  <a:pt x="2046" y="435"/>
                  <a:pt x="2046" y="433"/>
                  <a:pt x="2046" y="429"/>
                </a:cubicBezTo>
                <a:cubicBezTo>
                  <a:pt x="2047" y="429"/>
                  <a:pt x="2047" y="429"/>
                  <a:pt x="2047" y="429"/>
                </a:cubicBezTo>
                <a:cubicBezTo>
                  <a:pt x="2047" y="427"/>
                  <a:pt x="2047" y="427"/>
                  <a:pt x="2047" y="427"/>
                </a:cubicBezTo>
                <a:cubicBezTo>
                  <a:pt x="2048" y="427"/>
                  <a:pt x="2048" y="427"/>
                  <a:pt x="2048" y="427"/>
                </a:cubicBezTo>
                <a:cubicBezTo>
                  <a:pt x="2048" y="429"/>
                  <a:pt x="2048" y="429"/>
                  <a:pt x="2048" y="429"/>
                </a:cubicBezTo>
                <a:cubicBezTo>
                  <a:pt x="2050" y="429"/>
                  <a:pt x="2050" y="429"/>
                  <a:pt x="2050" y="429"/>
                </a:cubicBezTo>
                <a:cubicBezTo>
                  <a:pt x="2051" y="429"/>
                  <a:pt x="2051" y="429"/>
                  <a:pt x="2051" y="429"/>
                </a:cubicBezTo>
                <a:cubicBezTo>
                  <a:pt x="2051" y="426"/>
                  <a:pt x="2051" y="426"/>
                  <a:pt x="2051" y="426"/>
                </a:cubicBezTo>
                <a:cubicBezTo>
                  <a:pt x="2053" y="429"/>
                  <a:pt x="2053" y="429"/>
                  <a:pt x="2053" y="429"/>
                </a:cubicBezTo>
                <a:cubicBezTo>
                  <a:pt x="2054" y="429"/>
                  <a:pt x="2054" y="429"/>
                  <a:pt x="2054" y="429"/>
                </a:cubicBezTo>
                <a:cubicBezTo>
                  <a:pt x="2055" y="430"/>
                  <a:pt x="2055" y="430"/>
                  <a:pt x="2055" y="430"/>
                </a:cubicBezTo>
                <a:cubicBezTo>
                  <a:pt x="2054" y="430"/>
                  <a:pt x="2054" y="430"/>
                  <a:pt x="2054" y="430"/>
                </a:cubicBezTo>
                <a:cubicBezTo>
                  <a:pt x="2051" y="430"/>
                  <a:pt x="2051" y="430"/>
                  <a:pt x="2051" y="430"/>
                </a:cubicBezTo>
                <a:cubicBezTo>
                  <a:pt x="2050" y="430"/>
                  <a:pt x="2050" y="430"/>
                  <a:pt x="2050" y="430"/>
                </a:cubicBezTo>
                <a:cubicBezTo>
                  <a:pt x="2051" y="432"/>
                  <a:pt x="2051" y="432"/>
                  <a:pt x="2051" y="432"/>
                </a:cubicBezTo>
                <a:cubicBezTo>
                  <a:pt x="2053" y="432"/>
                  <a:pt x="2053" y="432"/>
                  <a:pt x="2053" y="432"/>
                </a:cubicBezTo>
                <a:cubicBezTo>
                  <a:pt x="2051" y="433"/>
                  <a:pt x="2051" y="433"/>
                  <a:pt x="2051" y="433"/>
                </a:cubicBezTo>
                <a:cubicBezTo>
                  <a:pt x="2054" y="433"/>
                  <a:pt x="2054" y="433"/>
                  <a:pt x="2054" y="433"/>
                </a:cubicBezTo>
                <a:cubicBezTo>
                  <a:pt x="2055" y="435"/>
                  <a:pt x="2055" y="435"/>
                  <a:pt x="2055" y="435"/>
                </a:cubicBezTo>
                <a:cubicBezTo>
                  <a:pt x="2058" y="436"/>
                  <a:pt x="2058" y="436"/>
                  <a:pt x="2058" y="436"/>
                </a:cubicBezTo>
                <a:cubicBezTo>
                  <a:pt x="2061" y="436"/>
                  <a:pt x="2061" y="436"/>
                  <a:pt x="2061" y="436"/>
                </a:cubicBezTo>
                <a:cubicBezTo>
                  <a:pt x="2064" y="436"/>
                  <a:pt x="2064" y="436"/>
                  <a:pt x="2064" y="436"/>
                </a:cubicBezTo>
                <a:cubicBezTo>
                  <a:pt x="2067" y="436"/>
                  <a:pt x="2067" y="436"/>
                  <a:pt x="2067" y="436"/>
                </a:cubicBezTo>
                <a:cubicBezTo>
                  <a:pt x="2070" y="436"/>
                  <a:pt x="2070" y="436"/>
                  <a:pt x="2070" y="436"/>
                </a:cubicBezTo>
                <a:cubicBezTo>
                  <a:pt x="2071" y="436"/>
                  <a:pt x="2071" y="436"/>
                  <a:pt x="2071" y="436"/>
                </a:cubicBezTo>
                <a:cubicBezTo>
                  <a:pt x="2071" y="438"/>
                  <a:pt x="2071" y="438"/>
                  <a:pt x="2071" y="438"/>
                </a:cubicBezTo>
                <a:cubicBezTo>
                  <a:pt x="2073" y="439"/>
                  <a:pt x="2073" y="439"/>
                  <a:pt x="2073" y="439"/>
                </a:cubicBezTo>
                <a:cubicBezTo>
                  <a:pt x="2071" y="440"/>
                  <a:pt x="2071" y="440"/>
                  <a:pt x="2071" y="440"/>
                </a:cubicBezTo>
                <a:cubicBezTo>
                  <a:pt x="2068" y="440"/>
                  <a:pt x="2068" y="440"/>
                  <a:pt x="2068" y="440"/>
                </a:cubicBezTo>
                <a:cubicBezTo>
                  <a:pt x="2064" y="442"/>
                  <a:pt x="2064" y="442"/>
                  <a:pt x="2064" y="442"/>
                </a:cubicBezTo>
                <a:cubicBezTo>
                  <a:pt x="2061" y="445"/>
                  <a:pt x="2061" y="445"/>
                  <a:pt x="2061" y="445"/>
                </a:cubicBezTo>
                <a:cubicBezTo>
                  <a:pt x="2060" y="446"/>
                  <a:pt x="2060" y="446"/>
                  <a:pt x="2060" y="446"/>
                </a:cubicBezTo>
                <a:cubicBezTo>
                  <a:pt x="2061" y="446"/>
                  <a:pt x="2061" y="446"/>
                  <a:pt x="2061" y="446"/>
                </a:cubicBezTo>
                <a:cubicBezTo>
                  <a:pt x="2063" y="446"/>
                  <a:pt x="2063" y="446"/>
                  <a:pt x="2063" y="446"/>
                </a:cubicBezTo>
                <a:cubicBezTo>
                  <a:pt x="2065" y="446"/>
                  <a:pt x="2065" y="446"/>
                  <a:pt x="2065" y="446"/>
                </a:cubicBezTo>
                <a:cubicBezTo>
                  <a:pt x="2070" y="449"/>
                  <a:pt x="2070" y="449"/>
                  <a:pt x="2070" y="449"/>
                </a:cubicBezTo>
                <a:cubicBezTo>
                  <a:pt x="2071" y="450"/>
                  <a:pt x="2071" y="450"/>
                  <a:pt x="2071" y="450"/>
                </a:cubicBezTo>
                <a:cubicBezTo>
                  <a:pt x="2073" y="453"/>
                  <a:pt x="2073" y="453"/>
                  <a:pt x="2073" y="453"/>
                </a:cubicBezTo>
                <a:cubicBezTo>
                  <a:pt x="2071" y="456"/>
                  <a:pt x="2071" y="456"/>
                  <a:pt x="2071" y="456"/>
                </a:cubicBezTo>
                <a:cubicBezTo>
                  <a:pt x="2070" y="456"/>
                  <a:pt x="2070" y="456"/>
                  <a:pt x="2070" y="456"/>
                </a:cubicBezTo>
                <a:cubicBezTo>
                  <a:pt x="2073" y="459"/>
                  <a:pt x="2073" y="459"/>
                  <a:pt x="2073" y="459"/>
                </a:cubicBezTo>
                <a:cubicBezTo>
                  <a:pt x="2075" y="459"/>
                  <a:pt x="2075" y="459"/>
                  <a:pt x="2075" y="459"/>
                </a:cubicBezTo>
                <a:cubicBezTo>
                  <a:pt x="2080" y="458"/>
                  <a:pt x="2080" y="458"/>
                  <a:pt x="2080" y="458"/>
                </a:cubicBezTo>
                <a:cubicBezTo>
                  <a:pt x="2081" y="455"/>
                  <a:pt x="2081" y="455"/>
                  <a:pt x="2081" y="455"/>
                </a:cubicBezTo>
                <a:cubicBezTo>
                  <a:pt x="2084" y="453"/>
                  <a:pt x="2084" y="453"/>
                  <a:pt x="2084" y="453"/>
                </a:cubicBezTo>
                <a:cubicBezTo>
                  <a:pt x="2087" y="453"/>
                  <a:pt x="2087" y="453"/>
                  <a:pt x="2087" y="453"/>
                </a:cubicBezTo>
                <a:cubicBezTo>
                  <a:pt x="2090" y="452"/>
                  <a:pt x="2090" y="452"/>
                  <a:pt x="2090" y="452"/>
                </a:cubicBezTo>
                <a:cubicBezTo>
                  <a:pt x="2091" y="450"/>
                  <a:pt x="2091" y="450"/>
                  <a:pt x="2091" y="450"/>
                </a:cubicBezTo>
                <a:cubicBezTo>
                  <a:pt x="2093" y="450"/>
                  <a:pt x="2093" y="450"/>
                  <a:pt x="2093" y="450"/>
                </a:cubicBezTo>
                <a:cubicBezTo>
                  <a:pt x="2093" y="449"/>
                  <a:pt x="2093" y="449"/>
                  <a:pt x="2093" y="449"/>
                </a:cubicBezTo>
                <a:cubicBezTo>
                  <a:pt x="2094" y="449"/>
                  <a:pt x="2094" y="449"/>
                  <a:pt x="2094" y="449"/>
                </a:cubicBezTo>
                <a:cubicBezTo>
                  <a:pt x="2096" y="450"/>
                  <a:pt x="2096" y="450"/>
                  <a:pt x="2096" y="450"/>
                </a:cubicBezTo>
                <a:cubicBezTo>
                  <a:pt x="2100" y="450"/>
                  <a:pt x="2100" y="450"/>
                  <a:pt x="2100" y="450"/>
                </a:cubicBezTo>
                <a:cubicBezTo>
                  <a:pt x="2101" y="450"/>
                  <a:pt x="2101" y="450"/>
                  <a:pt x="2101" y="450"/>
                </a:cubicBezTo>
                <a:cubicBezTo>
                  <a:pt x="2103" y="449"/>
                  <a:pt x="2103" y="449"/>
                  <a:pt x="2103" y="449"/>
                </a:cubicBezTo>
                <a:cubicBezTo>
                  <a:pt x="2103" y="448"/>
                  <a:pt x="2103" y="448"/>
                  <a:pt x="2103" y="448"/>
                </a:cubicBezTo>
                <a:cubicBezTo>
                  <a:pt x="2104" y="446"/>
                  <a:pt x="2104" y="446"/>
                  <a:pt x="2104" y="446"/>
                </a:cubicBezTo>
                <a:cubicBezTo>
                  <a:pt x="2101" y="445"/>
                  <a:pt x="2101" y="445"/>
                  <a:pt x="2101" y="445"/>
                </a:cubicBezTo>
                <a:cubicBezTo>
                  <a:pt x="2098" y="445"/>
                  <a:pt x="2098" y="445"/>
                  <a:pt x="2098" y="445"/>
                </a:cubicBezTo>
                <a:cubicBezTo>
                  <a:pt x="2097" y="446"/>
                  <a:pt x="2097" y="446"/>
                  <a:pt x="2097" y="446"/>
                </a:cubicBezTo>
                <a:cubicBezTo>
                  <a:pt x="2096" y="445"/>
                  <a:pt x="2096" y="445"/>
                  <a:pt x="2096" y="445"/>
                </a:cubicBezTo>
                <a:cubicBezTo>
                  <a:pt x="2094" y="446"/>
                  <a:pt x="2094" y="446"/>
                  <a:pt x="2094" y="446"/>
                </a:cubicBezTo>
                <a:cubicBezTo>
                  <a:pt x="2093" y="446"/>
                  <a:pt x="2093" y="446"/>
                  <a:pt x="2093" y="446"/>
                </a:cubicBezTo>
                <a:cubicBezTo>
                  <a:pt x="2090" y="445"/>
                  <a:pt x="2090" y="445"/>
                  <a:pt x="2090" y="445"/>
                </a:cubicBezTo>
                <a:cubicBezTo>
                  <a:pt x="2087" y="442"/>
                  <a:pt x="2087" y="442"/>
                  <a:pt x="2087" y="442"/>
                </a:cubicBezTo>
                <a:cubicBezTo>
                  <a:pt x="2091" y="448"/>
                  <a:pt x="2091" y="448"/>
                  <a:pt x="2091" y="448"/>
                </a:cubicBezTo>
                <a:cubicBezTo>
                  <a:pt x="2088" y="446"/>
                  <a:pt x="2088" y="446"/>
                  <a:pt x="2088" y="446"/>
                </a:cubicBezTo>
                <a:cubicBezTo>
                  <a:pt x="2087" y="446"/>
                  <a:pt x="2087" y="446"/>
                  <a:pt x="2087" y="446"/>
                </a:cubicBezTo>
                <a:cubicBezTo>
                  <a:pt x="2087" y="445"/>
                  <a:pt x="2087" y="445"/>
                  <a:pt x="2087" y="445"/>
                </a:cubicBezTo>
                <a:cubicBezTo>
                  <a:pt x="2087" y="443"/>
                  <a:pt x="2087" y="443"/>
                  <a:pt x="2087" y="443"/>
                </a:cubicBezTo>
                <a:cubicBezTo>
                  <a:pt x="2084" y="442"/>
                  <a:pt x="2084" y="442"/>
                  <a:pt x="2084" y="442"/>
                </a:cubicBezTo>
                <a:cubicBezTo>
                  <a:pt x="2083" y="440"/>
                  <a:pt x="2083" y="440"/>
                  <a:pt x="2083" y="440"/>
                </a:cubicBezTo>
                <a:cubicBezTo>
                  <a:pt x="2083" y="439"/>
                  <a:pt x="2083" y="439"/>
                  <a:pt x="2083" y="439"/>
                </a:cubicBezTo>
                <a:cubicBezTo>
                  <a:pt x="2080" y="440"/>
                  <a:pt x="2080" y="440"/>
                  <a:pt x="2080" y="440"/>
                </a:cubicBezTo>
                <a:cubicBezTo>
                  <a:pt x="2081" y="439"/>
                  <a:pt x="2081" y="439"/>
                  <a:pt x="2081" y="439"/>
                </a:cubicBezTo>
                <a:cubicBezTo>
                  <a:pt x="2081" y="438"/>
                  <a:pt x="2081" y="438"/>
                  <a:pt x="2081" y="438"/>
                </a:cubicBezTo>
                <a:cubicBezTo>
                  <a:pt x="2080" y="439"/>
                  <a:pt x="2080" y="439"/>
                  <a:pt x="2080" y="439"/>
                </a:cubicBezTo>
                <a:cubicBezTo>
                  <a:pt x="2078" y="438"/>
                  <a:pt x="2078" y="438"/>
                  <a:pt x="2078" y="438"/>
                </a:cubicBezTo>
                <a:cubicBezTo>
                  <a:pt x="2077" y="438"/>
                  <a:pt x="2077" y="438"/>
                  <a:pt x="2077" y="438"/>
                </a:cubicBezTo>
                <a:cubicBezTo>
                  <a:pt x="2075" y="436"/>
                  <a:pt x="2075" y="436"/>
                  <a:pt x="2075" y="436"/>
                </a:cubicBezTo>
                <a:cubicBezTo>
                  <a:pt x="2074" y="438"/>
                  <a:pt x="2074" y="438"/>
                  <a:pt x="2074" y="438"/>
                </a:cubicBezTo>
                <a:cubicBezTo>
                  <a:pt x="2071" y="435"/>
                  <a:pt x="2071" y="435"/>
                  <a:pt x="2071" y="435"/>
                </a:cubicBezTo>
                <a:cubicBezTo>
                  <a:pt x="2075" y="435"/>
                  <a:pt x="2075" y="435"/>
                  <a:pt x="2075" y="435"/>
                </a:cubicBezTo>
                <a:cubicBezTo>
                  <a:pt x="2077" y="433"/>
                  <a:pt x="2077" y="433"/>
                  <a:pt x="2077" y="433"/>
                </a:cubicBezTo>
                <a:cubicBezTo>
                  <a:pt x="2078" y="436"/>
                  <a:pt x="2078" y="436"/>
                  <a:pt x="2078" y="436"/>
                </a:cubicBezTo>
                <a:cubicBezTo>
                  <a:pt x="2078" y="435"/>
                  <a:pt x="2078" y="435"/>
                  <a:pt x="2078" y="435"/>
                </a:cubicBezTo>
                <a:cubicBezTo>
                  <a:pt x="2080" y="436"/>
                  <a:pt x="2080" y="436"/>
                  <a:pt x="2080" y="436"/>
                </a:cubicBezTo>
                <a:cubicBezTo>
                  <a:pt x="2080" y="438"/>
                  <a:pt x="2080" y="438"/>
                  <a:pt x="2080" y="438"/>
                </a:cubicBezTo>
                <a:cubicBezTo>
                  <a:pt x="2081" y="438"/>
                  <a:pt x="2081" y="438"/>
                  <a:pt x="2081" y="438"/>
                </a:cubicBezTo>
                <a:cubicBezTo>
                  <a:pt x="2081" y="435"/>
                  <a:pt x="2081" y="435"/>
                  <a:pt x="2081" y="435"/>
                </a:cubicBezTo>
                <a:cubicBezTo>
                  <a:pt x="2083" y="436"/>
                  <a:pt x="2083" y="436"/>
                  <a:pt x="2083" y="436"/>
                </a:cubicBezTo>
                <a:cubicBezTo>
                  <a:pt x="2083" y="438"/>
                  <a:pt x="2083" y="438"/>
                  <a:pt x="2083" y="438"/>
                </a:cubicBezTo>
                <a:cubicBezTo>
                  <a:pt x="2084" y="438"/>
                  <a:pt x="2084" y="438"/>
                  <a:pt x="2084" y="438"/>
                </a:cubicBezTo>
                <a:cubicBezTo>
                  <a:pt x="2084" y="435"/>
                  <a:pt x="2084" y="435"/>
                  <a:pt x="2084" y="435"/>
                </a:cubicBezTo>
                <a:cubicBezTo>
                  <a:pt x="2087" y="433"/>
                  <a:pt x="2087" y="433"/>
                  <a:pt x="2087" y="433"/>
                </a:cubicBezTo>
                <a:cubicBezTo>
                  <a:pt x="2087" y="432"/>
                  <a:pt x="2087" y="432"/>
                  <a:pt x="2087" y="432"/>
                </a:cubicBezTo>
                <a:cubicBezTo>
                  <a:pt x="2088" y="432"/>
                  <a:pt x="2088" y="432"/>
                  <a:pt x="2088" y="432"/>
                </a:cubicBezTo>
                <a:cubicBezTo>
                  <a:pt x="2088" y="433"/>
                  <a:pt x="2088" y="433"/>
                  <a:pt x="2088" y="433"/>
                </a:cubicBezTo>
                <a:cubicBezTo>
                  <a:pt x="2085" y="436"/>
                  <a:pt x="2085" y="436"/>
                  <a:pt x="2085" y="436"/>
                </a:cubicBezTo>
                <a:cubicBezTo>
                  <a:pt x="2088" y="435"/>
                  <a:pt x="2088" y="435"/>
                  <a:pt x="2088" y="435"/>
                </a:cubicBezTo>
                <a:cubicBezTo>
                  <a:pt x="2090" y="433"/>
                  <a:pt x="2090" y="433"/>
                  <a:pt x="2090" y="433"/>
                </a:cubicBezTo>
                <a:cubicBezTo>
                  <a:pt x="2091" y="430"/>
                  <a:pt x="2091" y="430"/>
                  <a:pt x="2091" y="430"/>
                </a:cubicBezTo>
                <a:cubicBezTo>
                  <a:pt x="2094" y="429"/>
                  <a:pt x="2094" y="429"/>
                  <a:pt x="2094" y="429"/>
                </a:cubicBezTo>
                <a:cubicBezTo>
                  <a:pt x="2097" y="429"/>
                  <a:pt x="2097" y="429"/>
                  <a:pt x="2097" y="429"/>
                </a:cubicBezTo>
                <a:cubicBezTo>
                  <a:pt x="2100" y="427"/>
                  <a:pt x="2100" y="427"/>
                  <a:pt x="2100" y="427"/>
                </a:cubicBezTo>
                <a:cubicBezTo>
                  <a:pt x="2101" y="427"/>
                  <a:pt x="2101" y="427"/>
                  <a:pt x="2101" y="427"/>
                </a:cubicBezTo>
                <a:cubicBezTo>
                  <a:pt x="2104" y="429"/>
                  <a:pt x="2104" y="429"/>
                  <a:pt x="2104" y="429"/>
                </a:cubicBezTo>
                <a:cubicBezTo>
                  <a:pt x="2106" y="426"/>
                  <a:pt x="2106" y="426"/>
                  <a:pt x="2106" y="426"/>
                </a:cubicBezTo>
                <a:cubicBezTo>
                  <a:pt x="2108" y="425"/>
                  <a:pt x="2108" y="425"/>
                  <a:pt x="2108" y="425"/>
                </a:cubicBezTo>
                <a:cubicBezTo>
                  <a:pt x="2110" y="425"/>
                  <a:pt x="2110" y="425"/>
                  <a:pt x="2110" y="425"/>
                </a:cubicBezTo>
                <a:cubicBezTo>
                  <a:pt x="2111" y="423"/>
                  <a:pt x="2111" y="423"/>
                  <a:pt x="2111" y="423"/>
                </a:cubicBezTo>
                <a:cubicBezTo>
                  <a:pt x="2114" y="423"/>
                  <a:pt x="2114" y="423"/>
                  <a:pt x="2114" y="423"/>
                </a:cubicBezTo>
                <a:cubicBezTo>
                  <a:pt x="2117" y="423"/>
                  <a:pt x="2117" y="423"/>
                  <a:pt x="2117" y="423"/>
                </a:cubicBezTo>
                <a:cubicBezTo>
                  <a:pt x="2118" y="422"/>
                  <a:pt x="2118" y="422"/>
                  <a:pt x="2118" y="422"/>
                </a:cubicBezTo>
                <a:cubicBezTo>
                  <a:pt x="2120" y="422"/>
                  <a:pt x="2120" y="422"/>
                  <a:pt x="2120" y="422"/>
                </a:cubicBezTo>
                <a:cubicBezTo>
                  <a:pt x="2121" y="422"/>
                  <a:pt x="2121" y="422"/>
                  <a:pt x="2121" y="422"/>
                </a:cubicBezTo>
                <a:cubicBezTo>
                  <a:pt x="2124" y="422"/>
                  <a:pt x="2124" y="422"/>
                  <a:pt x="2124" y="422"/>
                </a:cubicBezTo>
                <a:cubicBezTo>
                  <a:pt x="2127" y="420"/>
                  <a:pt x="2127" y="420"/>
                  <a:pt x="2127" y="420"/>
                </a:cubicBezTo>
                <a:cubicBezTo>
                  <a:pt x="2128" y="420"/>
                  <a:pt x="2128" y="420"/>
                  <a:pt x="2128" y="420"/>
                </a:cubicBezTo>
                <a:cubicBezTo>
                  <a:pt x="2128" y="422"/>
                  <a:pt x="2128" y="422"/>
                  <a:pt x="2128" y="422"/>
                </a:cubicBezTo>
                <a:cubicBezTo>
                  <a:pt x="2130" y="423"/>
                  <a:pt x="2130" y="423"/>
                  <a:pt x="2130" y="423"/>
                </a:cubicBezTo>
                <a:cubicBezTo>
                  <a:pt x="2127" y="425"/>
                  <a:pt x="2127" y="425"/>
                  <a:pt x="2127" y="425"/>
                </a:cubicBezTo>
                <a:cubicBezTo>
                  <a:pt x="2124" y="426"/>
                  <a:pt x="2124" y="426"/>
                  <a:pt x="2124" y="426"/>
                </a:cubicBezTo>
                <a:cubicBezTo>
                  <a:pt x="2121" y="427"/>
                  <a:pt x="2121" y="427"/>
                  <a:pt x="2121" y="427"/>
                </a:cubicBezTo>
                <a:cubicBezTo>
                  <a:pt x="2121" y="429"/>
                  <a:pt x="2121" y="429"/>
                  <a:pt x="2121" y="429"/>
                </a:cubicBezTo>
                <a:cubicBezTo>
                  <a:pt x="2118" y="429"/>
                  <a:pt x="2118" y="429"/>
                  <a:pt x="2118" y="429"/>
                </a:cubicBezTo>
                <a:cubicBezTo>
                  <a:pt x="2116" y="429"/>
                  <a:pt x="2116" y="429"/>
                  <a:pt x="2116" y="429"/>
                </a:cubicBezTo>
                <a:cubicBezTo>
                  <a:pt x="2114" y="429"/>
                  <a:pt x="2114" y="429"/>
                  <a:pt x="2114" y="429"/>
                </a:cubicBezTo>
                <a:cubicBezTo>
                  <a:pt x="2116" y="430"/>
                  <a:pt x="2116" y="430"/>
                  <a:pt x="2116" y="430"/>
                </a:cubicBezTo>
                <a:cubicBezTo>
                  <a:pt x="2116" y="432"/>
                  <a:pt x="2116" y="432"/>
                  <a:pt x="2116" y="432"/>
                </a:cubicBezTo>
                <a:cubicBezTo>
                  <a:pt x="2120" y="433"/>
                  <a:pt x="2120" y="433"/>
                  <a:pt x="2120" y="433"/>
                </a:cubicBezTo>
                <a:cubicBezTo>
                  <a:pt x="2121" y="435"/>
                  <a:pt x="2121" y="435"/>
                  <a:pt x="2121" y="435"/>
                </a:cubicBezTo>
                <a:cubicBezTo>
                  <a:pt x="2123" y="438"/>
                  <a:pt x="2123" y="438"/>
                  <a:pt x="2123" y="438"/>
                </a:cubicBezTo>
                <a:cubicBezTo>
                  <a:pt x="2121" y="436"/>
                  <a:pt x="2121" y="436"/>
                  <a:pt x="2121" y="436"/>
                </a:cubicBezTo>
                <a:cubicBezTo>
                  <a:pt x="2120" y="436"/>
                  <a:pt x="2120" y="436"/>
                  <a:pt x="2120" y="436"/>
                </a:cubicBezTo>
                <a:cubicBezTo>
                  <a:pt x="2118" y="438"/>
                  <a:pt x="2118" y="438"/>
                  <a:pt x="2118" y="438"/>
                </a:cubicBezTo>
                <a:cubicBezTo>
                  <a:pt x="2117" y="440"/>
                  <a:pt x="2117" y="440"/>
                  <a:pt x="2117" y="440"/>
                </a:cubicBezTo>
                <a:cubicBezTo>
                  <a:pt x="2116" y="442"/>
                  <a:pt x="2116" y="442"/>
                  <a:pt x="2116" y="442"/>
                </a:cubicBezTo>
                <a:cubicBezTo>
                  <a:pt x="2114" y="442"/>
                  <a:pt x="2114" y="442"/>
                  <a:pt x="2114" y="442"/>
                </a:cubicBezTo>
                <a:cubicBezTo>
                  <a:pt x="2114" y="445"/>
                  <a:pt x="2114" y="445"/>
                  <a:pt x="2114" y="445"/>
                </a:cubicBezTo>
                <a:cubicBezTo>
                  <a:pt x="2116" y="443"/>
                  <a:pt x="2116" y="443"/>
                  <a:pt x="2116" y="443"/>
                </a:cubicBezTo>
                <a:cubicBezTo>
                  <a:pt x="2116" y="445"/>
                  <a:pt x="2116" y="445"/>
                  <a:pt x="2116" y="445"/>
                </a:cubicBezTo>
                <a:cubicBezTo>
                  <a:pt x="2116" y="448"/>
                  <a:pt x="2116" y="448"/>
                  <a:pt x="2116" y="448"/>
                </a:cubicBezTo>
                <a:cubicBezTo>
                  <a:pt x="2111" y="446"/>
                  <a:pt x="2111" y="446"/>
                  <a:pt x="2111" y="446"/>
                </a:cubicBezTo>
                <a:cubicBezTo>
                  <a:pt x="2110" y="446"/>
                  <a:pt x="2110" y="446"/>
                  <a:pt x="2110" y="446"/>
                </a:cubicBezTo>
                <a:cubicBezTo>
                  <a:pt x="2111" y="448"/>
                  <a:pt x="2111" y="448"/>
                  <a:pt x="2111" y="448"/>
                </a:cubicBezTo>
                <a:cubicBezTo>
                  <a:pt x="2107" y="446"/>
                  <a:pt x="2107" y="446"/>
                  <a:pt x="2107" y="446"/>
                </a:cubicBezTo>
                <a:cubicBezTo>
                  <a:pt x="2106" y="445"/>
                  <a:pt x="2106" y="445"/>
                  <a:pt x="2106" y="445"/>
                </a:cubicBezTo>
                <a:cubicBezTo>
                  <a:pt x="2104" y="446"/>
                  <a:pt x="2104" y="446"/>
                  <a:pt x="2104" y="446"/>
                </a:cubicBezTo>
                <a:cubicBezTo>
                  <a:pt x="2106" y="446"/>
                  <a:pt x="2106" y="446"/>
                  <a:pt x="2106" y="446"/>
                </a:cubicBezTo>
                <a:cubicBezTo>
                  <a:pt x="2107" y="448"/>
                  <a:pt x="2107" y="448"/>
                  <a:pt x="2107" y="448"/>
                </a:cubicBezTo>
                <a:cubicBezTo>
                  <a:pt x="2106" y="448"/>
                  <a:pt x="2106" y="448"/>
                  <a:pt x="2106" y="448"/>
                </a:cubicBezTo>
                <a:cubicBezTo>
                  <a:pt x="2104" y="449"/>
                  <a:pt x="2104" y="449"/>
                  <a:pt x="2104" y="449"/>
                </a:cubicBezTo>
                <a:cubicBezTo>
                  <a:pt x="2110" y="450"/>
                  <a:pt x="2110" y="450"/>
                  <a:pt x="2110" y="450"/>
                </a:cubicBezTo>
                <a:cubicBezTo>
                  <a:pt x="2111" y="452"/>
                  <a:pt x="2111" y="452"/>
                  <a:pt x="2111" y="452"/>
                </a:cubicBezTo>
                <a:cubicBezTo>
                  <a:pt x="2113" y="453"/>
                  <a:pt x="2113" y="453"/>
                  <a:pt x="2113" y="453"/>
                </a:cubicBezTo>
                <a:cubicBezTo>
                  <a:pt x="2117" y="456"/>
                  <a:pt x="2117" y="456"/>
                  <a:pt x="2117" y="456"/>
                </a:cubicBezTo>
                <a:cubicBezTo>
                  <a:pt x="2118" y="456"/>
                  <a:pt x="2118" y="456"/>
                  <a:pt x="2118" y="456"/>
                </a:cubicBezTo>
                <a:cubicBezTo>
                  <a:pt x="2118" y="455"/>
                  <a:pt x="2118" y="455"/>
                  <a:pt x="2118" y="455"/>
                </a:cubicBezTo>
                <a:cubicBezTo>
                  <a:pt x="2121" y="456"/>
                  <a:pt x="2121" y="456"/>
                  <a:pt x="2121" y="456"/>
                </a:cubicBezTo>
                <a:cubicBezTo>
                  <a:pt x="2123" y="459"/>
                  <a:pt x="2123" y="459"/>
                  <a:pt x="2123" y="459"/>
                </a:cubicBezTo>
                <a:cubicBezTo>
                  <a:pt x="2130" y="462"/>
                  <a:pt x="2130" y="462"/>
                  <a:pt x="2130" y="462"/>
                </a:cubicBezTo>
                <a:cubicBezTo>
                  <a:pt x="2137" y="468"/>
                  <a:pt x="2137" y="468"/>
                  <a:pt x="2137" y="468"/>
                </a:cubicBezTo>
                <a:cubicBezTo>
                  <a:pt x="2143" y="473"/>
                  <a:pt x="2143" y="473"/>
                  <a:pt x="2143" y="473"/>
                </a:cubicBezTo>
                <a:cubicBezTo>
                  <a:pt x="2144" y="473"/>
                  <a:pt x="2144" y="473"/>
                  <a:pt x="2144" y="473"/>
                </a:cubicBezTo>
                <a:cubicBezTo>
                  <a:pt x="2147" y="475"/>
                  <a:pt x="2147" y="475"/>
                  <a:pt x="2147" y="475"/>
                </a:cubicBezTo>
                <a:cubicBezTo>
                  <a:pt x="2150" y="476"/>
                  <a:pt x="2150" y="476"/>
                  <a:pt x="2150" y="476"/>
                </a:cubicBezTo>
                <a:cubicBezTo>
                  <a:pt x="2154" y="478"/>
                  <a:pt x="2154" y="478"/>
                  <a:pt x="2154" y="478"/>
                </a:cubicBezTo>
                <a:cubicBezTo>
                  <a:pt x="2157" y="479"/>
                  <a:pt x="2157" y="479"/>
                  <a:pt x="2157" y="479"/>
                </a:cubicBezTo>
                <a:cubicBezTo>
                  <a:pt x="2159" y="481"/>
                  <a:pt x="2159" y="481"/>
                  <a:pt x="2159" y="481"/>
                </a:cubicBezTo>
                <a:cubicBezTo>
                  <a:pt x="2161" y="482"/>
                  <a:pt x="2161" y="482"/>
                  <a:pt x="2161" y="482"/>
                </a:cubicBezTo>
                <a:cubicBezTo>
                  <a:pt x="2166" y="491"/>
                  <a:pt x="2166" y="491"/>
                  <a:pt x="2166" y="491"/>
                </a:cubicBezTo>
                <a:cubicBezTo>
                  <a:pt x="2166" y="493"/>
                  <a:pt x="2166" y="493"/>
                  <a:pt x="2166" y="493"/>
                </a:cubicBezTo>
                <a:cubicBezTo>
                  <a:pt x="2166" y="496"/>
                  <a:pt x="2166" y="496"/>
                  <a:pt x="2166" y="496"/>
                </a:cubicBezTo>
                <a:cubicBezTo>
                  <a:pt x="2164" y="498"/>
                  <a:pt x="2164" y="498"/>
                  <a:pt x="2164" y="498"/>
                </a:cubicBezTo>
                <a:cubicBezTo>
                  <a:pt x="2153" y="505"/>
                  <a:pt x="2153" y="505"/>
                  <a:pt x="2153" y="505"/>
                </a:cubicBezTo>
                <a:cubicBezTo>
                  <a:pt x="2149" y="506"/>
                  <a:pt x="2149" y="506"/>
                  <a:pt x="2149" y="506"/>
                </a:cubicBezTo>
                <a:cubicBezTo>
                  <a:pt x="2144" y="505"/>
                  <a:pt x="2144" y="505"/>
                  <a:pt x="2144" y="505"/>
                </a:cubicBezTo>
                <a:cubicBezTo>
                  <a:pt x="2141" y="503"/>
                  <a:pt x="2141" y="503"/>
                  <a:pt x="2141" y="503"/>
                </a:cubicBezTo>
                <a:cubicBezTo>
                  <a:pt x="2139" y="503"/>
                  <a:pt x="2139" y="503"/>
                  <a:pt x="2139" y="503"/>
                </a:cubicBezTo>
                <a:cubicBezTo>
                  <a:pt x="2134" y="505"/>
                  <a:pt x="2134" y="505"/>
                  <a:pt x="2134" y="505"/>
                </a:cubicBezTo>
                <a:cubicBezTo>
                  <a:pt x="2131" y="506"/>
                  <a:pt x="2131" y="506"/>
                  <a:pt x="2131" y="506"/>
                </a:cubicBezTo>
                <a:cubicBezTo>
                  <a:pt x="2127" y="506"/>
                  <a:pt x="2127" y="506"/>
                  <a:pt x="2127" y="506"/>
                </a:cubicBezTo>
                <a:cubicBezTo>
                  <a:pt x="2124" y="505"/>
                  <a:pt x="2124" y="505"/>
                  <a:pt x="2124" y="505"/>
                </a:cubicBezTo>
                <a:cubicBezTo>
                  <a:pt x="2124" y="503"/>
                  <a:pt x="2124" y="503"/>
                  <a:pt x="2124" y="503"/>
                </a:cubicBezTo>
                <a:cubicBezTo>
                  <a:pt x="2123" y="503"/>
                  <a:pt x="2123" y="503"/>
                  <a:pt x="2123" y="503"/>
                </a:cubicBezTo>
                <a:cubicBezTo>
                  <a:pt x="2121" y="505"/>
                  <a:pt x="2121" y="505"/>
                  <a:pt x="2121" y="505"/>
                </a:cubicBezTo>
                <a:cubicBezTo>
                  <a:pt x="2118" y="503"/>
                  <a:pt x="2118" y="503"/>
                  <a:pt x="2118" y="503"/>
                </a:cubicBezTo>
                <a:cubicBezTo>
                  <a:pt x="2114" y="501"/>
                  <a:pt x="2114" y="501"/>
                  <a:pt x="2114" y="501"/>
                </a:cubicBezTo>
                <a:cubicBezTo>
                  <a:pt x="2111" y="501"/>
                  <a:pt x="2111" y="501"/>
                  <a:pt x="2111" y="501"/>
                </a:cubicBezTo>
                <a:cubicBezTo>
                  <a:pt x="2110" y="501"/>
                  <a:pt x="2110" y="501"/>
                  <a:pt x="2110" y="501"/>
                </a:cubicBezTo>
                <a:cubicBezTo>
                  <a:pt x="2108" y="502"/>
                  <a:pt x="2108" y="502"/>
                  <a:pt x="2108" y="502"/>
                </a:cubicBezTo>
                <a:cubicBezTo>
                  <a:pt x="2107" y="501"/>
                  <a:pt x="2107" y="501"/>
                  <a:pt x="2107" y="501"/>
                </a:cubicBezTo>
                <a:cubicBezTo>
                  <a:pt x="2106" y="498"/>
                  <a:pt x="2106" y="498"/>
                  <a:pt x="2106" y="498"/>
                </a:cubicBezTo>
                <a:cubicBezTo>
                  <a:pt x="2104" y="495"/>
                  <a:pt x="2104" y="495"/>
                  <a:pt x="2104" y="495"/>
                </a:cubicBezTo>
                <a:cubicBezTo>
                  <a:pt x="2103" y="495"/>
                  <a:pt x="2103" y="495"/>
                  <a:pt x="2103" y="495"/>
                </a:cubicBezTo>
                <a:cubicBezTo>
                  <a:pt x="2101" y="495"/>
                  <a:pt x="2101" y="495"/>
                  <a:pt x="2101" y="495"/>
                </a:cubicBezTo>
                <a:cubicBezTo>
                  <a:pt x="2100" y="496"/>
                  <a:pt x="2100" y="496"/>
                  <a:pt x="2100" y="496"/>
                </a:cubicBezTo>
                <a:cubicBezTo>
                  <a:pt x="2097" y="495"/>
                  <a:pt x="2097" y="495"/>
                  <a:pt x="2097" y="495"/>
                </a:cubicBezTo>
                <a:cubicBezTo>
                  <a:pt x="2094" y="493"/>
                  <a:pt x="2094" y="493"/>
                  <a:pt x="2094" y="493"/>
                </a:cubicBezTo>
                <a:cubicBezTo>
                  <a:pt x="2093" y="492"/>
                  <a:pt x="2093" y="492"/>
                  <a:pt x="2093" y="492"/>
                </a:cubicBezTo>
                <a:cubicBezTo>
                  <a:pt x="2094" y="491"/>
                  <a:pt x="2094" y="491"/>
                  <a:pt x="2094" y="491"/>
                </a:cubicBezTo>
                <a:cubicBezTo>
                  <a:pt x="2091" y="491"/>
                  <a:pt x="2091" y="491"/>
                  <a:pt x="2091" y="491"/>
                </a:cubicBezTo>
                <a:cubicBezTo>
                  <a:pt x="2090" y="492"/>
                  <a:pt x="2090" y="492"/>
                  <a:pt x="2090" y="492"/>
                </a:cubicBezTo>
                <a:cubicBezTo>
                  <a:pt x="2085" y="492"/>
                  <a:pt x="2085" y="492"/>
                  <a:pt x="2085" y="492"/>
                </a:cubicBezTo>
                <a:cubicBezTo>
                  <a:pt x="2083" y="492"/>
                  <a:pt x="2083" y="492"/>
                  <a:pt x="2083" y="492"/>
                </a:cubicBezTo>
                <a:cubicBezTo>
                  <a:pt x="2077" y="492"/>
                  <a:pt x="2077" y="492"/>
                  <a:pt x="2077" y="492"/>
                </a:cubicBezTo>
                <a:cubicBezTo>
                  <a:pt x="2070" y="492"/>
                  <a:pt x="2070" y="492"/>
                  <a:pt x="2070" y="492"/>
                </a:cubicBezTo>
                <a:cubicBezTo>
                  <a:pt x="2064" y="495"/>
                  <a:pt x="2064" y="495"/>
                  <a:pt x="2064" y="495"/>
                </a:cubicBezTo>
                <a:cubicBezTo>
                  <a:pt x="2058" y="498"/>
                  <a:pt x="2058" y="498"/>
                  <a:pt x="2058" y="498"/>
                </a:cubicBezTo>
                <a:cubicBezTo>
                  <a:pt x="2055" y="499"/>
                  <a:pt x="2055" y="499"/>
                  <a:pt x="2055" y="499"/>
                </a:cubicBezTo>
                <a:cubicBezTo>
                  <a:pt x="2053" y="501"/>
                  <a:pt x="2053" y="501"/>
                  <a:pt x="2053" y="501"/>
                </a:cubicBezTo>
                <a:cubicBezTo>
                  <a:pt x="2053" y="503"/>
                  <a:pt x="2053" y="503"/>
                  <a:pt x="2053" y="503"/>
                </a:cubicBezTo>
                <a:cubicBezTo>
                  <a:pt x="2050" y="503"/>
                  <a:pt x="2050" y="503"/>
                  <a:pt x="2050" y="503"/>
                </a:cubicBezTo>
                <a:cubicBezTo>
                  <a:pt x="2045" y="503"/>
                  <a:pt x="2045" y="503"/>
                  <a:pt x="2045" y="503"/>
                </a:cubicBezTo>
                <a:cubicBezTo>
                  <a:pt x="2040" y="503"/>
                  <a:pt x="2040" y="503"/>
                  <a:pt x="2040" y="503"/>
                </a:cubicBezTo>
                <a:cubicBezTo>
                  <a:pt x="2035" y="503"/>
                  <a:pt x="2035" y="503"/>
                  <a:pt x="2035" y="503"/>
                </a:cubicBezTo>
                <a:cubicBezTo>
                  <a:pt x="2031" y="502"/>
                  <a:pt x="2031" y="502"/>
                  <a:pt x="2031" y="502"/>
                </a:cubicBezTo>
                <a:cubicBezTo>
                  <a:pt x="2028" y="503"/>
                  <a:pt x="2028" y="503"/>
                  <a:pt x="2028" y="503"/>
                </a:cubicBezTo>
                <a:cubicBezTo>
                  <a:pt x="2027" y="505"/>
                  <a:pt x="2027" y="505"/>
                  <a:pt x="2027" y="505"/>
                </a:cubicBezTo>
                <a:cubicBezTo>
                  <a:pt x="2028" y="506"/>
                  <a:pt x="2028" y="506"/>
                  <a:pt x="2028" y="506"/>
                </a:cubicBezTo>
                <a:cubicBezTo>
                  <a:pt x="2030" y="508"/>
                  <a:pt x="2030" y="508"/>
                  <a:pt x="2030" y="508"/>
                </a:cubicBezTo>
                <a:cubicBezTo>
                  <a:pt x="2032" y="508"/>
                  <a:pt x="2032" y="508"/>
                  <a:pt x="2032" y="508"/>
                </a:cubicBezTo>
                <a:cubicBezTo>
                  <a:pt x="2037" y="509"/>
                  <a:pt x="2037" y="509"/>
                  <a:pt x="2037" y="509"/>
                </a:cubicBezTo>
                <a:cubicBezTo>
                  <a:pt x="2031" y="509"/>
                  <a:pt x="2031" y="509"/>
                  <a:pt x="2031" y="509"/>
                </a:cubicBezTo>
                <a:cubicBezTo>
                  <a:pt x="2028" y="509"/>
                  <a:pt x="2028" y="509"/>
                  <a:pt x="2028" y="509"/>
                </a:cubicBezTo>
                <a:cubicBezTo>
                  <a:pt x="2025" y="512"/>
                  <a:pt x="2025" y="512"/>
                  <a:pt x="2025" y="512"/>
                </a:cubicBezTo>
                <a:cubicBezTo>
                  <a:pt x="2028" y="512"/>
                  <a:pt x="2028" y="512"/>
                  <a:pt x="2028" y="512"/>
                </a:cubicBezTo>
                <a:cubicBezTo>
                  <a:pt x="2030" y="512"/>
                  <a:pt x="2030" y="512"/>
                  <a:pt x="2030" y="512"/>
                </a:cubicBezTo>
                <a:cubicBezTo>
                  <a:pt x="2027" y="513"/>
                  <a:pt x="2027" y="513"/>
                  <a:pt x="2027" y="513"/>
                </a:cubicBezTo>
                <a:cubicBezTo>
                  <a:pt x="2025" y="513"/>
                  <a:pt x="2025" y="513"/>
                  <a:pt x="2025" y="513"/>
                </a:cubicBezTo>
                <a:cubicBezTo>
                  <a:pt x="2021" y="513"/>
                  <a:pt x="2021" y="513"/>
                  <a:pt x="2021" y="513"/>
                </a:cubicBezTo>
                <a:cubicBezTo>
                  <a:pt x="2018" y="513"/>
                  <a:pt x="2018" y="513"/>
                  <a:pt x="2018" y="513"/>
                </a:cubicBezTo>
                <a:cubicBezTo>
                  <a:pt x="2015" y="513"/>
                  <a:pt x="2015" y="513"/>
                  <a:pt x="2015" y="513"/>
                </a:cubicBezTo>
                <a:cubicBezTo>
                  <a:pt x="2017" y="512"/>
                  <a:pt x="2017" y="512"/>
                  <a:pt x="2017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4" y="513"/>
                  <a:pt x="2014" y="513"/>
                  <a:pt x="2014" y="513"/>
                </a:cubicBezTo>
                <a:cubicBezTo>
                  <a:pt x="2010" y="513"/>
                  <a:pt x="2010" y="513"/>
                  <a:pt x="2010" y="513"/>
                </a:cubicBezTo>
                <a:cubicBezTo>
                  <a:pt x="2008" y="512"/>
                  <a:pt x="2008" y="512"/>
                  <a:pt x="2008" y="512"/>
                </a:cubicBezTo>
                <a:cubicBezTo>
                  <a:pt x="2007" y="513"/>
                  <a:pt x="2007" y="513"/>
                  <a:pt x="2007" y="513"/>
                </a:cubicBezTo>
                <a:cubicBezTo>
                  <a:pt x="2004" y="513"/>
                  <a:pt x="2004" y="513"/>
                  <a:pt x="2004" y="513"/>
                </a:cubicBezTo>
                <a:cubicBezTo>
                  <a:pt x="2002" y="513"/>
                  <a:pt x="2002" y="513"/>
                  <a:pt x="2002" y="513"/>
                </a:cubicBezTo>
                <a:cubicBezTo>
                  <a:pt x="1999" y="516"/>
                  <a:pt x="1999" y="516"/>
                  <a:pt x="1999" y="516"/>
                </a:cubicBezTo>
                <a:cubicBezTo>
                  <a:pt x="1997" y="518"/>
                  <a:pt x="1997" y="518"/>
                  <a:pt x="1997" y="518"/>
                </a:cubicBezTo>
                <a:cubicBezTo>
                  <a:pt x="1997" y="522"/>
                  <a:pt x="1997" y="522"/>
                  <a:pt x="1997" y="522"/>
                </a:cubicBezTo>
                <a:cubicBezTo>
                  <a:pt x="1997" y="525"/>
                  <a:pt x="1997" y="525"/>
                  <a:pt x="1997" y="525"/>
                </a:cubicBezTo>
                <a:cubicBezTo>
                  <a:pt x="1998" y="526"/>
                  <a:pt x="1998" y="526"/>
                  <a:pt x="1998" y="526"/>
                </a:cubicBezTo>
                <a:cubicBezTo>
                  <a:pt x="2001" y="525"/>
                  <a:pt x="2001" y="525"/>
                  <a:pt x="2001" y="525"/>
                </a:cubicBezTo>
                <a:cubicBezTo>
                  <a:pt x="2004" y="525"/>
                  <a:pt x="2004" y="525"/>
                  <a:pt x="2004" y="525"/>
                </a:cubicBezTo>
                <a:cubicBezTo>
                  <a:pt x="2005" y="525"/>
                  <a:pt x="2005" y="525"/>
                  <a:pt x="2005" y="525"/>
                </a:cubicBezTo>
                <a:cubicBezTo>
                  <a:pt x="2002" y="528"/>
                  <a:pt x="2002" y="528"/>
                  <a:pt x="2002" y="528"/>
                </a:cubicBezTo>
                <a:cubicBezTo>
                  <a:pt x="2004" y="529"/>
                  <a:pt x="2004" y="529"/>
                  <a:pt x="2004" y="529"/>
                </a:cubicBezTo>
                <a:cubicBezTo>
                  <a:pt x="2005" y="532"/>
                  <a:pt x="2005" y="532"/>
                  <a:pt x="2005" y="532"/>
                </a:cubicBezTo>
                <a:cubicBezTo>
                  <a:pt x="2005" y="534"/>
                  <a:pt x="2005" y="534"/>
                  <a:pt x="2005" y="534"/>
                </a:cubicBezTo>
                <a:cubicBezTo>
                  <a:pt x="2007" y="534"/>
                  <a:pt x="2007" y="534"/>
                  <a:pt x="2007" y="534"/>
                </a:cubicBezTo>
                <a:cubicBezTo>
                  <a:pt x="2005" y="535"/>
                  <a:pt x="2005" y="535"/>
                  <a:pt x="2005" y="535"/>
                </a:cubicBezTo>
                <a:cubicBezTo>
                  <a:pt x="2004" y="536"/>
                  <a:pt x="2004" y="536"/>
                  <a:pt x="2004" y="536"/>
                </a:cubicBezTo>
                <a:cubicBezTo>
                  <a:pt x="2007" y="538"/>
                  <a:pt x="2007" y="538"/>
                  <a:pt x="2007" y="538"/>
                </a:cubicBezTo>
                <a:cubicBezTo>
                  <a:pt x="2008" y="539"/>
                  <a:pt x="2008" y="539"/>
                  <a:pt x="2008" y="539"/>
                </a:cubicBezTo>
                <a:cubicBezTo>
                  <a:pt x="2008" y="541"/>
                  <a:pt x="2008" y="541"/>
                  <a:pt x="2008" y="541"/>
                </a:cubicBezTo>
                <a:cubicBezTo>
                  <a:pt x="2005" y="541"/>
                  <a:pt x="2005" y="541"/>
                  <a:pt x="2005" y="541"/>
                </a:cubicBezTo>
                <a:cubicBezTo>
                  <a:pt x="2004" y="541"/>
                  <a:pt x="2004" y="541"/>
                  <a:pt x="2004" y="541"/>
                </a:cubicBezTo>
                <a:cubicBezTo>
                  <a:pt x="2004" y="542"/>
                  <a:pt x="2004" y="542"/>
                  <a:pt x="2004" y="542"/>
                </a:cubicBezTo>
                <a:cubicBezTo>
                  <a:pt x="2005" y="544"/>
                  <a:pt x="2005" y="544"/>
                  <a:pt x="2005" y="544"/>
                </a:cubicBezTo>
                <a:cubicBezTo>
                  <a:pt x="2005" y="545"/>
                  <a:pt x="2005" y="545"/>
                  <a:pt x="2005" y="545"/>
                </a:cubicBezTo>
                <a:cubicBezTo>
                  <a:pt x="2008" y="545"/>
                  <a:pt x="2008" y="545"/>
                  <a:pt x="2008" y="545"/>
                </a:cubicBezTo>
                <a:cubicBezTo>
                  <a:pt x="2011" y="546"/>
                  <a:pt x="2011" y="546"/>
                  <a:pt x="2011" y="546"/>
                </a:cubicBezTo>
                <a:cubicBezTo>
                  <a:pt x="2011" y="548"/>
                  <a:pt x="2011" y="548"/>
                  <a:pt x="2011" y="548"/>
                </a:cubicBezTo>
                <a:cubicBezTo>
                  <a:pt x="2011" y="549"/>
                  <a:pt x="2011" y="549"/>
                  <a:pt x="2011" y="549"/>
                </a:cubicBezTo>
                <a:cubicBezTo>
                  <a:pt x="2008" y="551"/>
                  <a:pt x="2008" y="551"/>
                  <a:pt x="2008" y="551"/>
                </a:cubicBezTo>
                <a:cubicBezTo>
                  <a:pt x="2010" y="551"/>
                  <a:pt x="2010" y="551"/>
                  <a:pt x="2010" y="551"/>
                </a:cubicBezTo>
                <a:cubicBezTo>
                  <a:pt x="2011" y="554"/>
                  <a:pt x="2011" y="554"/>
                  <a:pt x="2011" y="554"/>
                </a:cubicBezTo>
                <a:cubicBezTo>
                  <a:pt x="2011" y="555"/>
                  <a:pt x="2011" y="555"/>
                  <a:pt x="2011" y="555"/>
                </a:cubicBezTo>
                <a:cubicBezTo>
                  <a:pt x="2012" y="554"/>
                  <a:pt x="2012" y="554"/>
                  <a:pt x="2012" y="554"/>
                </a:cubicBezTo>
                <a:cubicBezTo>
                  <a:pt x="2014" y="555"/>
                  <a:pt x="2014" y="555"/>
                  <a:pt x="2014" y="555"/>
                </a:cubicBezTo>
                <a:cubicBezTo>
                  <a:pt x="2014" y="558"/>
                  <a:pt x="2014" y="558"/>
                  <a:pt x="2014" y="558"/>
                </a:cubicBezTo>
                <a:cubicBezTo>
                  <a:pt x="2012" y="558"/>
                  <a:pt x="2012" y="558"/>
                  <a:pt x="2012" y="558"/>
                </a:cubicBezTo>
                <a:cubicBezTo>
                  <a:pt x="2011" y="558"/>
                  <a:pt x="2011" y="558"/>
                  <a:pt x="2011" y="558"/>
                </a:cubicBezTo>
                <a:cubicBezTo>
                  <a:pt x="2012" y="559"/>
                  <a:pt x="2012" y="559"/>
                  <a:pt x="2012" y="559"/>
                </a:cubicBezTo>
                <a:cubicBezTo>
                  <a:pt x="2014" y="559"/>
                  <a:pt x="2014" y="559"/>
                  <a:pt x="2014" y="559"/>
                </a:cubicBezTo>
                <a:cubicBezTo>
                  <a:pt x="2017" y="558"/>
                  <a:pt x="2017" y="558"/>
                  <a:pt x="2017" y="558"/>
                </a:cubicBezTo>
                <a:cubicBezTo>
                  <a:pt x="2022" y="559"/>
                  <a:pt x="2022" y="559"/>
                  <a:pt x="2022" y="559"/>
                </a:cubicBezTo>
                <a:cubicBezTo>
                  <a:pt x="2021" y="561"/>
                  <a:pt x="2021" y="561"/>
                  <a:pt x="2021" y="561"/>
                </a:cubicBezTo>
                <a:cubicBezTo>
                  <a:pt x="2020" y="562"/>
                  <a:pt x="2020" y="562"/>
                  <a:pt x="2020" y="562"/>
                </a:cubicBezTo>
                <a:cubicBezTo>
                  <a:pt x="2018" y="562"/>
                  <a:pt x="2018" y="562"/>
                  <a:pt x="2018" y="562"/>
                </a:cubicBezTo>
                <a:cubicBezTo>
                  <a:pt x="2015" y="562"/>
                  <a:pt x="2015" y="562"/>
                  <a:pt x="2015" y="562"/>
                </a:cubicBezTo>
                <a:cubicBezTo>
                  <a:pt x="2014" y="564"/>
                  <a:pt x="2014" y="564"/>
                  <a:pt x="2014" y="564"/>
                </a:cubicBezTo>
                <a:cubicBezTo>
                  <a:pt x="2017" y="564"/>
                  <a:pt x="2017" y="564"/>
                  <a:pt x="2017" y="564"/>
                </a:cubicBezTo>
                <a:cubicBezTo>
                  <a:pt x="2021" y="562"/>
                  <a:pt x="2021" y="562"/>
                  <a:pt x="2021" y="562"/>
                </a:cubicBezTo>
                <a:cubicBezTo>
                  <a:pt x="2020" y="564"/>
                  <a:pt x="2020" y="564"/>
                  <a:pt x="2020" y="564"/>
                </a:cubicBezTo>
                <a:cubicBezTo>
                  <a:pt x="2021" y="564"/>
                  <a:pt x="2021" y="564"/>
                  <a:pt x="2021" y="564"/>
                </a:cubicBezTo>
                <a:cubicBezTo>
                  <a:pt x="2021" y="565"/>
                  <a:pt x="2021" y="565"/>
                  <a:pt x="2021" y="565"/>
                </a:cubicBezTo>
                <a:cubicBezTo>
                  <a:pt x="2022" y="564"/>
                  <a:pt x="2022" y="564"/>
                  <a:pt x="2022" y="564"/>
                </a:cubicBezTo>
                <a:cubicBezTo>
                  <a:pt x="2025" y="561"/>
                  <a:pt x="2025" y="561"/>
                  <a:pt x="2025" y="561"/>
                </a:cubicBezTo>
                <a:cubicBezTo>
                  <a:pt x="2027" y="562"/>
                  <a:pt x="2027" y="562"/>
                  <a:pt x="2027" y="562"/>
                </a:cubicBezTo>
                <a:cubicBezTo>
                  <a:pt x="2030" y="564"/>
                  <a:pt x="2030" y="564"/>
                  <a:pt x="2030" y="564"/>
                </a:cubicBezTo>
                <a:cubicBezTo>
                  <a:pt x="2031" y="564"/>
                  <a:pt x="2031" y="564"/>
                  <a:pt x="2031" y="564"/>
                </a:cubicBezTo>
                <a:cubicBezTo>
                  <a:pt x="2032" y="564"/>
                  <a:pt x="2032" y="564"/>
                  <a:pt x="2032" y="564"/>
                </a:cubicBezTo>
                <a:cubicBezTo>
                  <a:pt x="2032" y="565"/>
                  <a:pt x="2032" y="565"/>
                  <a:pt x="2032" y="565"/>
                </a:cubicBezTo>
                <a:cubicBezTo>
                  <a:pt x="2034" y="567"/>
                  <a:pt x="2034" y="567"/>
                  <a:pt x="2034" y="567"/>
                </a:cubicBezTo>
                <a:cubicBezTo>
                  <a:pt x="2035" y="569"/>
                  <a:pt x="2035" y="569"/>
                  <a:pt x="2035" y="569"/>
                </a:cubicBezTo>
                <a:cubicBezTo>
                  <a:pt x="2038" y="571"/>
                  <a:pt x="2038" y="571"/>
                  <a:pt x="2038" y="571"/>
                </a:cubicBezTo>
                <a:cubicBezTo>
                  <a:pt x="2041" y="571"/>
                  <a:pt x="2041" y="571"/>
                  <a:pt x="2041" y="571"/>
                </a:cubicBezTo>
                <a:cubicBezTo>
                  <a:pt x="2044" y="569"/>
                  <a:pt x="2044" y="569"/>
                  <a:pt x="2044" y="569"/>
                </a:cubicBezTo>
                <a:cubicBezTo>
                  <a:pt x="2045" y="569"/>
                  <a:pt x="2045" y="569"/>
                  <a:pt x="2045" y="569"/>
                </a:cubicBezTo>
                <a:cubicBezTo>
                  <a:pt x="2047" y="569"/>
                  <a:pt x="2047" y="569"/>
                  <a:pt x="2047" y="569"/>
                </a:cubicBezTo>
                <a:cubicBezTo>
                  <a:pt x="2048" y="569"/>
                  <a:pt x="2048" y="569"/>
                  <a:pt x="2048" y="569"/>
                </a:cubicBezTo>
                <a:cubicBezTo>
                  <a:pt x="2050" y="567"/>
                  <a:pt x="2050" y="567"/>
                  <a:pt x="2050" y="567"/>
                </a:cubicBezTo>
                <a:cubicBezTo>
                  <a:pt x="2050" y="564"/>
                  <a:pt x="2050" y="564"/>
                  <a:pt x="2050" y="564"/>
                </a:cubicBezTo>
                <a:cubicBezTo>
                  <a:pt x="2050" y="562"/>
                  <a:pt x="2050" y="562"/>
                  <a:pt x="2050" y="562"/>
                </a:cubicBezTo>
                <a:cubicBezTo>
                  <a:pt x="2051" y="561"/>
                  <a:pt x="2051" y="561"/>
                  <a:pt x="2051" y="561"/>
                </a:cubicBezTo>
                <a:cubicBezTo>
                  <a:pt x="2055" y="561"/>
                  <a:pt x="2055" y="561"/>
                  <a:pt x="2055" y="561"/>
                </a:cubicBezTo>
                <a:cubicBezTo>
                  <a:pt x="2060" y="564"/>
                  <a:pt x="2060" y="564"/>
                  <a:pt x="2060" y="564"/>
                </a:cubicBezTo>
                <a:cubicBezTo>
                  <a:pt x="2065" y="565"/>
                  <a:pt x="2065" y="565"/>
                  <a:pt x="2065" y="565"/>
                </a:cubicBezTo>
                <a:cubicBezTo>
                  <a:pt x="2068" y="568"/>
                  <a:pt x="2068" y="568"/>
                  <a:pt x="2068" y="568"/>
                </a:cubicBezTo>
                <a:cubicBezTo>
                  <a:pt x="2073" y="572"/>
                  <a:pt x="2073" y="572"/>
                  <a:pt x="2073" y="572"/>
                </a:cubicBezTo>
                <a:cubicBezTo>
                  <a:pt x="2075" y="572"/>
                  <a:pt x="2075" y="572"/>
                  <a:pt x="2075" y="572"/>
                </a:cubicBezTo>
                <a:cubicBezTo>
                  <a:pt x="2078" y="572"/>
                  <a:pt x="2078" y="572"/>
                  <a:pt x="2078" y="572"/>
                </a:cubicBezTo>
                <a:cubicBezTo>
                  <a:pt x="2081" y="571"/>
                  <a:pt x="2081" y="571"/>
                  <a:pt x="2081" y="571"/>
                </a:cubicBezTo>
                <a:cubicBezTo>
                  <a:pt x="2084" y="571"/>
                  <a:pt x="2084" y="571"/>
                  <a:pt x="2084" y="571"/>
                </a:cubicBezTo>
                <a:cubicBezTo>
                  <a:pt x="2085" y="571"/>
                  <a:pt x="2085" y="571"/>
                  <a:pt x="2085" y="571"/>
                </a:cubicBezTo>
                <a:cubicBezTo>
                  <a:pt x="2087" y="569"/>
                  <a:pt x="2087" y="569"/>
                  <a:pt x="2087" y="569"/>
                </a:cubicBezTo>
                <a:cubicBezTo>
                  <a:pt x="2088" y="569"/>
                  <a:pt x="2088" y="569"/>
                  <a:pt x="2088" y="569"/>
                </a:cubicBezTo>
                <a:cubicBezTo>
                  <a:pt x="2091" y="564"/>
                  <a:pt x="2091" y="564"/>
                  <a:pt x="2091" y="564"/>
                </a:cubicBezTo>
                <a:cubicBezTo>
                  <a:pt x="2094" y="562"/>
                  <a:pt x="2094" y="562"/>
                  <a:pt x="2094" y="562"/>
                </a:cubicBezTo>
                <a:cubicBezTo>
                  <a:pt x="2097" y="562"/>
                  <a:pt x="2097" y="562"/>
                  <a:pt x="2097" y="562"/>
                </a:cubicBezTo>
                <a:cubicBezTo>
                  <a:pt x="2104" y="565"/>
                  <a:pt x="2104" y="565"/>
                  <a:pt x="2104" y="565"/>
                </a:cubicBezTo>
                <a:cubicBezTo>
                  <a:pt x="2106" y="564"/>
                  <a:pt x="2106" y="564"/>
                  <a:pt x="2106" y="564"/>
                </a:cubicBezTo>
                <a:cubicBezTo>
                  <a:pt x="2107" y="562"/>
                  <a:pt x="2107" y="562"/>
                  <a:pt x="2107" y="562"/>
                </a:cubicBezTo>
                <a:cubicBezTo>
                  <a:pt x="2110" y="561"/>
                  <a:pt x="2110" y="561"/>
                  <a:pt x="2110" y="561"/>
                </a:cubicBezTo>
                <a:cubicBezTo>
                  <a:pt x="2111" y="561"/>
                  <a:pt x="2111" y="561"/>
                  <a:pt x="2111" y="561"/>
                </a:cubicBezTo>
                <a:cubicBezTo>
                  <a:pt x="2113" y="562"/>
                  <a:pt x="2113" y="562"/>
                  <a:pt x="2113" y="562"/>
                </a:cubicBezTo>
                <a:cubicBezTo>
                  <a:pt x="2113" y="564"/>
                  <a:pt x="2113" y="564"/>
                  <a:pt x="2113" y="564"/>
                </a:cubicBezTo>
                <a:cubicBezTo>
                  <a:pt x="2111" y="567"/>
                  <a:pt x="2111" y="567"/>
                  <a:pt x="2111" y="567"/>
                </a:cubicBezTo>
                <a:cubicBezTo>
                  <a:pt x="2110" y="568"/>
                  <a:pt x="2110" y="568"/>
                  <a:pt x="2110" y="568"/>
                </a:cubicBezTo>
                <a:cubicBezTo>
                  <a:pt x="2108" y="569"/>
                  <a:pt x="2108" y="569"/>
                  <a:pt x="2108" y="569"/>
                </a:cubicBezTo>
                <a:cubicBezTo>
                  <a:pt x="2110" y="569"/>
                  <a:pt x="2110" y="569"/>
                  <a:pt x="2110" y="569"/>
                </a:cubicBezTo>
                <a:cubicBezTo>
                  <a:pt x="2111" y="572"/>
                  <a:pt x="2111" y="572"/>
                  <a:pt x="2111" y="572"/>
                </a:cubicBezTo>
                <a:cubicBezTo>
                  <a:pt x="2111" y="574"/>
                  <a:pt x="2111" y="574"/>
                  <a:pt x="2111" y="574"/>
                </a:cubicBezTo>
                <a:cubicBezTo>
                  <a:pt x="2110" y="574"/>
                  <a:pt x="2110" y="574"/>
                  <a:pt x="2110" y="574"/>
                </a:cubicBezTo>
                <a:cubicBezTo>
                  <a:pt x="2110" y="578"/>
                  <a:pt x="2110" y="578"/>
                  <a:pt x="2110" y="578"/>
                </a:cubicBezTo>
                <a:cubicBezTo>
                  <a:pt x="2111" y="581"/>
                  <a:pt x="2111" y="581"/>
                  <a:pt x="2111" y="581"/>
                </a:cubicBezTo>
                <a:cubicBezTo>
                  <a:pt x="2111" y="582"/>
                  <a:pt x="2111" y="582"/>
                  <a:pt x="2111" y="582"/>
                </a:cubicBezTo>
                <a:cubicBezTo>
                  <a:pt x="2111" y="584"/>
                  <a:pt x="2111" y="584"/>
                  <a:pt x="2111" y="584"/>
                </a:cubicBezTo>
                <a:cubicBezTo>
                  <a:pt x="2111" y="588"/>
                  <a:pt x="2111" y="588"/>
                  <a:pt x="2111" y="588"/>
                </a:cubicBezTo>
                <a:cubicBezTo>
                  <a:pt x="2113" y="591"/>
                  <a:pt x="2113" y="591"/>
                  <a:pt x="2113" y="591"/>
                </a:cubicBezTo>
                <a:cubicBezTo>
                  <a:pt x="2113" y="592"/>
                  <a:pt x="2113" y="592"/>
                  <a:pt x="2113" y="592"/>
                </a:cubicBezTo>
                <a:cubicBezTo>
                  <a:pt x="2113" y="594"/>
                  <a:pt x="2113" y="594"/>
                  <a:pt x="2113" y="594"/>
                </a:cubicBezTo>
                <a:cubicBezTo>
                  <a:pt x="2110" y="595"/>
                  <a:pt x="2110" y="595"/>
                  <a:pt x="2110" y="595"/>
                </a:cubicBezTo>
                <a:cubicBezTo>
                  <a:pt x="2110" y="598"/>
                  <a:pt x="2110" y="598"/>
                  <a:pt x="2110" y="598"/>
                </a:cubicBezTo>
                <a:cubicBezTo>
                  <a:pt x="2108" y="601"/>
                  <a:pt x="2108" y="601"/>
                  <a:pt x="2108" y="601"/>
                </a:cubicBezTo>
                <a:cubicBezTo>
                  <a:pt x="2107" y="607"/>
                  <a:pt x="2107" y="607"/>
                  <a:pt x="2107" y="607"/>
                </a:cubicBezTo>
                <a:cubicBezTo>
                  <a:pt x="2106" y="610"/>
                  <a:pt x="2106" y="610"/>
                  <a:pt x="2106" y="610"/>
                </a:cubicBezTo>
                <a:cubicBezTo>
                  <a:pt x="2104" y="612"/>
                  <a:pt x="2104" y="612"/>
                  <a:pt x="2104" y="612"/>
                </a:cubicBezTo>
                <a:cubicBezTo>
                  <a:pt x="2104" y="614"/>
                  <a:pt x="2104" y="614"/>
                  <a:pt x="2104" y="614"/>
                </a:cubicBezTo>
                <a:cubicBezTo>
                  <a:pt x="2104" y="615"/>
                  <a:pt x="2104" y="615"/>
                  <a:pt x="2104" y="615"/>
                </a:cubicBezTo>
                <a:cubicBezTo>
                  <a:pt x="2103" y="618"/>
                  <a:pt x="2103" y="618"/>
                  <a:pt x="2103" y="618"/>
                </a:cubicBezTo>
                <a:cubicBezTo>
                  <a:pt x="2103" y="620"/>
                  <a:pt x="2103" y="620"/>
                  <a:pt x="2103" y="620"/>
                </a:cubicBezTo>
                <a:cubicBezTo>
                  <a:pt x="2101" y="627"/>
                  <a:pt x="2101" y="627"/>
                  <a:pt x="2101" y="627"/>
                </a:cubicBezTo>
                <a:cubicBezTo>
                  <a:pt x="2098" y="632"/>
                  <a:pt x="2098" y="632"/>
                  <a:pt x="2098" y="632"/>
                </a:cubicBezTo>
                <a:cubicBezTo>
                  <a:pt x="2100" y="634"/>
                  <a:pt x="2100" y="634"/>
                  <a:pt x="2100" y="634"/>
                </a:cubicBezTo>
                <a:cubicBezTo>
                  <a:pt x="2098" y="635"/>
                  <a:pt x="2098" y="635"/>
                  <a:pt x="2098" y="635"/>
                </a:cubicBezTo>
                <a:cubicBezTo>
                  <a:pt x="2097" y="637"/>
                  <a:pt x="2097" y="637"/>
                  <a:pt x="2097" y="637"/>
                </a:cubicBezTo>
                <a:cubicBezTo>
                  <a:pt x="2097" y="637"/>
                  <a:pt x="2097" y="638"/>
                  <a:pt x="2096" y="638"/>
                </a:cubicBezTo>
                <a:cubicBezTo>
                  <a:pt x="2096" y="637"/>
                  <a:pt x="2096" y="637"/>
                  <a:pt x="2096" y="637"/>
                </a:cubicBezTo>
                <a:cubicBezTo>
                  <a:pt x="2091" y="640"/>
                  <a:pt x="2091" y="640"/>
                  <a:pt x="2091" y="640"/>
                </a:cubicBezTo>
                <a:cubicBezTo>
                  <a:pt x="2087" y="640"/>
                  <a:pt x="2087" y="640"/>
                  <a:pt x="2087" y="640"/>
                </a:cubicBezTo>
                <a:cubicBezTo>
                  <a:pt x="2084" y="641"/>
                  <a:pt x="2084" y="641"/>
                  <a:pt x="2084" y="641"/>
                </a:cubicBezTo>
                <a:cubicBezTo>
                  <a:pt x="2084" y="640"/>
                  <a:pt x="2084" y="640"/>
                  <a:pt x="2084" y="640"/>
                </a:cubicBezTo>
                <a:cubicBezTo>
                  <a:pt x="2083" y="640"/>
                  <a:pt x="2083" y="640"/>
                  <a:pt x="2083" y="640"/>
                </a:cubicBezTo>
                <a:cubicBezTo>
                  <a:pt x="2080" y="640"/>
                  <a:pt x="2080" y="640"/>
                  <a:pt x="2080" y="640"/>
                </a:cubicBezTo>
                <a:cubicBezTo>
                  <a:pt x="2078" y="640"/>
                  <a:pt x="2078" y="640"/>
                  <a:pt x="2078" y="640"/>
                </a:cubicBezTo>
                <a:cubicBezTo>
                  <a:pt x="2077" y="640"/>
                  <a:pt x="2077" y="640"/>
                  <a:pt x="2077" y="640"/>
                </a:cubicBezTo>
                <a:cubicBezTo>
                  <a:pt x="2073" y="637"/>
                  <a:pt x="2073" y="637"/>
                  <a:pt x="2073" y="637"/>
                </a:cubicBezTo>
                <a:cubicBezTo>
                  <a:pt x="2074" y="638"/>
                  <a:pt x="2074" y="638"/>
                  <a:pt x="2074" y="638"/>
                </a:cubicBezTo>
                <a:cubicBezTo>
                  <a:pt x="2074" y="640"/>
                  <a:pt x="2074" y="640"/>
                  <a:pt x="2074" y="640"/>
                </a:cubicBezTo>
                <a:cubicBezTo>
                  <a:pt x="2073" y="641"/>
                  <a:pt x="2073" y="641"/>
                  <a:pt x="2073" y="641"/>
                </a:cubicBezTo>
                <a:cubicBezTo>
                  <a:pt x="2071" y="640"/>
                  <a:pt x="2071" y="640"/>
                  <a:pt x="2071" y="640"/>
                </a:cubicBezTo>
                <a:cubicBezTo>
                  <a:pt x="2070" y="638"/>
                  <a:pt x="2070" y="638"/>
                  <a:pt x="2070" y="638"/>
                </a:cubicBezTo>
                <a:cubicBezTo>
                  <a:pt x="2068" y="638"/>
                  <a:pt x="2068" y="638"/>
                  <a:pt x="2068" y="638"/>
                </a:cubicBezTo>
                <a:cubicBezTo>
                  <a:pt x="2068" y="637"/>
                  <a:pt x="2068" y="637"/>
                  <a:pt x="2068" y="637"/>
                </a:cubicBezTo>
                <a:cubicBezTo>
                  <a:pt x="2068" y="634"/>
                  <a:pt x="2068" y="634"/>
                  <a:pt x="2068" y="634"/>
                </a:cubicBezTo>
                <a:cubicBezTo>
                  <a:pt x="2065" y="635"/>
                  <a:pt x="2065" y="635"/>
                  <a:pt x="2065" y="635"/>
                </a:cubicBezTo>
                <a:cubicBezTo>
                  <a:pt x="2064" y="635"/>
                  <a:pt x="2064" y="635"/>
                  <a:pt x="2064" y="635"/>
                </a:cubicBezTo>
                <a:cubicBezTo>
                  <a:pt x="2063" y="634"/>
                  <a:pt x="2063" y="634"/>
                  <a:pt x="2063" y="634"/>
                </a:cubicBezTo>
                <a:cubicBezTo>
                  <a:pt x="2061" y="632"/>
                  <a:pt x="2061" y="632"/>
                  <a:pt x="2061" y="632"/>
                </a:cubicBezTo>
                <a:cubicBezTo>
                  <a:pt x="2058" y="632"/>
                  <a:pt x="2058" y="632"/>
                  <a:pt x="2058" y="632"/>
                </a:cubicBezTo>
                <a:cubicBezTo>
                  <a:pt x="2060" y="634"/>
                  <a:pt x="2060" y="634"/>
                  <a:pt x="2060" y="634"/>
                </a:cubicBezTo>
                <a:cubicBezTo>
                  <a:pt x="2058" y="635"/>
                  <a:pt x="2058" y="635"/>
                  <a:pt x="2058" y="635"/>
                </a:cubicBezTo>
                <a:cubicBezTo>
                  <a:pt x="2054" y="635"/>
                  <a:pt x="2054" y="635"/>
                  <a:pt x="2054" y="635"/>
                </a:cubicBezTo>
                <a:cubicBezTo>
                  <a:pt x="2053" y="634"/>
                  <a:pt x="2053" y="634"/>
                  <a:pt x="2053" y="634"/>
                </a:cubicBezTo>
                <a:cubicBezTo>
                  <a:pt x="2051" y="637"/>
                  <a:pt x="2051" y="637"/>
                  <a:pt x="2051" y="637"/>
                </a:cubicBezTo>
                <a:cubicBezTo>
                  <a:pt x="2050" y="638"/>
                  <a:pt x="2050" y="638"/>
                  <a:pt x="2050" y="638"/>
                </a:cubicBezTo>
                <a:cubicBezTo>
                  <a:pt x="2048" y="637"/>
                  <a:pt x="2048" y="637"/>
                  <a:pt x="2048" y="637"/>
                </a:cubicBezTo>
                <a:cubicBezTo>
                  <a:pt x="2045" y="640"/>
                  <a:pt x="2045" y="640"/>
                  <a:pt x="2045" y="640"/>
                </a:cubicBezTo>
                <a:cubicBezTo>
                  <a:pt x="2041" y="643"/>
                  <a:pt x="2041" y="643"/>
                  <a:pt x="2041" y="643"/>
                </a:cubicBezTo>
                <a:cubicBezTo>
                  <a:pt x="2037" y="644"/>
                  <a:pt x="2037" y="644"/>
                  <a:pt x="2037" y="644"/>
                </a:cubicBezTo>
                <a:cubicBezTo>
                  <a:pt x="2032" y="641"/>
                  <a:pt x="2032" y="641"/>
                  <a:pt x="2032" y="641"/>
                </a:cubicBezTo>
                <a:cubicBezTo>
                  <a:pt x="2028" y="640"/>
                  <a:pt x="2028" y="640"/>
                  <a:pt x="2028" y="640"/>
                </a:cubicBezTo>
                <a:cubicBezTo>
                  <a:pt x="2024" y="640"/>
                  <a:pt x="2024" y="640"/>
                  <a:pt x="2024" y="640"/>
                </a:cubicBezTo>
                <a:cubicBezTo>
                  <a:pt x="2022" y="638"/>
                  <a:pt x="2022" y="638"/>
                  <a:pt x="2022" y="638"/>
                </a:cubicBezTo>
                <a:cubicBezTo>
                  <a:pt x="2018" y="638"/>
                  <a:pt x="2018" y="638"/>
                  <a:pt x="2018" y="638"/>
                </a:cubicBezTo>
                <a:cubicBezTo>
                  <a:pt x="2015" y="635"/>
                  <a:pt x="2015" y="635"/>
                  <a:pt x="2015" y="635"/>
                </a:cubicBezTo>
                <a:cubicBezTo>
                  <a:pt x="2005" y="634"/>
                  <a:pt x="2005" y="634"/>
                  <a:pt x="2005" y="634"/>
                </a:cubicBezTo>
                <a:cubicBezTo>
                  <a:pt x="2001" y="634"/>
                  <a:pt x="2001" y="634"/>
                  <a:pt x="2001" y="634"/>
                </a:cubicBezTo>
                <a:cubicBezTo>
                  <a:pt x="1997" y="634"/>
                  <a:pt x="1997" y="634"/>
                  <a:pt x="1997" y="634"/>
                </a:cubicBezTo>
                <a:cubicBezTo>
                  <a:pt x="1994" y="634"/>
                  <a:pt x="1994" y="634"/>
                  <a:pt x="1994" y="634"/>
                </a:cubicBezTo>
                <a:cubicBezTo>
                  <a:pt x="1992" y="634"/>
                  <a:pt x="1992" y="634"/>
                  <a:pt x="1992" y="634"/>
                </a:cubicBezTo>
                <a:cubicBezTo>
                  <a:pt x="1991" y="632"/>
                  <a:pt x="1991" y="632"/>
                  <a:pt x="1991" y="632"/>
                </a:cubicBezTo>
                <a:cubicBezTo>
                  <a:pt x="1991" y="630"/>
                  <a:pt x="1991" y="630"/>
                  <a:pt x="1991" y="630"/>
                </a:cubicBezTo>
                <a:cubicBezTo>
                  <a:pt x="1988" y="628"/>
                  <a:pt x="1988" y="628"/>
                  <a:pt x="1988" y="628"/>
                </a:cubicBezTo>
                <a:cubicBezTo>
                  <a:pt x="1984" y="628"/>
                  <a:pt x="1984" y="628"/>
                  <a:pt x="1984" y="628"/>
                </a:cubicBezTo>
                <a:cubicBezTo>
                  <a:pt x="1979" y="627"/>
                  <a:pt x="1979" y="627"/>
                  <a:pt x="1979" y="627"/>
                </a:cubicBezTo>
                <a:cubicBezTo>
                  <a:pt x="1977" y="625"/>
                  <a:pt x="1977" y="625"/>
                  <a:pt x="1977" y="625"/>
                </a:cubicBezTo>
                <a:cubicBezTo>
                  <a:pt x="1972" y="625"/>
                  <a:pt x="1972" y="625"/>
                  <a:pt x="1972" y="625"/>
                </a:cubicBezTo>
                <a:cubicBezTo>
                  <a:pt x="1969" y="624"/>
                  <a:pt x="1969" y="624"/>
                  <a:pt x="1969" y="624"/>
                </a:cubicBezTo>
                <a:cubicBezTo>
                  <a:pt x="1968" y="624"/>
                  <a:pt x="1968" y="624"/>
                  <a:pt x="1968" y="624"/>
                </a:cubicBezTo>
                <a:cubicBezTo>
                  <a:pt x="1968" y="622"/>
                  <a:pt x="1968" y="622"/>
                  <a:pt x="1968" y="622"/>
                </a:cubicBezTo>
                <a:cubicBezTo>
                  <a:pt x="1968" y="620"/>
                  <a:pt x="1968" y="620"/>
                  <a:pt x="1968" y="620"/>
                </a:cubicBezTo>
                <a:cubicBezTo>
                  <a:pt x="1965" y="618"/>
                  <a:pt x="1965" y="618"/>
                  <a:pt x="1965" y="618"/>
                </a:cubicBezTo>
                <a:cubicBezTo>
                  <a:pt x="1958" y="615"/>
                  <a:pt x="1958" y="615"/>
                  <a:pt x="1958" y="615"/>
                </a:cubicBezTo>
                <a:cubicBezTo>
                  <a:pt x="1951" y="615"/>
                  <a:pt x="1951" y="615"/>
                  <a:pt x="1951" y="615"/>
                </a:cubicBezTo>
                <a:cubicBezTo>
                  <a:pt x="1948" y="617"/>
                  <a:pt x="1948" y="617"/>
                  <a:pt x="1948" y="617"/>
                </a:cubicBezTo>
                <a:cubicBezTo>
                  <a:pt x="1945" y="617"/>
                  <a:pt x="1945" y="617"/>
                  <a:pt x="1945" y="617"/>
                </a:cubicBezTo>
                <a:cubicBezTo>
                  <a:pt x="1941" y="618"/>
                  <a:pt x="1941" y="618"/>
                  <a:pt x="1941" y="618"/>
                </a:cubicBezTo>
                <a:cubicBezTo>
                  <a:pt x="1936" y="621"/>
                  <a:pt x="1936" y="621"/>
                  <a:pt x="1936" y="621"/>
                </a:cubicBezTo>
                <a:cubicBezTo>
                  <a:pt x="1934" y="624"/>
                  <a:pt x="1934" y="624"/>
                  <a:pt x="1934" y="624"/>
                </a:cubicBezTo>
                <a:cubicBezTo>
                  <a:pt x="1932" y="627"/>
                  <a:pt x="1932" y="627"/>
                  <a:pt x="1932" y="627"/>
                </a:cubicBezTo>
                <a:cubicBezTo>
                  <a:pt x="1931" y="631"/>
                  <a:pt x="1931" y="631"/>
                  <a:pt x="1931" y="631"/>
                </a:cubicBezTo>
                <a:cubicBezTo>
                  <a:pt x="1932" y="635"/>
                  <a:pt x="1932" y="635"/>
                  <a:pt x="1932" y="635"/>
                </a:cubicBezTo>
                <a:cubicBezTo>
                  <a:pt x="1934" y="638"/>
                  <a:pt x="1934" y="638"/>
                  <a:pt x="1934" y="638"/>
                </a:cubicBezTo>
                <a:cubicBezTo>
                  <a:pt x="1934" y="641"/>
                  <a:pt x="1934" y="641"/>
                  <a:pt x="1934" y="641"/>
                </a:cubicBezTo>
                <a:cubicBezTo>
                  <a:pt x="1932" y="645"/>
                  <a:pt x="1932" y="645"/>
                  <a:pt x="1932" y="645"/>
                </a:cubicBezTo>
                <a:cubicBezTo>
                  <a:pt x="1929" y="648"/>
                  <a:pt x="1929" y="648"/>
                  <a:pt x="1929" y="648"/>
                </a:cubicBezTo>
                <a:cubicBezTo>
                  <a:pt x="1926" y="650"/>
                  <a:pt x="1926" y="650"/>
                  <a:pt x="1926" y="650"/>
                </a:cubicBezTo>
                <a:cubicBezTo>
                  <a:pt x="1922" y="651"/>
                  <a:pt x="1922" y="651"/>
                  <a:pt x="1922" y="651"/>
                </a:cubicBezTo>
                <a:cubicBezTo>
                  <a:pt x="1919" y="651"/>
                  <a:pt x="1919" y="651"/>
                  <a:pt x="1919" y="651"/>
                </a:cubicBezTo>
                <a:cubicBezTo>
                  <a:pt x="1916" y="650"/>
                  <a:pt x="1916" y="650"/>
                  <a:pt x="1916" y="650"/>
                </a:cubicBezTo>
                <a:cubicBezTo>
                  <a:pt x="1912" y="645"/>
                  <a:pt x="1912" y="645"/>
                  <a:pt x="1912" y="645"/>
                </a:cubicBezTo>
                <a:cubicBezTo>
                  <a:pt x="1905" y="641"/>
                  <a:pt x="1905" y="641"/>
                  <a:pt x="1905" y="641"/>
                </a:cubicBezTo>
                <a:cubicBezTo>
                  <a:pt x="1896" y="638"/>
                  <a:pt x="1896" y="638"/>
                  <a:pt x="1896" y="638"/>
                </a:cubicBezTo>
                <a:cubicBezTo>
                  <a:pt x="1889" y="638"/>
                  <a:pt x="1889" y="638"/>
                  <a:pt x="1889" y="638"/>
                </a:cubicBezTo>
                <a:cubicBezTo>
                  <a:pt x="1886" y="637"/>
                  <a:pt x="1886" y="637"/>
                  <a:pt x="1886" y="637"/>
                </a:cubicBezTo>
                <a:cubicBezTo>
                  <a:pt x="1882" y="635"/>
                  <a:pt x="1882" y="635"/>
                  <a:pt x="1882" y="635"/>
                </a:cubicBezTo>
                <a:cubicBezTo>
                  <a:pt x="1880" y="632"/>
                  <a:pt x="1880" y="632"/>
                  <a:pt x="1880" y="632"/>
                </a:cubicBezTo>
                <a:cubicBezTo>
                  <a:pt x="1879" y="628"/>
                  <a:pt x="1879" y="628"/>
                  <a:pt x="1879" y="628"/>
                </a:cubicBezTo>
                <a:cubicBezTo>
                  <a:pt x="1878" y="625"/>
                  <a:pt x="1878" y="625"/>
                  <a:pt x="1878" y="625"/>
                </a:cubicBezTo>
                <a:cubicBezTo>
                  <a:pt x="1876" y="622"/>
                  <a:pt x="1876" y="622"/>
                  <a:pt x="1876" y="622"/>
                </a:cubicBezTo>
                <a:cubicBezTo>
                  <a:pt x="1873" y="621"/>
                  <a:pt x="1873" y="621"/>
                  <a:pt x="1873" y="621"/>
                </a:cubicBezTo>
                <a:cubicBezTo>
                  <a:pt x="1870" y="621"/>
                  <a:pt x="1870" y="621"/>
                  <a:pt x="1870" y="621"/>
                </a:cubicBezTo>
                <a:cubicBezTo>
                  <a:pt x="1863" y="618"/>
                  <a:pt x="1863" y="618"/>
                  <a:pt x="1863" y="618"/>
                </a:cubicBezTo>
                <a:cubicBezTo>
                  <a:pt x="1856" y="615"/>
                  <a:pt x="1856" y="615"/>
                  <a:pt x="1856" y="615"/>
                </a:cubicBezTo>
                <a:cubicBezTo>
                  <a:pt x="1853" y="615"/>
                  <a:pt x="1853" y="615"/>
                  <a:pt x="1853" y="615"/>
                </a:cubicBezTo>
                <a:cubicBezTo>
                  <a:pt x="1849" y="617"/>
                  <a:pt x="1849" y="617"/>
                  <a:pt x="1849" y="617"/>
                </a:cubicBezTo>
                <a:cubicBezTo>
                  <a:pt x="1845" y="617"/>
                  <a:pt x="1845" y="617"/>
                  <a:pt x="1845" y="617"/>
                </a:cubicBezTo>
                <a:cubicBezTo>
                  <a:pt x="1842" y="615"/>
                  <a:pt x="1842" y="615"/>
                  <a:pt x="1842" y="615"/>
                </a:cubicBezTo>
                <a:cubicBezTo>
                  <a:pt x="1835" y="611"/>
                  <a:pt x="1835" y="611"/>
                  <a:pt x="1835" y="611"/>
                </a:cubicBezTo>
                <a:cubicBezTo>
                  <a:pt x="1832" y="611"/>
                  <a:pt x="1832" y="611"/>
                  <a:pt x="1832" y="611"/>
                </a:cubicBezTo>
                <a:cubicBezTo>
                  <a:pt x="1830" y="610"/>
                  <a:pt x="1830" y="610"/>
                  <a:pt x="1830" y="610"/>
                </a:cubicBezTo>
                <a:cubicBezTo>
                  <a:pt x="1829" y="608"/>
                  <a:pt x="1829" y="608"/>
                  <a:pt x="1829" y="608"/>
                </a:cubicBezTo>
                <a:cubicBezTo>
                  <a:pt x="1829" y="607"/>
                  <a:pt x="1829" y="607"/>
                  <a:pt x="1829" y="607"/>
                </a:cubicBezTo>
                <a:cubicBezTo>
                  <a:pt x="1829" y="605"/>
                  <a:pt x="1829" y="605"/>
                  <a:pt x="1829" y="605"/>
                </a:cubicBezTo>
                <a:cubicBezTo>
                  <a:pt x="1827" y="607"/>
                  <a:pt x="1827" y="607"/>
                  <a:pt x="1827" y="607"/>
                </a:cubicBezTo>
                <a:cubicBezTo>
                  <a:pt x="1826" y="607"/>
                  <a:pt x="1826" y="607"/>
                  <a:pt x="1826" y="607"/>
                </a:cubicBezTo>
                <a:cubicBezTo>
                  <a:pt x="1825" y="607"/>
                  <a:pt x="1825" y="607"/>
                  <a:pt x="1825" y="607"/>
                </a:cubicBezTo>
                <a:cubicBezTo>
                  <a:pt x="1825" y="604"/>
                  <a:pt x="1825" y="604"/>
                  <a:pt x="1825" y="604"/>
                </a:cubicBezTo>
                <a:cubicBezTo>
                  <a:pt x="1823" y="605"/>
                  <a:pt x="1823" y="605"/>
                  <a:pt x="1823" y="605"/>
                </a:cubicBezTo>
                <a:cubicBezTo>
                  <a:pt x="1822" y="605"/>
                  <a:pt x="1822" y="605"/>
                  <a:pt x="1822" y="605"/>
                </a:cubicBezTo>
                <a:cubicBezTo>
                  <a:pt x="1819" y="602"/>
                  <a:pt x="1819" y="602"/>
                  <a:pt x="1819" y="602"/>
                </a:cubicBezTo>
                <a:cubicBezTo>
                  <a:pt x="1817" y="598"/>
                  <a:pt x="1817" y="598"/>
                  <a:pt x="1817" y="598"/>
                </a:cubicBezTo>
                <a:cubicBezTo>
                  <a:pt x="1819" y="597"/>
                  <a:pt x="1819" y="597"/>
                  <a:pt x="1819" y="597"/>
                </a:cubicBezTo>
                <a:cubicBezTo>
                  <a:pt x="1823" y="592"/>
                  <a:pt x="1823" y="592"/>
                  <a:pt x="1823" y="592"/>
                </a:cubicBezTo>
                <a:cubicBezTo>
                  <a:pt x="1827" y="588"/>
                  <a:pt x="1827" y="588"/>
                  <a:pt x="1827" y="588"/>
                </a:cubicBezTo>
                <a:cubicBezTo>
                  <a:pt x="1829" y="585"/>
                  <a:pt x="1829" y="585"/>
                  <a:pt x="1829" y="585"/>
                </a:cubicBezTo>
                <a:cubicBezTo>
                  <a:pt x="1829" y="581"/>
                  <a:pt x="1829" y="581"/>
                  <a:pt x="1829" y="581"/>
                </a:cubicBezTo>
                <a:cubicBezTo>
                  <a:pt x="1827" y="578"/>
                  <a:pt x="1827" y="578"/>
                  <a:pt x="1827" y="578"/>
                </a:cubicBezTo>
                <a:cubicBezTo>
                  <a:pt x="1825" y="577"/>
                  <a:pt x="1825" y="577"/>
                  <a:pt x="1825" y="577"/>
                </a:cubicBezTo>
                <a:cubicBezTo>
                  <a:pt x="1823" y="574"/>
                  <a:pt x="1823" y="574"/>
                  <a:pt x="1823" y="574"/>
                </a:cubicBezTo>
                <a:cubicBezTo>
                  <a:pt x="1822" y="571"/>
                  <a:pt x="1822" y="571"/>
                  <a:pt x="1822" y="571"/>
                </a:cubicBezTo>
                <a:cubicBezTo>
                  <a:pt x="1823" y="568"/>
                  <a:pt x="1823" y="568"/>
                  <a:pt x="1823" y="568"/>
                </a:cubicBezTo>
                <a:cubicBezTo>
                  <a:pt x="1825" y="567"/>
                  <a:pt x="1825" y="567"/>
                  <a:pt x="1825" y="567"/>
                </a:cubicBezTo>
                <a:cubicBezTo>
                  <a:pt x="1829" y="562"/>
                  <a:pt x="1829" y="562"/>
                  <a:pt x="1829" y="562"/>
                </a:cubicBezTo>
                <a:cubicBezTo>
                  <a:pt x="1829" y="561"/>
                  <a:pt x="1829" y="561"/>
                  <a:pt x="1829" y="561"/>
                </a:cubicBezTo>
                <a:cubicBezTo>
                  <a:pt x="1827" y="559"/>
                  <a:pt x="1827" y="559"/>
                  <a:pt x="1827" y="559"/>
                </a:cubicBezTo>
                <a:cubicBezTo>
                  <a:pt x="1826" y="559"/>
                  <a:pt x="1826" y="559"/>
                  <a:pt x="1826" y="559"/>
                </a:cubicBezTo>
                <a:cubicBezTo>
                  <a:pt x="1825" y="561"/>
                  <a:pt x="1825" y="561"/>
                  <a:pt x="1825" y="561"/>
                </a:cubicBezTo>
                <a:cubicBezTo>
                  <a:pt x="1822" y="562"/>
                  <a:pt x="1822" y="562"/>
                  <a:pt x="1822" y="562"/>
                </a:cubicBezTo>
                <a:cubicBezTo>
                  <a:pt x="1820" y="562"/>
                  <a:pt x="1820" y="562"/>
                  <a:pt x="1820" y="562"/>
                </a:cubicBezTo>
                <a:cubicBezTo>
                  <a:pt x="1820" y="561"/>
                  <a:pt x="1820" y="561"/>
                  <a:pt x="1820" y="561"/>
                </a:cubicBezTo>
                <a:cubicBezTo>
                  <a:pt x="1819" y="559"/>
                  <a:pt x="1819" y="559"/>
                  <a:pt x="1819" y="559"/>
                </a:cubicBezTo>
                <a:cubicBezTo>
                  <a:pt x="1819" y="558"/>
                  <a:pt x="1819" y="558"/>
                  <a:pt x="1819" y="558"/>
                </a:cubicBezTo>
                <a:cubicBezTo>
                  <a:pt x="1817" y="556"/>
                  <a:pt x="1817" y="556"/>
                  <a:pt x="1817" y="556"/>
                </a:cubicBezTo>
                <a:cubicBezTo>
                  <a:pt x="1816" y="555"/>
                  <a:pt x="1816" y="555"/>
                  <a:pt x="1816" y="555"/>
                </a:cubicBezTo>
                <a:cubicBezTo>
                  <a:pt x="1816" y="556"/>
                  <a:pt x="1816" y="556"/>
                  <a:pt x="1816" y="556"/>
                </a:cubicBezTo>
                <a:cubicBezTo>
                  <a:pt x="1815" y="558"/>
                  <a:pt x="1815" y="558"/>
                  <a:pt x="1815" y="558"/>
                </a:cubicBezTo>
                <a:cubicBezTo>
                  <a:pt x="1815" y="556"/>
                  <a:pt x="1815" y="556"/>
                  <a:pt x="1815" y="556"/>
                </a:cubicBezTo>
                <a:cubicBezTo>
                  <a:pt x="1815" y="555"/>
                  <a:pt x="1815" y="555"/>
                  <a:pt x="1815" y="555"/>
                </a:cubicBezTo>
                <a:cubicBezTo>
                  <a:pt x="1813" y="555"/>
                  <a:pt x="1813" y="555"/>
                  <a:pt x="1813" y="555"/>
                </a:cubicBezTo>
                <a:cubicBezTo>
                  <a:pt x="1810" y="555"/>
                  <a:pt x="1810" y="555"/>
                  <a:pt x="1810" y="555"/>
                </a:cubicBezTo>
                <a:cubicBezTo>
                  <a:pt x="1807" y="556"/>
                  <a:pt x="1807" y="556"/>
                  <a:pt x="1807" y="556"/>
                </a:cubicBezTo>
                <a:cubicBezTo>
                  <a:pt x="1805" y="559"/>
                  <a:pt x="1805" y="559"/>
                  <a:pt x="1805" y="559"/>
                </a:cubicBezTo>
                <a:cubicBezTo>
                  <a:pt x="1802" y="559"/>
                  <a:pt x="1802" y="559"/>
                  <a:pt x="1802" y="559"/>
                </a:cubicBezTo>
                <a:cubicBezTo>
                  <a:pt x="1802" y="561"/>
                  <a:pt x="1802" y="561"/>
                  <a:pt x="1802" y="561"/>
                </a:cubicBezTo>
                <a:cubicBezTo>
                  <a:pt x="1794" y="561"/>
                  <a:pt x="1794" y="561"/>
                  <a:pt x="1794" y="561"/>
                </a:cubicBezTo>
                <a:cubicBezTo>
                  <a:pt x="1793" y="561"/>
                  <a:pt x="1793" y="561"/>
                  <a:pt x="1793" y="561"/>
                </a:cubicBezTo>
                <a:cubicBezTo>
                  <a:pt x="1792" y="561"/>
                  <a:pt x="1792" y="561"/>
                  <a:pt x="1792" y="561"/>
                </a:cubicBezTo>
                <a:cubicBezTo>
                  <a:pt x="1792" y="559"/>
                  <a:pt x="1792" y="559"/>
                  <a:pt x="1792" y="559"/>
                </a:cubicBezTo>
                <a:cubicBezTo>
                  <a:pt x="1787" y="558"/>
                  <a:pt x="1787" y="558"/>
                  <a:pt x="1787" y="558"/>
                </a:cubicBezTo>
                <a:cubicBezTo>
                  <a:pt x="1786" y="558"/>
                  <a:pt x="1786" y="558"/>
                  <a:pt x="1786" y="558"/>
                </a:cubicBezTo>
                <a:cubicBezTo>
                  <a:pt x="1786" y="559"/>
                  <a:pt x="1786" y="559"/>
                  <a:pt x="1786" y="559"/>
                </a:cubicBezTo>
                <a:cubicBezTo>
                  <a:pt x="1782" y="561"/>
                  <a:pt x="1782" y="561"/>
                  <a:pt x="1782" y="561"/>
                </a:cubicBezTo>
                <a:cubicBezTo>
                  <a:pt x="1779" y="559"/>
                  <a:pt x="1779" y="559"/>
                  <a:pt x="1779" y="559"/>
                </a:cubicBezTo>
                <a:cubicBezTo>
                  <a:pt x="1776" y="558"/>
                  <a:pt x="1776" y="558"/>
                  <a:pt x="1776" y="558"/>
                </a:cubicBezTo>
                <a:cubicBezTo>
                  <a:pt x="1774" y="558"/>
                  <a:pt x="1774" y="558"/>
                  <a:pt x="1774" y="558"/>
                </a:cubicBezTo>
                <a:cubicBezTo>
                  <a:pt x="1774" y="559"/>
                  <a:pt x="1774" y="559"/>
                  <a:pt x="1774" y="559"/>
                </a:cubicBezTo>
                <a:cubicBezTo>
                  <a:pt x="1774" y="561"/>
                  <a:pt x="1774" y="561"/>
                  <a:pt x="1774" y="561"/>
                </a:cubicBezTo>
                <a:cubicBezTo>
                  <a:pt x="1772" y="561"/>
                  <a:pt x="1772" y="561"/>
                  <a:pt x="1772" y="561"/>
                </a:cubicBezTo>
                <a:cubicBezTo>
                  <a:pt x="1769" y="562"/>
                  <a:pt x="1769" y="562"/>
                  <a:pt x="1769" y="562"/>
                </a:cubicBezTo>
                <a:cubicBezTo>
                  <a:pt x="1766" y="564"/>
                  <a:pt x="1766" y="564"/>
                  <a:pt x="1766" y="564"/>
                </a:cubicBezTo>
                <a:cubicBezTo>
                  <a:pt x="1764" y="564"/>
                  <a:pt x="1764" y="564"/>
                  <a:pt x="1764" y="564"/>
                </a:cubicBezTo>
                <a:cubicBezTo>
                  <a:pt x="1762" y="564"/>
                  <a:pt x="1762" y="564"/>
                  <a:pt x="1762" y="564"/>
                </a:cubicBezTo>
                <a:cubicBezTo>
                  <a:pt x="1759" y="561"/>
                  <a:pt x="1759" y="561"/>
                  <a:pt x="1759" y="561"/>
                </a:cubicBezTo>
                <a:cubicBezTo>
                  <a:pt x="1756" y="561"/>
                  <a:pt x="1756" y="561"/>
                  <a:pt x="1756" y="561"/>
                </a:cubicBezTo>
                <a:cubicBezTo>
                  <a:pt x="1750" y="561"/>
                  <a:pt x="1750" y="561"/>
                  <a:pt x="1750" y="561"/>
                </a:cubicBezTo>
                <a:cubicBezTo>
                  <a:pt x="1744" y="562"/>
                  <a:pt x="1744" y="562"/>
                  <a:pt x="1744" y="562"/>
                </a:cubicBezTo>
                <a:cubicBezTo>
                  <a:pt x="1740" y="562"/>
                  <a:pt x="1740" y="562"/>
                  <a:pt x="1740" y="562"/>
                </a:cubicBezTo>
                <a:cubicBezTo>
                  <a:pt x="1739" y="562"/>
                  <a:pt x="1739" y="562"/>
                  <a:pt x="1739" y="562"/>
                </a:cubicBezTo>
                <a:cubicBezTo>
                  <a:pt x="1737" y="562"/>
                  <a:pt x="1737" y="562"/>
                  <a:pt x="1737" y="562"/>
                </a:cubicBezTo>
                <a:cubicBezTo>
                  <a:pt x="1736" y="564"/>
                  <a:pt x="1736" y="564"/>
                  <a:pt x="1736" y="564"/>
                </a:cubicBezTo>
                <a:cubicBezTo>
                  <a:pt x="1734" y="564"/>
                  <a:pt x="1734" y="564"/>
                  <a:pt x="1734" y="564"/>
                </a:cubicBezTo>
                <a:cubicBezTo>
                  <a:pt x="1731" y="565"/>
                  <a:pt x="1731" y="565"/>
                  <a:pt x="1731" y="565"/>
                </a:cubicBezTo>
                <a:cubicBezTo>
                  <a:pt x="1726" y="565"/>
                  <a:pt x="1726" y="565"/>
                  <a:pt x="1726" y="565"/>
                </a:cubicBezTo>
                <a:cubicBezTo>
                  <a:pt x="1721" y="565"/>
                  <a:pt x="1721" y="565"/>
                  <a:pt x="1721" y="565"/>
                </a:cubicBezTo>
                <a:cubicBezTo>
                  <a:pt x="1711" y="568"/>
                  <a:pt x="1711" y="568"/>
                  <a:pt x="1711" y="568"/>
                </a:cubicBezTo>
                <a:cubicBezTo>
                  <a:pt x="1707" y="571"/>
                  <a:pt x="1707" y="571"/>
                  <a:pt x="1707" y="571"/>
                </a:cubicBezTo>
                <a:cubicBezTo>
                  <a:pt x="1704" y="574"/>
                  <a:pt x="1704" y="574"/>
                  <a:pt x="1704" y="574"/>
                </a:cubicBezTo>
                <a:cubicBezTo>
                  <a:pt x="1703" y="575"/>
                  <a:pt x="1703" y="575"/>
                  <a:pt x="1703" y="575"/>
                </a:cubicBezTo>
                <a:cubicBezTo>
                  <a:pt x="1701" y="575"/>
                  <a:pt x="1701" y="575"/>
                  <a:pt x="1701" y="575"/>
                </a:cubicBezTo>
                <a:cubicBezTo>
                  <a:pt x="1700" y="575"/>
                  <a:pt x="1700" y="575"/>
                  <a:pt x="1700" y="575"/>
                </a:cubicBezTo>
                <a:cubicBezTo>
                  <a:pt x="1698" y="575"/>
                  <a:pt x="1698" y="575"/>
                  <a:pt x="1698" y="575"/>
                </a:cubicBezTo>
                <a:cubicBezTo>
                  <a:pt x="1697" y="577"/>
                  <a:pt x="1697" y="577"/>
                  <a:pt x="1697" y="577"/>
                </a:cubicBezTo>
                <a:cubicBezTo>
                  <a:pt x="1696" y="577"/>
                  <a:pt x="1696" y="577"/>
                  <a:pt x="1696" y="577"/>
                </a:cubicBezTo>
                <a:cubicBezTo>
                  <a:pt x="1694" y="577"/>
                  <a:pt x="1694" y="577"/>
                  <a:pt x="1694" y="577"/>
                </a:cubicBezTo>
                <a:cubicBezTo>
                  <a:pt x="1691" y="578"/>
                  <a:pt x="1691" y="578"/>
                  <a:pt x="1691" y="578"/>
                </a:cubicBezTo>
                <a:cubicBezTo>
                  <a:pt x="1690" y="581"/>
                  <a:pt x="1690" y="581"/>
                  <a:pt x="1690" y="581"/>
                </a:cubicBezTo>
                <a:cubicBezTo>
                  <a:pt x="1688" y="582"/>
                  <a:pt x="1688" y="582"/>
                  <a:pt x="1688" y="582"/>
                </a:cubicBezTo>
                <a:cubicBezTo>
                  <a:pt x="1686" y="582"/>
                  <a:pt x="1686" y="582"/>
                  <a:pt x="1686" y="582"/>
                </a:cubicBezTo>
                <a:cubicBezTo>
                  <a:pt x="1683" y="585"/>
                  <a:pt x="1683" y="585"/>
                  <a:pt x="1683" y="585"/>
                </a:cubicBezTo>
                <a:cubicBezTo>
                  <a:pt x="1677" y="585"/>
                  <a:pt x="1677" y="585"/>
                  <a:pt x="1677" y="585"/>
                </a:cubicBezTo>
                <a:cubicBezTo>
                  <a:pt x="1675" y="585"/>
                  <a:pt x="1675" y="585"/>
                  <a:pt x="1675" y="585"/>
                </a:cubicBezTo>
                <a:cubicBezTo>
                  <a:pt x="1673" y="585"/>
                  <a:pt x="1673" y="585"/>
                  <a:pt x="1673" y="585"/>
                </a:cubicBezTo>
                <a:cubicBezTo>
                  <a:pt x="1671" y="584"/>
                  <a:pt x="1671" y="584"/>
                  <a:pt x="1671" y="584"/>
                </a:cubicBezTo>
                <a:cubicBezTo>
                  <a:pt x="1671" y="585"/>
                  <a:pt x="1671" y="585"/>
                  <a:pt x="1671" y="585"/>
                </a:cubicBezTo>
                <a:cubicBezTo>
                  <a:pt x="1670" y="584"/>
                  <a:pt x="1670" y="584"/>
                  <a:pt x="1670" y="584"/>
                </a:cubicBezTo>
                <a:cubicBezTo>
                  <a:pt x="1670" y="581"/>
                  <a:pt x="1670" y="581"/>
                  <a:pt x="1670" y="581"/>
                </a:cubicBezTo>
                <a:cubicBezTo>
                  <a:pt x="1667" y="582"/>
                  <a:pt x="1667" y="582"/>
                  <a:pt x="1667" y="582"/>
                </a:cubicBezTo>
                <a:cubicBezTo>
                  <a:pt x="1665" y="584"/>
                  <a:pt x="1665" y="584"/>
                  <a:pt x="1665" y="584"/>
                </a:cubicBezTo>
                <a:cubicBezTo>
                  <a:pt x="1658" y="584"/>
                  <a:pt x="1658" y="584"/>
                  <a:pt x="1658" y="584"/>
                </a:cubicBezTo>
                <a:cubicBezTo>
                  <a:pt x="1653" y="584"/>
                  <a:pt x="1653" y="584"/>
                  <a:pt x="1653" y="584"/>
                </a:cubicBezTo>
                <a:cubicBezTo>
                  <a:pt x="1650" y="584"/>
                  <a:pt x="1650" y="584"/>
                  <a:pt x="1650" y="584"/>
                </a:cubicBezTo>
                <a:cubicBezTo>
                  <a:pt x="1647" y="582"/>
                  <a:pt x="1647" y="582"/>
                  <a:pt x="1647" y="582"/>
                </a:cubicBezTo>
                <a:cubicBezTo>
                  <a:pt x="1645" y="579"/>
                  <a:pt x="1645" y="579"/>
                  <a:pt x="1645" y="579"/>
                </a:cubicBezTo>
                <a:cubicBezTo>
                  <a:pt x="1644" y="577"/>
                  <a:pt x="1644" y="577"/>
                  <a:pt x="1644" y="577"/>
                </a:cubicBezTo>
                <a:cubicBezTo>
                  <a:pt x="1643" y="575"/>
                  <a:pt x="1643" y="575"/>
                  <a:pt x="1643" y="575"/>
                </a:cubicBezTo>
                <a:cubicBezTo>
                  <a:pt x="1641" y="575"/>
                  <a:pt x="1641" y="575"/>
                  <a:pt x="1641" y="575"/>
                </a:cubicBezTo>
                <a:cubicBezTo>
                  <a:pt x="1637" y="575"/>
                  <a:pt x="1637" y="575"/>
                  <a:pt x="1637" y="575"/>
                </a:cubicBezTo>
                <a:cubicBezTo>
                  <a:pt x="1635" y="578"/>
                  <a:pt x="1635" y="578"/>
                  <a:pt x="1635" y="578"/>
                </a:cubicBezTo>
                <a:cubicBezTo>
                  <a:pt x="1634" y="581"/>
                  <a:pt x="1634" y="581"/>
                  <a:pt x="1634" y="581"/>
                </a:cubicBezTo>
                <a:cubicBezTo>
                  <a:pt x="1630" y="592"/>
                  <a:pt x="1630" y="592"/>
                  <a:pt x="1630" y="592"/>
                </a:cubicBezTo>
                <a:cubicBezTo>
                  <a:pt x="1625" y="598"/>
                  <a:pt x="1625" y="598"/>
                  <a:pt x="1625" y="598"/>
                </a:cubicBezTo>
                <a:cubicBezTo>
                  <a:pt x="1621" y="602"/>
                  <a:pt x="1621" y="602"/>
                  <a:pt x="1621" y="602"/>
                </a:cubicBezTo>
                <a:cubicBezTo>
                  <a:pt x="1608" y="608"/>
                  <a:pt x="1608" y="608"/>
                  <a:pt x="1608" y="608"/>
                </a:cubicBezTo>
                <a:cubicBezTo>
                  <a:pt x="1604" y="612"/>
                  <a:pt x="1604" y="612"/>
                  <a:pt x="1604" y="612"/>
                </a:cubicBezTo>
                <a:cubicBezTo>
                  <a:pt x="1600" y="617"/>
                  <a:pt x="1600" y="617"/>
                  <a:pt x="1600" y="617"/>
                </a:cubicBezTo>
                <a:cubicBezTo>
                  <a:pt x="1597" y="618"/>
                  <a:pt x="1597" y="618"/>
                  <a:pt x="1597" y="618"/>
                </a:cubicBezTo>
                <a:cubicBezTo>
                  <a:pt x="1595" y="621"/>
                  <a:pt x="1595" y="621"/>
                  <a:pt x="1595" y="621"/>
                </a:cubicBezTo>
                <a:cubicBezTo>
                  <a:pt x="1595" y="624"/>
                  <a:pt x="1595" y="624"/>
                  <a:pt x="1595" y="624"/>
                </a:cubicBezTo>
                <a:cubicBezTo>
                  <a:pt x="1594" y="628"/>
                  <a:pt x="1594" y="628"/>
                  <a:pt x="1594" y="628"/>
                </a:cubicBezTo>
                <a:cubicBezTo>
                  <a:pt x="1589" y="632"/>
                  <a:pt x="1589" y="632"/>
                  <a:pt x="1589" y="632"/>
                </a:cubicBezTo>
                <a:cubicBezTo>
                  <a:pt x="1588" y="640"/>
                  <a:pt x="1588" y="640"/>
                  <a:pt x="1588" y="640"/>
                </a:cubicBezTo>
                <a:cubicBezTo>
                  <a:pt x="1587" y="645"/>
                  <a:pt x="1587" y="645"/>
                  <a:pt x="1587" y="645"/>
                </a:cubicBezTo>
                <a:cubicBezTo>
                  <a:pt x="1587" y="647"/>
                  <a:pt x="1587" y="647"/>
                  <a:pt x="1587" y="647"/>
                </a:cubicBezTo>
                <a:cubicBezTo>
                  <a:pt x="1588" y="647"/>
                  <a:pt x="1588" y="647"/>
                  <a:pt x="1588" y="647"/>
                </a:cubicBezTo>
                <a:cubicBezTo>
                  <a:pt x="1589" y="650"/>
                  <a:pt x="1589" y="650"/>
                  <a:pt x="1589" y="650"/>
                </a:cubicBezTo>
                <a:cubicBezTo>
                  <a:pt x="1589" y="653"/>
                  <a:pt x="1589" y="653"/>
                  <a:pt x="1589" y="653"/>
                </a:cubicBezTo>
                <a:cubicBezTo>
                  <a:pt x="1587" y="658"/>
                  <a:pt x="1587" y="658"/>
                  <a:pt x="1587" y="658"/>
                </a:cubicBezTo>
                <a:cubicBezTo>
                  <a:pt x="1582" y="664"/>
                  <a:pt x="1582" y="664"/>
                  <a:pt x="1582" y="664"/>
                </a:cubicBezTo>
                <a:cubicBezTo>
                  <a:pt x="1578" y="668"/>
                  <a:pt x="1578" y="668"/>
                  <a:pt x="1578" y="668"/>
                </a:cubicBezTo>
                <a:cubicBezTo>
                  <a:pt x="1568" y="677"/>
                  <a:pt x="1568" y="677"/>
                  <a:pt x="1568" y="677"/>
                </a:cubicBezTo>
                <a:cubicBezTo>
                  <a:pt x="1562" y="680"/>
                  <a:pt x="1562" y="680"/>
                  <a:pt x="1562" y="680"/>
                </a:cubicBezTo>
                <a:cubicBezTo>
                  <a:pt x="1557" y="681"/>
                  <a:pt x="1557" y="681"/>
                  <a:pt x="1557" y="681"/>
                </a:cubicBezTo>
                <a:cubicBezTo>
                  <a:pt x="1549" y="683"/>
                  <a:pt x="1549" y="683"/>
                  <a:pt x="1549" y="683"/>
                </a:cubicBezTo>
                <a:cubicBezTo>
                  <a:pt x="1546" y="687"/>
                  <a:pt x="1546" y="687"/>
                  <a:pt x="1546" y="687"/>
                </a:cubicBezTo>
                <a:cubicBezTo>
                  <a:pt x="1544" y="694"/>
                  <a:pt x="1544" y="694"/>
                  <a:pt x="1544" y="694"/>
                </a:cubicBezTo>
                <a:cubicBezTo>
                  <a:pt x="1539" y="700"/>
                  <a:pt x="1539" y="700"/>
                  <a:pt x="1539" y="700"/>
                </a:cubicBezTo>
                <a:cubicBezTo>
                  <a:pt x="1534" y="704"/>
                  <a:pt x="1534" y="704"/>
                  <a:pt x="1534" y="704"/>
                </a:cubicBezTo>
                <a:cubicBezTo>
                  <a:pt x="1532" y="706"/>
                  <a:pt x="1532" y="706"/>
                  <a:pt x="1532" y="706"/>
                </a:cubicBezTo>
                <a:cubicBezTo>
                  <a:pt x="1529" y="708"/>
                  <a:pt x="1529" y="708"/>
                  <a:pt x="1529" y="708"/>
                </a:cubicBezTo>
                <a:cubicBezTo>
                  <a:pt x="1526" y="716"/>
                  <a:pt x="1526" y="716"/>
                  <a:pt x="1526" y="716"/>
                </a:cubicBezTo>
                <a:cubicBezTo>
                  <a:pt x="1525" y="723"/>
                  <a:pt x="1525" y="723"/>
                  <a:pt x="1525" y="723"/>
                </a:cubicBezTo>
                <a:cubicBezTo>
                  <a:pt x="1524" y="727"/>
                  <a:pt x="1524" y="727"/>
                  <a:pt x="1524" y="727"/>
                </a:cubicBezTo>
                <a:cubicBezTo>
                  <a:pt x="1521" y="730"/>
                  <a:pt x="1521" y="730"/>
                  <a:pt x="1521" y="730"/>
                </a:cubicBezTo>
                <a:cubicBezTo>
                  <a:pt x="1515" y="736"/>
                  <a:pt x="1515" y="736"/>
                  <a:pt x="1515" y="736"/>
                </a:cubicBezTo>
                <a:cubicBezTo>
                  <a:pt x="1514" y="739"/>
                  <a:pt x="1514" y="739"/>
                  <a:pt x="1514" y="739"/>
                </a:cubicBezTo>
                <a:cubicBezTo>
                  <a:pt x="1514" y="741"/>
                  <a:pt x="1514" y="741"/>
                  <a:pt x="1514" y="741"/>
                </a:cubicBezTo>
                <a:cubicBezTo>
                  <a:pt x="1512" y="744"/>
                  <a:pt x="1512" y="744"/>
                  <a:pt x="1512" y="744"/>
                </a:cubicBezTo>
                <a:cubicBezTo>
                  <a:pt x="1509" y="749"/>
                  <a:pt x="1509" y="749"/>
                  <a:pt x="1509" y="749"/>
                </a:cubicBezTo>
                <a:cubicBezTo>
                  <a:pt x="1508" y="750"/>
                  <a:pt x="1508" y="750"/>
                  <a:pt x="1508" y="750"/>
                </a:cubicBezTo>
                <a:cubicBezTo>
                  <a:pt x="1508" y="751"/>
                  <a:pt x="1508" y="751"/>
                  <a:pt x="1508" y="751"/>
                </a:cubicBezTo>
                <a:cubicBezTo>
                  <a:pt x="1506" y="754"/>
                  <a:pt x="1506" y="754"/>
                  <a:pt x="1506" y="754"/>
                </a:cubicBezTo>
                <a:cubicBezTo>
                  <a:pt x="1505" y="757"/>
                  <a:pt x="1505" y="757"/>
                  <a:pt x="1505" y="757"/>
                </a:cubicBezTo>
                <a:cubicBezTo>
                  <a:pt x="1505" y="759"/>
                  <a:pt x="1505" y="759"/>
                  <a:pt x="1505" y="759"/>
                </a:cubicBezTo>
                <a:cubicBezTo>
                  <a:pt x="1503" y="760"/>
                  <a:pt x="1503" y="760"/>
                  <a:pt x="1503" y="760"/>
                </a:cubicBezTo>
                <a:cubicBezTo>
                  <a:pt x="1501" y="761"/>
                  <a:pt x="1501" y="761"/>
                  <a:pt x="1501" y="761"/>
                </a:cubicBezTo>
                <a:cubicBezTo>
                  <a:pt x="1498" y="769"/>
                  <a:pt x="1498" y="769"/>
                  <a:pt x="1498" y="769"/>
                </a:cubicBezTo>
                <a:cubicBezTo>
                  <a:pt x="1497" y="771"/>
                  <a:pt x="1497" y="771"/>
                  <a:pt x="1497" y="771"/>
                </a:cubicBezTo>
                <a:cubicBezTo>
                  <a:pt x="1498" y="774"/>
                  <a:pt x="1498" y="774"/>
                  <a:pt x="1498" y="774"/>
                </a:cubicBezTo>
                <a:cubicBezTo>
                  <a:pt x="1499" y="777"/>
                  <a:pt x="1499" y="777"/>
                  <a:pt x="1499" y="777"/>
                </a:cubicBezTo>
                <a:cubicBezTo>
                  <a:pt x="1501" y="780"/>
                  <a:pt x="1501" y="780"/>
                  <a:pt x="1501" y="780"/>
                </a:cubicBezTo>
                <a:cubicBezTo>
                  <a:pt x="1501" y="782"/>
                  <a:pt x="1501" y="782"/>
                  <a:pt x="1501" y="782"/>
                </a:cubicBezTo>
                <a:cubicBezTo>
                  <a:pt x="1502" y="783"/>
                  <a:pt x="1502" y="783"/>
                  <a:pt x="1502" y="783"/>
                </a:cubicBezTo>
                <a:cubicBezTo>
                  <a:pt x="1503" y="782"/>
                  <a:pt x="1503" y="782"/>
                  <a:pt x="1503" y="782"/>
                </a:cubicBezTo>
                <a:cubicBezTo>
                  <a:pt x="1506" y="787"/>
                  <a:pt x="1506" y="787"/>
                  <a:pt x="1506" y="787"/>
                </a:cubicBezTo>
                <a:cubicBezTo>
                  <a:pt x="1506" y="790"/>
                  <a:pt x="1506" y="790"/>
                  <a:pt x="1506" y="790"/>
                </a:cubicBezTo>
                <a:cubicBezTo>
                  <a:pt x="1505" y="792"/>
                  <a:pt x="1505" y="792"/>
                  <a:pt x="1505" y="792"/>
                </a:cubicBezTo>
                <a:cubicBezTo>
                  <a:pt x="1505" y="796"/>
                  <a:pt x="1505" y="796"/>
                  <a:pt x="1505" y="796"/>
                </a:cubicBezTo>
                <a:cubicBezTo>
                  <a:pt x="1504" y="798"/>
                  <a:pt x="1504" y="798"/>
                  <a:pt x="1504" y="798"/>
                </a:cubicBezTo>
                <a:cubicBezTo>
                  <a:pt x="1503" y="799"/>
                  <a:pt x="1503" y="799"/>
                  <a:pt x="1503" y="799"/>
                </a:cubicBezTo>
                <a:cubicBezTo>
                  <a:pt x="1502" y="800"/>
                  <a:pt x="1502" y="800"/>
                  <a:pt x="1502" y="800"/>
                </a:cubicBezTo>
                <a:cubicBezTo>
                  <a:pt x="1503" y="802"/>
                  <a:pt x="1503" y="802"/>
                  <a:pt x="1503" y="802"/>
                </a:cubicBezTo>
                <a:cubicBezTo>
                  <a:pt x="1505" y="803"/>
                  <a:pt x="1505" y="803"/>
                  <a:pt x="1505" y="803"/>
                </a:cubicBezTo>
                <a:cubicBezTo>
                  <a:pt x="1506" y="806"/>
                  <a:pt x="1506" y="806"/>
                  <a:pt x="1506" y="806"/>
                </a:cubicBezTo>
                <a:cubicBezTo>
                  <a:pt x="1506" y="809"/>
                  <a:pt x="1506" y="809"/>
                  <a:pt x="1506" y="809"/>
                </a:cubicBezTo>
                <a:cubicBezTo>
                  <a:pt x="1506" y="816"/>
                  <a:pt x="1506" y="816"/>
                  <a:pt x="1506" y="816"/>
                </a:cubicBezTo>
                <a:cubicBezTo>
                  <a:pt x="1506" y="822"/>
                  <a:pt x="1506" y="822"/>
                  <a:pt x="1506" y="822"/>
                </a:cubicBezTo>
                <a:cubicBezTo>
                  <a:pt x="1506" y="829"/>
                  <a:pt x="1506" y="829"/>
                  <a:pt x="1506" y="829"/>
                </a:cubicBezTo>
                <a:cubicBezTo>
                  <a:pt x="1503" y="833"/>
                  <a:pt x="1503" y="833"/>
                  <a:pt x="1503" y="833"/>
                </a:cubicBezTo>
                <a:cubicBezTo>
                  <a:pt x="1502" y="839"/>
                  <a:pt x="1502" y="839"/>
                  <a:pt x="1502" y="839"/>
                </a:cubicBezTo>
                <a:cubicBezTo>
                  <a:pt x="1501" y="843"/>
                  <a:pt x="1501" y="843"/>
                  <a:pt x="1501" y="843"/>
                </a:cubicBezTo>
                <a:cubicBezTo>
                  <a:pt x="1501" y="844"/>
                  <a:pt x="1501" y="844"/>
                  <a:pt x="1501" y="844"/>
                </a:cubicBezTo>
                <a:cubicBezTo>
                  <a:pt x="1500" y="848"/>
                  <a:pt x="1500" y="848"/>
                  <a:pt x="1500" y="848"/>
                </a:cubicBezTo>
                <a:cubicBezTo>
                  <a:pt x="1499" y="852"/>
                  <a:pt x="1499" y="852"/>
                  <a:pt x="1499" y="852"/>
                </a:cubicBezTo>
                <a:cubicBezTo>
                  <a:pt x="1496" y="856"/>
                  <a:pt x="1496" y="856"/>
                  <a:pt x="1496" y="856"/>
                </a:cubicBezTo>
                <a:cubicBezTo>
                  <a:pt x="1493" y="860"/>
                  <a:pt x="1493" y="860"/>
                  <a:pt x="1493" y="860"/>
                </a:cubicBezTo>
                <a:cubicBezTo>
                  <a:pt x="1491" y="862"/>
                  <a:pt x="1491" y="862"/>
                  <a:pt x="1491" y="862"/>
                </a:cubicBezTo>
                <a:cubicBezTo>
                  <a:pt x="1489" y="863"/>
                  <a:pt x="1489" y="863"/>
                  <a:pt x="1489" y="863"/>
                </a:cubicBezTo>
                <a:cubicBezTo>
                  <a:pt x="1488" y="865"/>
                  <a:pt x="1488" y="865"/>
                  <a:pt x="1488" y="865"/>
                </a:cubicBezTo>
                <a:cubicBezTo>
                  <a:pt x="1491" y="863"/>
                  <a:pt x="1491" y="863"/>
                  <a:pt x="1491" y="863"/>
                </a:cubicBezTo>
                <a:cubicBezTo>
                  <a:pt x="1493" y="865"/>
                  <a:pt x="1493" y="865"/>
                  <a:pt x="1493" y="865"/>
                </a:cubicBezTo>
                <a:cubicBezTo>
                  <a:pt x="1495" y="869"/>
                  <a:pt x="1495" y="869"/>
                  <a:pt x="1495" y="869"/>
                </a:cubicBezTo>
                <a:cubicBezTo>
                  <a:pt x="1496" y="875"/>
                  <a:pt x="1496" y="875"/>
                  <a:pt x="1496" y="875"/>
                </a:cubicBezTo>
                <a:cubicBezTo>
                  <a:pt x="1499" y="872"/>
                  <a:pt x="1499" y="872"/>
                  <a:pt x="1499" y="872"/>
                </a:cubicBezTo>
                <a:cubicBezTo>
                  <a:pt x="1502" y="872"/>
                  <a:pt x="1502" y="872"/>
                  <a:pt x="1502" y="872"/>
                </a:cubicBezTo>
                <a:cubicBezTo>
                  <a:pt x="1499" y="873"/>
                  <a:pt x="1499" y="873"/>
                  <a:pt x="1499" y="873"/>
                </a:cubicBezTo>
                <a:cubicBezTo>
                  <a:pt x="1496" y="876"/>
                  <a:pt x="1496" y="876"/>
                  <a:pt x="1496" y="876"/>
                </a:cubicBezTo>
                <a:cubicBezTo>
                  <a:pt x="1499" y="875"/>
                  <a:pt x="1499" y="875"/>
                  <a:pt x="1499" y="875"/>
                </a:cubicBezTo>
                <a:cubicBezTo>
                  <a:pt x="1501" y="873"/>
                  <a:pt x="1501" y="873"/>
                  <a:pt x="1501" y="873"/>
                </a:cubicBezTo>
                <a:cubicBezTo>
                  <a:pt x="1499" y="876"/>
                  <a:pt x="1499" y="876"/>
                  <a:pt x="1499" y="876"/>
                </a:cubicBezTo>
                <a:cubicBezTo>
                  <a:pt x="1498" y="878"/>
                  <a:pt x="1498" y="878"/>
                  <a:pt x="1498" y="878"/>
                </a:cubicBezTo>
                <a:cubicBezTo>
                  <a:pt x="1499" y="878"/>
                  <a:pt x="1499" y="878"/>
                  <a:pt x="1499" y="878"/>
                </a:cubicBezTo>
                <a:cubicBezTo>
                  <a:pt x="1499" y="879"/>
                  <a:pt x="1499" y="879"/>
                  <a:pt x="1499" y="879"/>
                </a:cubicBezTo>
                <a:cubicBezTo>
                  <a:pt x="1499" y="880"/>
                  <a:pt x="1499" y="880"/>
                  <a:pt x="1499" y="880"/>
                </a:cubicBezTo>
                <a:cubicBezTo>
                  <a:pt x="1501" y="882"/>
                  <a:pt x="1501" y="882"/>
                  <a:pt x="1501" y="882"/>
                </a:cubicBezTo>
                <a:cubicBezTo>
                  <a:pt x="1503" y="882"/>
                  <a:pt x="1503" y="882"/>
                  <a:pt x="1503" y="882"/>
                </a:cubicBezTo>
                <a:cubicBezTo>
                  <a:pt x="1506" y="880"/>
                  <a:pt x="1506" y="880"/>
                  <a:pt x="1506" y="880"/>
                </a:cubicBezTo>
                <a:cubicBezTo>
                  <a:pt x="1511" y="880"/>
                  <a:pt x="1511" y="880"/>
                  <a:pt x="1511" y="880"/>
                </a:cubicBezTo>
                <a:cubicBezTo>
                  <a:pt x="1506" y="882"/>
                  <a:pt x="1506" y="882"/>
                  <a:pt x="1506" y="882"/>
                </a:cubicBezTo>
                <a:cubicBezTo>
                  <a:pt x="1503" y="882"/>
                  <a:pt x="1503" y="882"/>
                  <a:pt x="1503" y="882"/>
                </a:cubicBezTo>
                <a:cubicBezTo>
                  <a:pt x="1503" y="883"/>
                  <a:pt x="1503" y="883"/>
                  <a:pt x="1503" y="883"/>
                </a:cubicBezTo>
                <a:cubicBezTo>
                  <a:pt x="1501" y="883"/>
                  <a:pt x="1501" y="883"/>
                  <a:pt x="1501" y="883"/>
                </a:cubicBezTo>
                <a:cubicBezTo>
                  <a:pt x="1499" y="883"/>
                  <a:pt x="1499" y="883"/>
                  <a:pt x="1499" y="883"/>
                </a:cubicBezTo>
                <a:cubicBezTo>
                  <a:pt x="1498" y="880"/>
                  <a:pt x="1498" y="880"/>
                  <a:pt x="1498" y="880"/>
                </a:cubicBezTo>
                <a:cubicBezTo>
                  <a:pt x="1496" y="882"/>
                  <a:pt x="1496" y="882"/>
                  <a:pt x="1496" y="882"/>
                </a:cubicBezTo>
                <a:cubicBezTo>
                  <a:pt x="1496" y="886"/>
                  <a:pt x="1496" y="886"/>
                  <a:pt x="1496" y="886"/>
                </a:cubicBezTo>
                <a:cubicBezTo>
                  <a:pt x="1496" y="889"/>
                  <a:pt x="1496" y="889"/>
                  <a:pt x="1496" y="889"/>
                </a:cubicBezTo>
                <a:cubicBezTo>
                  <a:pt x="1496" y="891"/>
                  <a:pt x="1496" y="891"/>
                  <a:pt x="1496" y="891"/>
                </a:cubicBezTo>
                <a:cubicBezTo>
                  <a:pt x="1496" y="893"/>
                  <a:pt x="1496" y="893"/>
                  <a:pt x="1496" y="893"/>
                </a:cubicBezTo>
                <a:cubicBezTo>
                  <a:pt x="1496" y="895"/>
                  <a:pt x="1496" y="895"/>
                  <a:pt x="1496" y="895"/>
                </a:cubicBezTo>
                <a:cubicBezTo>
                  <a:pt x="1496" y="896"/>
                  <a:pt x="1496" y="896"/>
                  <a:pt x="1496" y="896"/>
                </a:cubicBezTo>
                <a:cubicBezTo>
                  <a:pt x="1498" y="898"/>
                  <a:pt x="1498" y="898"/>
                  <a:pt x="1498" y="898"/>
                </a:cubicBezTo>
                <a:cubicBezTo>
                  <a:pt x="1501" y="898"/>
                  <a:pt x="1501" y="898"/>
                  <a:pt x="1501" y="898"/>
                </a:cubicBezTo>
                <a:cubicBezTo>
                  <a:pt x="1502" y="896"/>
                  <a:pt x="1502" y="896"/>
                  <a:pt x="1502" y="896"/>
                </a:cubicBezTo>
                <a:cubicBezTo>
                  <a:pt x="1503" y="896"/>
                  <a:pt x="1503" y="896"/>
                  <a:pt x="1503" y="896"/>
                </a:cubicBezTo>
                <a:cubicBezTo>
                  <a:pt x="1501" y="899"/>
                  <a:pt x="1501" y="899"/>
                  <a:pt x="1501" y="899"/>
                </a:cubicBezTo>
                <a:cubicBezTo>
                  <a:pt x="1502" y="901"/>
                  <a:pt x="1502" y="901"/>
                  <a:pt x="1502" y="901"/>
                </a:cubicBezTo>
                <a:cubicBezTo>
                  <a:pt x="1503" y="902"/>
                  <a:pt x="1503" y="902"/>
                  <a:pt x="1503" y="902"/>
                </a:cubicBezTo>
                <a:cubicBezTo>
                  <a:pt x="1506" y="902"/>
                  <a:pt x="1506" y="902"/>
                  <a:pt x="1506" y="902"/>
                </a:cubicBezTo>
                <a:cubicBezTo>
                  <a:pt x="1505" y="905"/>
                  <a:pt x="1505" y="905"/>
                  <a:pt x="1505" y="905"/>
                </a:cubicBezTo>
                <a:cubicBezTo>
                  <a:pt x="1509" y="903"/>
                  <a:pt x="1509" y="903"/>
                  <a:pt x="1509" y="903"/>
                </a:cubicBezTo>
                <a:cubicBezTo>
                  <a:pt x="1512" y="902"/>
                  <a:pt x="1512" y="902"/>
                  <a:pt x="1512" y="902"/>
                </a:cubicBezTo>
                <a:cubicBezTo>
                  <a:pt x="1514" y="902"/>
                  <a:pt x="1514" y="902"/>
                  <a:pt x="1514" y="902"/>
                </a:cubicBezTo>
                <a:cubicBezTo>
                  <a:pt x="1515" y="902"/>
                  <a:pt x="1515" y="902"/>
                  <a:pt x="1515" y="902"/>
                </a:cubicBezTo>
                <a:cubicBezTo>
                  <a:pt x="1518" y="902"/>
                  <a:pt x="1518" y="902"/>
                  <a:pt x="1518" y="902"/>
                </a:cubicBezTo>
                <a:cubicBezTo>
                  <a:pt x="1516" y="903"/>
                  <a:pt x="1516" y="903"/>
                  <a:pt x="1516" y="903"/>
                </a:cubicBezTo>
                <a:cubicBezTo>
                  <a:pt x="1515" y="903"/>
                  <a:pt x="1515" y="903"/>
                  <a:pt x="1515" y="903"/>
                </a:cubicBezTo>
                <a:cubicBezTo>
                  <a:pt x="1514" y="902"/>
                  <a:pt x="1514" y="902"/>
                  <a:pt x="1514" y="902"/>
                </a:cubicBezTo>
                <a:cubicBezTo>
                  <a:pt x="1511" y="905"/>
                  <a:pt x="1511" y="905"/>
                  <a:pt x="1511" y="905"/>
                </a:cubicBezTo>
                <a:cubicBezTo>
                  <a:pt x="1512" y="906"/>
                  <a:pt x="1512" y="906"/>
                  <a:pt x="1512" y="906"/>
                </a:cubicBezTo>
                <a:cubicBezTo>
                  <a:pt x="1514" y="905"/>
                  <a:pt x="1514" y="905"/>
                  <a:pt x="1514" y="905"/>
                </a:cubicBezTo>
                <a:cubicBezTo>
                  <a:pt x="1515" y="905"/>
                  <a:pt x="1515" y="905"/>
                  <a:pt x="1515" y="905"/>
                </a:cubicBezTo>
                <a:cubicBezTo>
                  <a:pt x="1516" y="906"/>
                  <a:pt x="1516" y="906"/>
                  <a:pt x="1516" y="906"/>
                </a:cubicBezTo>
                <a:cubicBezTo>
                  <a:pt x="1514" y="906"/>
                  <a:pt x="1514" y="906"/>
                  <a:pt x="1514" y="906"/>
                </a:cubicBezTo>
                <a:cubicBezTo>
                  <a:pt x="1512" y="908"/>
                  <a:pt x="1512" y="908"/>
                  <a:pt x="1512" y="908"/>
                </a:cubicBezTo>
                <a:cubicBezTo>
                  <a:pt x="1512" y="909"/>
                  <a:pt x="1512" y="909"/>
                  <a:pt x="1512" y="909"/>
                </a:cubicBezTo>
                <a:cubicBezTo>
                  <a:pt x="1514" y="909"/>
                  <a:pt x="1514" y="909"/>
                  <a:pt x="1514" y="909"/>
                </a:cubicBezTo>
                <a:cubicBezTo>
                  <a:pt x="1512" y="911"/>
                  <a:pt x="1512" y="911"/>
                  <a:pt x="1512" y="911"/>
                </a:cubicBezTo>
                <a:cubicBezTo>
                  <a:pt x="1515" y="912"/>
                  <a:pt x="1515" y="912"/>
                  <a:pt x="1515" y="912"/>
                </a:cubicBezTo>
                <a:cubicBezTo>
                  <a:pt x="1516" y="915"/>
                  <a:pt x="1516" y="915"/>
                  <a:pt x="1516" y="915"/>
                </a:cubicBezTo>
                <a:cubicBezTo>
                  <a:pt x="1521" y="913"/>
                  <a:pt x="1521" y="913"/>
                  <a:pt x="1521" y="913"/>
                </a:cubicBezTo>
                <a:cubicBezTo>
                  <a:pt x="1519" y="916"/>
                  <a:pt x="1519" y="916"/>
                  <a:pt x="1519" y="916"/>
                </a:cubicBezTo>
                <a:cubicBezTo>
                  <a:pt x="1519" y="919"/>
                  <a:pt x="1519" y="919"/>
                  <a:pt x="1519" y="919"/>
                </a:cubicBezTo>
                <a:cubicBezTo>
                  <a:pt x="1521" y="918"/>
                  <a:pt x="1521" y="918"/>
                  <a:pt x="1521" y="918"/>
                </a:cubicBezTo>
                <a:cubicBezTo>
                  <a:pt x="1521" y="919"/>
                  <a:pt x="1521" y="919"/>
                  <a:pt x="1521" y="919"/>
                </a:cubicBezTo>
                <a:cubicBezTo>
                  <a:pt x="1522" y="916"/>
                  <a:pt x="1522" y="916"/>
                  <a:pt x="1522" y="916"/>
                </a:cubicBezTo>
                <a:cubicBezTo>
                  <a:pt x="1521" y="922"/>
                  <a:pt x="1521" y="922"/>
                  <a:pt x="1521" y="922"/>
                </a:cubicBezTo>
                <a:cubicBezTo>
                  <a:pt x="1522" y="921"/>
                  <a:pt x="1522" y="921"/>
                  <a:pt x="1522" y="921"/>
                </a:cubicBezTo>
                <a:cubicBezTo>
                  <a:pt x="1522" y="923"/>
                  <a:pt x="1522" y="923"/>
                  <a:pt x="1522" y="923"/>
                </a:cubicBezTo>
                <a:cubicBezTo>
                  <a:pt x="1524" y="925"/>
                  <a:pt x="1524" y="925"/>
                  <a:pt x="1524" y="925"/>
                </a:cubicBezTo>
                <a:cubicBezTo>
                  <a:pt x="1526" y="926"/>
                  <a:pt x="1526" y="926"/>
                  <a:pt x="1526" y="926"/>
                </a:cubicBezTo>
                <a:cubicBezTo>
                  <a:pt x="1526" y="928"/>
                  <a:pt x="1526" y="928"/>
                  <a:pt x="1526" y="928"/>
                </a:cubicBezTo>
                <a:cubicBezTo>
                  <a:pt x="1528" y="926"/>
                  <a:pt x="1528" y="926"/>
                  <a:pt x="1528" y="926"/>
                </a:cubicBezTo>
                <a:cubicBezTo>
                  <a:pt x="1529" y="928"/>
                  <a:pt x="1529" y="928"/>
                  <a:pt x="1529" y="928"/>
                </a:cubicBezTo>
                <a:cubicBezTo>
                  <a:pt x="1529" y="929"/>
                  <a:pt x="1529" y="929"/>
                  <a:pt x="1529" y="929"/>
                </a:cubicBezTo>
                <a:cubicBezTo>
                  <a:pt x="1531" y="929"/>
                  <a:pt x="1531" y="929"/>
                  <a:pt x="1531" y="929"/>
                </a:cubicBezTo>
                <a:cubicBezTo>
                  <a:pt x="1532" y="929"/>
                  <a:pt x="1532" y="929"/>
                  <a:pt x="1532" y="929"/>
                </a:cubicBezTo>
                <a:cubicBezTo>
                  <a:pt x="1532" y="931"/>
                  <a:pt x="1532" y="931"/>
                  <a:pt x="1532" y="931"/>
                </a:cubicBezTo>
                <a:cubicBezTo>
                  <a:pt x="1534" y="934"/>
                  <a:pt x="1534" y="934"/>
                  <a:pt x="1534" y="934"/>
                </a:cubicBezTo>
                <a:cubicBezTo>
                  <a:pt x="1534" y="935"/>
                  <a:pt x="1534" y="935"/>
                  <a:pt x="1534" y="935"/>
                </a:cubicBezTo>
                <a:cubicBezTo>
                  <a:pt x="1535" y="934"/>
                  <a:pt x="1535" y="934"/>
                  <a:pt x="1535" y="934"/>
                </a:cubicBezTo>
                <a:cubicBezTo>
                  <a:pt x="1535" y="935"/>
                  <a:pt x="1535" y="935"/>
                  <a:pt x="1535" y="935"/>
                </a:cubicBezTo>
                <a:cubicBezTo>
                  <a:pt x="1535" y="938"/>
                  <a:pt x="1535" y="938"/>
                  <a:pt x="1535" y="938"/>
                </a:cubicBezTo>
                <a:cubicBezTo>
                  <a:pt x="1536" y="936"/>
                  <a:pt x="1536" y="936"/>
                  <a:pt x="1536" y="936"/>
                </a:cubicBezTo>
                <a:cubicBezTo>
                  <a:pt x="1536" y="939"/>
                  <a:pt x="1536" y="939"/>
                  <a:pt x="1536" y="939"/>
                </a:cubicBezTo>
                <a:cubicBezTo>
                  <a:pt x="1538" y="938"/>
                  <a:pt x="1538" y="938"/>
                  <a:pt x="1538" y="938"/>
                </a:cubicBezTo>
                <a:cubicBezTo>
                  <a:pt x="1538" y="939"/>
                  <a:pt x="1538" y="939"/>
                  <a:pt x="1538" y="939"/>
                </a:cubicBezTo>
                <a:cubicBezTo>
                  <a:pt x="1536" y="939"/>
                  <a:pt x="1536" y="939"/>
                  <a:pt x="1536" y="939"/>
                </a:cubicBezTo>
                <a:cubicBezTo>
                  <a:pt x="1536" y="941"/>
                  <a:pt x="1536" y="941"/>
                  <a:pt x="1536" y="941"/>
                </a:cubicBezTo>
                <a:cubicBezTo>
                  <a:pt x="1538" y="942"/>
                  <a:pt x="1538" y="942"/>
                  <a:pt x="1538" y="942"/>
                </a:cubicBezTo>
                <a:cubicBezTo>
                  <a:pt x="1539" y="944"/>
                  <a:pt x="1539" y="944"/>
                  <a:pt x="1539" y="944"/>
                </a:cubicBezTo>
                <a:cubicBezTo>
                  <a:pt x="1538" y="945"/>
                  <a:pt x="1538" y="945"/>
                  <a:pt x="1538" y="945"/>
                </a:cubicBezTo>
                <a:cubicBezTo>
                  <a:pt x="1538" y="946"/>
                  <a:pt x="1538" y="946"/>
                  <a:pt x="1538" y="946"/>
                </a:cubicBezTo>
                <a:cubicBezTo>
                  <a:pt x="1541" y="948"/>
                  <a:pt x="1541" y="948"/>
                  <a:pt x="1541" y="948"/>
                </a:cubicBezTo>
                <a:cubicBezTo>
                  <a:pt x="1542" y="946"/>
                  <a:pt x="1542" y="946"/>
                  <a:pt x="1542" y="946"/>
                </a:cubicBezTo>
                <a:cubicBezTo>
                  <a:pt x="1542" y="948"/>
                  <a:pt x="1542" y="948"/>
                  <a:pt x="1542" y="948"/>
                </a:cubicBezTo>
                <a:cubicBezTo>
                  <a:pt x="1541" y="948"/>
                  <a:pt x="1541" y="948"/>
                  <a:pt x="1541" y="948"/>
                </a:cubicBezTo>
                <a:cubicBezTo>
                  <a:pt x="1539" y="948"/>
                  <a:pt x="1539" y="948"/>
                  <a:pt x="1539" y="948"/>
                </a:cubicBezTo>
                <a:cubicBezTo>
                  <a:pt x="1539" y="949"/>
                  <a:pt x="1539" y="949"/>
                  <a:pt x="1539" y="949"/>
                </a:cubicBezTo>
                <a:cubicBezTo>
                  <a:pt x="1539" y="951"/>
                  <a:pt x="1539" y="951"/>
                  <a:pt x="1539" y="951"/>
                </a:cubicBezTo>
                <a:cubicBezTo>
                  <a:pt x="1538" y="949"/>
                  <a:pt x="1538" y="949"/>
                  <a:pt x="1538" y="949"/>
                </a:cubicBezTo>
                <a:cubicBezTo>
                  <a:pt x="1536" y="951"/>
                  <a:pt x="1536" y="951"/>
                  <a:pt x="1536" y="951"/>
                </a:cubicBezTo>
                <a:cubicBezTo>
                  <a:pt x="1538" y="951"/>
                  <a:pt x="1538" y="951"/>
                  <a:pt x="1538" y="951"/>
                </a:cubicBezTo>
                <a:cubicBezTo>
                  <a:pt x="1541" y="952"/>
                  <a:pt x="1541" y="952"/>
                  <a:pt x="1541" y="952"/>
                </a:cubicBezTo>
                <a:cubicBezTo>
                  <a:pt x="1541" y="955"/>
                  <a:pt x="1541" y="955"/>
                  <a:pt x="1541" y="955"/>
                </a:cubicBezTo>
                <a:cubicBezTo>
                  <a:pt x="1542" y="958"/>
                  <a:pt x="1542" y="958"/>
                  <a:pt x="1542" y="958"/>
                </a:cubicBezTo>
                <a:cubicBezTo>
                  <a:pt x="1544" y="959"/>
                  <a:pt x="1544" y="959"/>
                  <a:pt x="1544" y="959"/>
                </a:cubicBezTo>
                <a:cubicBezTo>
                  <a:pt x="1545" y="959"/>
                  <a:pt x="1545" y="959"/>
                  <a:pt x="1545" y="959"/>
                </a:cubicBezTo>
                <a:cubicBezTo>
                  <a:pt x="1546" y="958"/>
                  <a:pt x="1546" y="958"/>
                  <a:pt x="1546" y="958"/>
                </a:cubicBezTo>
                <a:cubicBezTo>
                  <a:pt x="1546" y="959"/>
                  <a:pt x="1546" y="959"/>
                  <a:pt x="1546" y="959"/>
                </a:cubicBezTo>
                <a:cubicBezTo>
                  <a:pt x="1546" y="961"/>
                  <a:pt x="1546" y="961"/>
                  <a:pt x="1546" y="961"/>
                </a:cubicBezTo>
                <a:cubicBezTo>
                  <a:pt x="1549" y="961"/>
                  <a:pt x="1549" y="961"/>
                  <a:pt x="1549" y="961"/>
                </a:cubicBezTo>
                <a:cubicBezTo>
                  <a:pt x="1546" y="962"/>
                  <a:pt x="1546" y="962"/>
                  <a:pt x="1546" y="962"/>
                </a:cubicBezTo>
                <a:cubicBezTo>
                  <a:pt x="1548" y="964"/>
                  <a:pt x="1548" y="964"/>
                  <a:pt x="1548" y="964"/>
                </a:cubicBezTo>
                <a:cubicBezTo>
                  <a:pt x="1546" y="964"/>
                  <a:pt x="1546" y="964"/>
                  <a:pt x="1546" y="964"/>
                </a:cubicBezTo>
                <a:cubicBezTo>
                  <a:pt x="1558" y="969"/>
                  <a:pt x="1558" y="969"/>
                  <a:pt x="1558" y="969"/>
                </a:cubicBezTo>
                <a:cubicBezTo>
                  <a:pt x="1559" y="972"/>
                  <a:pt x="1559" y="972"/>
                  <a:pt x="1559" y="972"/>
                </a:cubicBezTo>
                <a:cubicBezTo>
                  <a:pt x="1562" y="975"/>
                  <a:pt x="1562" y="975"/>
                  <a:pt x="1562" y="975"/>
                </a:cubicBezTo>
                <a:cubicBezTo>
                  <a:pt x="1565" y="977"/>
                  <a:pt x="1565" y="977"/>
                  <a:pt x="1565" y="977"/>
                </a:cubicBezTo>
                <a:cubicBezTo>
                  <a:pt x="1567" y="977"/>
                  <a:pt x="1567" y="977"/>
                  <a:pt x="1567" y="977"/>
                </a:cubicBezTo>
                <a:cubicBezTo>
                  <a:pt x="1567" y="978"/>
                  <a:pt x="1567" y="978"/>
                  <a:pt x="1567" y="978"/>
                </a:cubicBezTo>
                <a:cubicBezTo>
                  <a:pt x="1569" y="981"/>
                  <a:pt x="1569" y="981"/>
                  <a:pt x="1569" y="981"/>
                </a:cubicBezTo>
                <a:cubicBezTo>
                  <a:pt x="1574" y="982"/>
                  <a:pt x="1574" y="982"/>
                  <a:pt x="1574" y="982"/>
                </a:cubicBezTo>
                <a:cubicBezTo>
                  <a:pt x="1584" y="994"/>
                  <a:pt x="1584" y="994"/>
                  <a:pt x="1584" y="994"/>
                </a:cubicBezTo>
                <a:cubicBezTo>
                  <a:pt x="1589" y="997"/>
                  <a:pt x="1589" y="997"/>
                  <a:pt x="1589" y="997"/>
                </a:cubicBezTo>
                <a:cubicBezTo>
                  <a:pt x="1595" y="1001"/>
                  <a:pt x="1595" y="1001"/>
                  <a:pt x="1595" y="1001"/>
                </a:cubicBezTo>
                <a:cubicBezTo>
                  <a:pt x="1598" y="1002"/>
                  <a:pt x="1598" y="1002"/>
                  <a:pt x="1598" y="1002"/>
                </a:cubicBezTo>
                <a:cubicBezTo>
                  <a:pt x="1601" y="1004"/>
                  <a:pt x="1601" y="1004"/>
                  <a:pt x="1601" y="1004"/>
                </a:cubicBezTo>
                <a:cubicBezTo>
                  <a:pt x="1602" y="1005"/>
                  <a:pt x="1602" y="1005"/>
                  <a:pt x="1602" y="1005"/>
                </a:cubicBezTo>
                <a:cubicBezTo>
                  <a:pt x="1604" y="1005"/>
                  <a:pt x="1604" y="1005"/>
                  <a:pt x="1604" y="1005"/>
                </a:cubicBezTo>
                <a:cubicBezTo>
                  <a:pt x="1605" y="1005"/>
                  <a:pt x="1605" y="1005"/>
                  <a:pt x="1605" y="1005"/>
                </a:cubicBezTo>
                <a:cubicBezTo>
                  <a:pt x="1607" y="1005"/>
                  <a:pt x="1607" y="1005"/>
                  <a:pt x="1607" y="1005"/>
                </a:cubicBezTo>
                <a:cubicBezTo>
                  <a:pt x="1608" y="1004"/>
                  <a:pt x="1608" y="1004"/>
                  <a:pt x="1608" y="1004"/>
                </a:cubicBezTo>
                <a:cubicBezTo>
                  <a:pt x="1611" y="1002"/>
                  <a:pt x="1611" y="1002"/>
                  <a:pt x="1611" y="1002"/>
                </a:cubicBezTo>
                <a:cubicBezTo>
                  <a:pt x="1615" y="1001"/>
                  <a:pt x="1615" y="1001"/>
                  <a:pt x="1615" y="1001"/>
                </a:cubicBezTo>
                <a:cubicBezTo>
                  <a:pt x="1620" y="999"/>
                  <a:pt x="1620" y="999"/>
                  <a:pt x="1620" y="999"/>
                </a:cubicBezTo>
                <a:cubicBezTo>
                  <a:pt x="1624" y="997"/>
                  <a:pt x="1624" y="997"/>
                  <a:pt x="1624" y="997"/>
                </a:cubicBezTo>
                <a:cubicBezTo>
                  <a:pt x="1630" y="995"/>
                  <a:pt x="1630" y="995"/>
                  <a:pt x="1630" y="995"/>
                </a:cubicBezTo>
                <a:cubicBezTo>
                  <a:pt x="1635" y="995"/>
                  <a:pt x="1635" y="995"/>
                  <a:pt x="1635" y="995"/>
                </a:cubicBezTo>
                <a:cubicBezTo>
                  <a:pt x="1634" y="994"/>
                  <a:pt x="1634" y="994"/>
                  <a:pt x="1634" y="994"/>
                </a:cubicBezTo>
                <a:cubicBezTo>
                  <a:pt x="1637" y="994"/>
                  <a:pt x="1637" y="994"/>
                  <a:pt x="1637" y="994"/>
                </a:cubicBezTo>
                <a:cubicBezTo>
                  <a:pt x="1637" y="995"/>
                  <a:pt x="1637" y="995"/>
                  <a:pt x="1637" y="995"/>
                </a:cubicBezTo>
                <a:cubicBezTo>
                  <a:pt x="1638" y="994"/>
                  <a:pt x="1638" y="994"/>
                  <a:pt x="1638" y="994"/>
                </a:cubicBezTo>
                <a:cubicBezTo>
                  <a:pt x="1644" y="992"/>
                  <a:pt x="1644" y="992"/>
                  <a:pt x="1644" y="992"/>
                </a:cubicBezTo>
                <a:cubicBezTo>
                  <a:pt x="1641" y="994"/>
                  <a:pt x="1641" y="994"/>
                  <a:pt x="1641" y="994"/>
                </a:cubicBezTo>
                <a:cubicBezTo>
                  <a:pt x="1648" y="994"/>
                  <a:pt x="1648" y="994"/>
                  <a:pt x="1648" y="994"/>
                </a:cubicBezTo>
                <a:cubicBezTo>
                  <a:pt x="1645" y="992"/>
                  <a:pt x="1645" y="992"/>
                  <a:pt x="1645" y="992"/>
                </a:cubicBezTo>
                <a:cubicBezTo>
                  <a:pt x="1647" y="992"/>
                  <a:pt x="1647" y="992"/>
                  <a:pt x="1647" y="992"/>
                </a:cubicBezTo>
                <a:cubicBezTo>
                  <a:pt x="1648" y="992"/>
                  <a:pt x="1648" y="992"/>
                  <a:pt x="1648" y="992"/>
                </a:cubicBezTo>
                <a:cubicBezTo>
                  <a:pt x="1650" y="994"/>
                  <a:pt x="1650" y="994"/>
                  <a:pt x="1650" y="994"/>
                </a:cubicBezTo>
                <a:cubicBezTo>
                  <a:pt x="1651" y="994"/>
                  <a:pt x="1651" y="994"/>
                  <a:pt x="1651" y="994"/>
                </a:cubicBezTo>
                <a:cubicBezTo>
                  <a:pt x="1655" y="994"/>
                  <a:pt x="1655" y="994"/>
                  <a:pt x="1655" y="994"/>
                </a:cubicBezTo>
                <a:cubicBezTo>
                  <a:pt x="1657" y="994"/>
                  <a:pt x="1657" y="994"/>
                  <a:pt x="1657" y="994"/>
                </a:cubicBezTo>
                <a:cubicBezTo>
                  <a:pt x="1658" y="992"/>
                  <a:pt x="1658" y="992"/>
                  <a:pt x="1658" y="992"/>
                </a:cubicBezTo>
                <a:cubicBezTo>
                  <a:pt x="1660" y="994"/>
                  <a:pt x="1660" y="994"/>
                  <a:pt x="1660" y="994"/>
                </a:cubicBezTo>
                <a:cubicBezTo>
                  <a:pt x="1661" y="995"/>
                  <a:pt x="1661" y="995"/>
                  <a:pt x="1661" y="995"/>
                </a:cubicBezTo>
                <a:cubicBezTo>
                  <a:pt x="1663" y="997"/>
                  <a:pt x="1663" y="997"/>
                  <a:pt x="1663" y="997"/>
                </a:cubicBezTo>
                <a:cubicBezTo>
                  <a:pt x="1665" y="997"/>
                  <a:pt x="1665" y="997"/>
                  <a:pt x="1665" y="997"/>
                </a:cubicBezTo>
                <a:cubicBezTo>
                  <a:pt x="1668" y="998"/>
                  <a:pt x="1668" y="998"/>
                  <a:pt x="1668" y="998"/>
                </a:cubicBezTo>
                <a:cubicBezTo>
                  <a:pt x="1670" y="999"/>
                  <a:pt x="1670" y="999"/>
                  <a:pt x="1670" y="999"/>
                </a:cubicBezTo>
                <a:cubicBezTo>
                  <a:pt x="1671" y="999"/>
                  <a:pt x="1671" y="999"/>
                  <a:pt x="1671" y="999"/>
                </a:cubicBezTo>
                <a:cubicBezTo>
                  <a:pt x="1673" y="999"/>
                  <a:pt x="1673" y="999"/>
                  <a:pt x="1673" y="999"/>
                </a:cubicBezTo>
                <a:cubicBezTo>
                  <a:pt x="1677" y="997"/>
                  <a:pt x="1677" y="997"/>
                  <a:pt x="1677" y="997"/>
                </a:cubicBezTo>
                <a:cubicBezTo>
                  <a:pt x="1681" y="995"/>
                  <a:pt x="1681" y="995"/>
                  <a:pt x="1681" y="995"/>
                </a:cubicBezTo>
                <a:cubicBezTo>
                  <a:pt x="1686" y="994"/>
                  <a:pt x="1686" y="994"/>
                  <a:pt x="1686" y="994"/>
                </a:cubicBezTo>
                <a:cubicBezTo>
                  <a:pt x="1688" y="992"/>
                  <a:pt x="1688" y="992"/>
                  <a:pt x="1688" y="992"/>
                </a:cubicBezTo>
                <a:cubicBezTo>
                  <a:pt x="1694" y="988"/>
                  <a:pt x="1694" y="988"/>
                  <a:pt x="1694" y="988"/>
                </a:cubicBezTo>
                <a:cubicBezTo>
                  <a:pt x="1701" y="987"/>
                  <a:pt x="1701" y="987"/>
                  <a:pt x="1701" y="987"/>
                </a:cubicBezTo>
                <a:cubicBezTo>
                  <a:pt x="1704" y="985"/>
                  <a:pt x="1704" y="985"/>
                  <a:pt x="1704" y="985"/>
                </a:cubicBezTo>
                <a:cubicBezTo>
                  <a:pt x="1706" y="987"/>
                  <a:pt x="1706" y="987"/>
                  <a:pt x="1706" y="987"/>
                </a:cubicBezTo>
                <a:cubicBezTo>
                  <a:pt x="1707" y="985"/>
                  <a:pt x="1707" y="985"/>
                  <a:pt x="1707" y="985"/>
                </a:cubicBezTo>
                <a:cubicBezTo>
                  <a:pt x="1708" y="984"/>
                  <a:pt x="1708" y="984"/>
                  <a:pt x="1708" y="984"/>
                </a:cubicBezTo>
                <a:cubicBezTo>
                  <a:pt x="1710" y="982"/>
                  <a:pt x="1710" y="982"/>
                  <a:pt x="1710" y="982"/>
                </a:cubicBezTo>
                <a:cubicBezTo>
                  <a:pt x="1711" y="981"/>
                  <a:pt x="1711" y="981"/>
                  <a:pt x="1711" y="981"/>
                </a:cubicBezTo>
                <a:cubicBezTo>
                  <a:pt x="1719" y="979"/>
                  <a:pt x="1719" y="979"/>
                  <a:pt x="1719" y="979"/>
                </a:cubicBezTo>
                <a:cubicBezTo>
                  <a:pt x="1718" y="979"/>
                  <a:pt x="1718" y="979"/>
                  <a:pt x="1718" y="979"/>
                </a:cubicBezTo>
                <a:cubicBezTo>
                  <a:pt x="1721" y="978"/>
                  <a:pt x="1721" y="978"/>
                  <a:pt x="1721" y="978"/>
                </a:cubicBezTo>
                <a:cubicBezTo>
                  <a:pt x="1723" y="978"/>
                  <a:pt x="1723" y="978"/>
                  <a:pt x="1723" y="978"/>
                </a:cubicBezTo>
                <a:cubicBezTo>
                  <a:pt x="1729" y="978"/>
                  <a:pt x="1729" y="978"/>
                  <a:pt x="1729" y="978"/>
                </a:cubicBezTo>
                <a:cubicBezTo>
                  <a:pt x="1737" y="978"/>
                  <a:pt x="1737" y="978"/>
                  <a:pt x="1737" y="978"/>
                </a:cubicBezTo>
                <a:cubicBezTo>
                  <a:pt x="1737" y="977"/>
                  <a:pt x="1737" y="977"/>
                  <a:pt x="1737" y="977"/>
                </a:cubicBezTo>
                <a:cubicBezTo>
                  <a:pt x="1737" y="975"/>
                  <a:pt x="1737" y="975"/>
                  <a:pt x="1737" y="975"/>
                </a:cubicBezTo>
                <a:cubicBezTo>
                  <a:pt x="1739" y="975"/>
                  <a:pt x="1739" y="975"/>
                  <a:pt x="1739" y="975"/>
                </a:cubicBezTo>
                <a:cubicBezTo>
                  <a:pt x="1740" y="975"/>
                  <a:pt x="1740" y="975"/>
                  <a:pt x="1740" y="975"/>
                </a:cubicBezTo>
                <a:cubicBezTo>
                  <a:pt x="1743" y="974"/>
                  <a:pt x="1743" y="974"/>
                  <a:pt x="1743" y="974"/>
                </a:cubicBezTo>
                <a:cubicBezTo>
                  <a:pt x="1740" y="977"/>
                  <a:pt x="1740" y="977"/>
                  <a:pt x="1740" y="977"/>
                </a:cubicBezTo>
                <a:cubicBezTo>
                  <a:pt x="1743" y="977"/>
                  <a:pt x="1743" y="977"/>
                  <a:pt x="1743" y="977"/>
                </a:cubicBezTo>
                <a:cubicBezTo>
                  <a:pt x="1749" y="978"/>
                  <a:pt x="1749" y="978"/>
                  <a:pt x="1749" y="978"/>
                </a:cubicBezTo>
                <a:cubicBezTo>
                  <a:pt x="1751" y="979"/>
                  <a:pt x="1751" y="979"/>
                  <a:pt x="1751" y="979"/>
                </a:cubicBezTo>
                <a:cubicBezTo>
                  <a:pt x="1754" y="981"/>
                  <a:pt x="1754" y="981"/>
                  <a:pt x="1754" y="981"/>
                </a:cubicBezTo>
                <a:cubicBezTo>
                  <a:pt x="1757" y="987"/>
                  <a:pt x="1757" y="987"/>
                  <a:pt x="1757" y="987"/>
                </a:cubicBezTo>
                <a:cubicBezTo>
                  <a:pt x="1759" y="988"/>
                  <a:pt x="1759" y="988"/>
                  <a:pt x="1759" y="988"/>
                </a:cubicBezTo>
                <a:cubicBezTo>
                  <a:pt x="1760" y="988"/>
                  <a:pt x="1760" y="988"/>
                  <a:pt x="1760" y="988"/>
                </a:cubicBezTo>
                <a:cubicBezTo>
                  <a:pt x="1762" y="988"/>
                  <a:pt x="1762" y="988"/>
                  <a:pt x="1762" y="988"/>
                </a:cubicBezTo>
                <a:cubicBezTo>
                  <a:pt x="1763" y="988"/>
                  <a:pt x="1763" y="988"/>
                  <a:pt x="1763" y="988"/>
                </a:cubicBezTo>
                <a:cubicBezTo>
                  <a:pt x="1760" y="989"/>
                  <a:pt x="1760" y="989"/>
                  <a:pt x="1760" y="989"/>
                </a:cubicBezTo>
                <a:cubicBezTo>
                  <a:pt x="1759" y="989"/>
                  <a:pt x="1759" y="989"/>
                  <a:pt x="1759" y="989"/>
                </a:cubicBezTo>
                <a:cubicBezTo>
                  <a:pt x="1760" y="991"/>
                  <a:pt x="1760" y="991"/>
                  <a:pt x="1760" y="991"/>
                </a:cubicBezTo>
                <a:cubicBezTo>
                  <a:pt x="1762" y="989"/>
                  <a:pt x="1762" y="989"/>
                  <a:pt x="1762" y="989"/>
                </a:cubicBezTo>
                <a:cubicBezTo>
                  <a:pt x="1764" y="989"/>
                  <a:pt x="1764" y="989"/>
                  <a:pt x="1764" y="989"/>
                </a:cubicBezTo>
                <a:cubicBezTo>
                  <a:pt x="1763" y="991"/>
                  <a:pt x="1763" y="991"/>
                  <a:pt x="1763" y="991"/>
                </a:cubicBezTo>
                <a:cubicBezTo>
                  <a:pt x="1762" y="992"/>
                  <a:pt x="1762" y="992"/>
                  <a:pt x="1762" y="992"/>
                </a:cubicBezTo>
                <a:cubicBezTo>
                  <a:pt x="1762" y="994"/>
                  <a:pt x="1762" y="994"/>
                  <a:pt x="1762" y="994"/>
                </a:cubicBezTo>
                <a:cubicBezTo>
                  <a:pt x="1762" y="995"/>
                  <a:pt x="1762" y="995"/>
                  <a:pt x="1762" y="995"/>
                </a:cubicBezTo>
                <a:cubicBezTo>
                  <a:pt x="1763" y="998"/>
                  <a:pt x="1763" y="998"/>
                  <a:pt x="1763" y="998"/>
                </a:cubicBezTo>
                <a:cubicBezTo>
                  <a:pt x="1763" y="1001"/>
                  <a:pt x="1763" y="1001"/>
                  <a:pt x="1763" y="1001"/>
                </a:cubicBezTo>
                <a:cubicBezTo>
                  <a:pt x="1764" y="1002"/>
                  <a:pt x="1764" y="1002"/>
                  <a:pt x="1764" y="1002"/>
                </a:cubicBezTo>
                <a:cubicBezTo>
                  <a:pt x="1767" y="1004"/>
                  <a:pt x="1767" y="1004"/>
                  <a:pt x="1767" y="1004"/>
                </a:cubicBezTo>
                <a:cubicBezTo>
                  <a:pt x="1769" y="1005"/>
                  <a:pt x="1769" y="1005"/>
                  <a:pt x="1769" y="1005"/>
                </a:cubicBezTo>
                <a:cubicBezTo>
                  <a:pt x="1769" y="1004"/>
                  <a:pt x="1769" y="1004"/>
                  <a:pt x="1769" y="1004"/>
                </a:cubicBezTo>
                <a:cubicBezTo>
                  <a:pt x="1770" y="1007"/>
                  <a:pt x="1770" y="1007"/>
                  <a:pt x="1770" y="1007"/>
                </a:cubicBezTo>
                <a:cubicBezTo>
                  <a:pt x="1772" y="1004"/>
                  <a:pt x="1772" y="1004"/>
                  <a:pt x="1772" y="1004"/>
                </a:cubicBezTo>
                <a:cubicBezTo>
                  <a:pt x="1772" y="1005"/>
                  <a:pt x="1772" y="1005"/>
                  <a:pt x="1772" y="1005"/>
                </a:cubicBezTo>
                <a:cubicBezTo>
                  <a:pt x="1774" y="1005"/>
                  <a:pt x="1774" y="1005"/>
                  <a:pt x="1774" y="1005"/>
                </a:cubicBezTo>
                <a:cubicBezTo>
                  <a:pt x="1776" y="1005"/>
                  <a:pt x="1776" y="1005"/>
                  <a:pt x="1776" y="1005"/>
                </a:cubicBezTo>
                <a:cubicBezTo>
                  <a:pt x="1777" y="1002"/>
                  <a:pt x="1777" y="1002"/>
                  <a:pt x="1777" y="1002"/>
                </a:cubicBezTo>
                <a:cubicBezTo>
                  <a:pt x="1777" y="1001"/>
                  <a:pt x="1777" y="1001"/>
                  <a:pt x="1777" y="1001"/>
                </a:cubicBezTo>
                <a:cubicBezTo>
                  <a:pt x="1779" y="999"/>
                  <a:pt x="1779" y="999"/>
                  <a:pt x="1779" y="999"/>
                </a:cubicBezTo>
                <a:cubicBezTo>
                  <a:pt x="1779" y="1002"/>
                  <a:pt x="1779" y="1002"/>
                  <a:pt x="1779" y="1002"/>
                </a:cubicBezTo>
                <a:cubicBezTo>
                  <a:pt x="1780" y="1005"/>
                  <a:pt x="1780" y="1005"/>
                  <a:pt x="1780" y="1005"/>
                </a:cubicBezTo>
                <a:cubicBezTo>
                  <a:pt x="1780" y="1002"/>
                  <a:pt x="1780" y="1002"/>
                  <a:pt x="1780" y="1002"/>
                </a:cubicBezTo>
                <a:cubicBezTo>
                  <a:pt x="1782" y="1004"/>
                  <a:pt x="1782" y="1004"/>
                  <a:pt x="1782" y="1004"/>
                </a:cubicBezTo>
                <a:cubicBezTo>
                  <a:pt x="1783" y="1002"/>
                  <a:pt x="1783" y="1002"/>
                  <a:pt x="1783" y="1002"/>
                </a:cubicBezTo>
                <a:cubicBezTo>
                  <a:pt x="1782" y="1001"/>
                  <a:pt x="1782" y="1001"/>
                  <a:pt x="1782" y="1001"/>
                </a:cubicBezTo>
                <a:cubicBezTo>
                  <a:pt x="1783" y="1001"/>
                  <a:pt x="1783" y="1001"/>
                  <a:pt x="1783" y="1001"/>
                </a:cubicBezTo>
                <a:cubicBezTo>
                  <a:pt x="1784" y="1002"/>
                  <a:pt x="1784" y="1002"/>
                  <a:pt x="1784" y="1002"/>
                </a:cubicBezTo>
                <a:cubicBezTo>
                  <a:pt x="1786" y="1002"/>
                  <a:pt x="1786" y="1002"/>
                  <a:pt x="1786" y="1002"/>
                </a:cubicBezTo>
                <a:cubicBezTo>
                  <a:pt x="1787" y="1001"/>
                  <a:pt x="1787" y="1001"/>
                  <a:pt x="1787" y="1001"/>
                </a:cubicBezTo>
                <a:cubicBezTo>
                  <a:pt x="1787" y="1002"/>
                  <a:pt x="1787" y="1002"/>
                  <a:pt x="1787" y="1002"/>
                </a:cubicBezTo>
                <a:cubicBezTo>
                  <a:pt x="1789" y="1002"/>
                  <a:pt x="1789" y="1002"/>
                  <a:pt x="1789" y="1002"/>
                </a:cubicBezTo>
                <a:cubicBezTo>
                  <a:pt x="1793" y="1002"/>
                  <a:pt x="1793" y="1002"/>
                  <a:pt x="1793" y="1002"/>
                </a:cubicBezTo>
                <a:cubicBezTo>
                  <a:pt x="1796" y="1002"/>
                  <a:pt x="1796" y="1002"/>
                  <a:pt x="1796" y="1002"/>
                </a:cubicBezTo>
                <a:cubicBezTo>
                  <a:pt x="1796" y="1001"/>
                  <a:pt x="1796" y="1001"/>
                  <a:pt x="1796" y="1001"/>
                </a:cubicBezTo>
                <a:cubicBezTo>
                  <a:pt x="1796" y="998"/>
                  <a:pt x="1796" y="998"/>
                  <a:pt x="1796" y="998"/>
                </a:cubicBezTo>
                <a:cubicBezTo>
                  <a:pt x="1797" y="998"/>
                  <a:pt x="1797" y="998"/>
                  <a:pt x="1797" y="998"/>
                </a:cubicBezTo>
                <a:cubicBezTo>
                  <a:pt x="1797" y="999"/>
                  <a:pt x="1797" y="999"/>
                  <a:pt x="1797" y="999"/>
                </a:cubicBezTo>
                <a:cubicBezTo>
                  <a:pt x="1799" y="1001"/>
                  <a:pt x="1799" y="1001"/>
                  <a:pt x="1799" y="1001"/>
                </a:cubicBezTo>
                <a:cubicBezTo>
                  <a:pt x="1799" y="1000"/>
                  <a:pt x="1799" y="1000"/>
                  <a:pt x="1799" y="1000"/>
                </a:cubicBezTo>
                <a:cubicBezTo>
                  <a:pt x="1800" y="1000"/>
                  <a:pt x="1800" y="1000"/>
                  <a:pt x="1800" y="1000"/>
                </a:cubicBezTo>
                <a:cubicBezTo>
                  <a:pt x="1799" y="1002"/>
                  <a:pt x="1799" y="1002"/>
                  <a:pt x="1799" y="1002"/>
                </a:cubicBezTo>
                <a:cubicBezTo>
                  <a:pt x="1802" y="1004"/>
                  <a:pt x="1802" y="1004"/>
                  <a:pt x="1802" y="1004"/>
                </a:cubicBezTo>
                <a:cubicBezTo>
                  <a:pt x="1800" y="1001"/>
                  <a:pt x="1800" y="1001"/>
                  <a:pt x="1800" y="1001"/>
                </a:cubicBezTo>
                <a:cubicBezTo>
                  <a:pt x="1802" y="1002"/>
                  <a:pt x="1802" y="1002"/>
                  <a:pt x="1802" y="1002"/>
                </a:cubicBezTo>
                <a:cubicBezTo>
                  <a:pt x="1803" y="1001"/>
                  <a:pt x="1803" y="1001"/>
                  <a:pt x="1803" y="1001"/>
                </a:cubicBezTo>
                <a:cubicBezTo>
                  <a:pt x="1805" y="1004"/>
                  <a:pt x="1805" y="1004"/>
                  <a:pt x="1805" y="1004"/>
                </a:cubicBezTo>
                <a:cubicBezTo>
                  <a:pt x="1805" y="1008"/>
                  <a:pt x="1805" y="1008"/>
                  <a:pt x="1805" y="1008"/>
                </a:cubicBezTo>
                <a:cubicBezTo>
                  <a:pt x="1806" y="1009"/>
                  <a:pt x="1806" y="1009"/>
                  <a:pt x="1806" y="1009"/>
                </a:cubicBezTo>
                <a:cubicBezTo>
                  <a:pt x="1807" y="1009"/>
                  <a:pt x="1807" y="1009"/>
                  <a:pt x="1807" y="1009"/>
                </a:cubicBezTo>
                <a:cubicBezTo>
                  <a:pt x="1809" y="1009"/>
                  <a:pt x="1809" y="1009"/>
                  <a:pt x="1809" y="1009"/>
                </a:cubicBezTo>
                <a:cubicBezTo>
                  <a:pt x="1809" y="1011"/>
                  <a:pt x="1809" y="1011"/>
                  <a:pt x="1809" y="1011"/>
                </a:cubicBezTo>
                <a:cubicBezTo>
                  <a:pt x="1810" y="1011"/>
                  <a:pt x="1810" y="1011"/>
                  <a:pt x="1810" y="1011"/>
                </a:cubicBezTo>
                <a:cubicBezTo>
                  <a:pt x="1810" y="1009"/>
                  <a:pt x="1810" y="1009"/>
                  <a:pt x="1810" y="1009"/>
                </a:cubicBezTo>
                <a:cubicBezTo>
                  <a:pt x="1812" y="1009"/>
                  <a:pt x="1812" y="1009"/>
                  <a:pt x="1812" y="1009"/>
                </a:cubicBezTo>
                <a:cubicBezTo>
                  <a:pt x="1813" y="1008"/>
                  <a:pt x="1813" y="1008"/>
                  <a:pt x="1813" y="1008"/>
                </a:cubicBezTo>
                <a:cubicBezTo>
                  <a:pt x="1812" y="1011"/>
                  <a:pt x="1812" y="1011"/>
                  <a:pt x="1812" y="1011"/>
                </a:cubicBezTo>
                <a:cubicBezTo>
                  <a:pt x="1813" y="1011"/>
                  <a:pt x="1813" y="1011"/>
                  <a:pt x="1813" y="1011"/>
                </a:cubicBezTo>
                <a:cubicBezTo>
                  <a:pt x="1812" y="1012"/>
                  <a:pt x="1812" y="1012"/>
                  <a:pt x="1812" y="1012"/>
                </a:cubicBezTo>
                <a:cubicBezTo>
                  <a:pt x="1812" y="1014"/>
                  <a:pt x="1812" y="1014"/>
                  <a:pt x="1812" y="1014"/>
                </a:cubicBezTo>
                <a:cubicBezTo>
                  <a:pt x="1812" y="1015"/>
                  <a:pt x="1812" y="1015"/>
                  <a:pt x="1812" y="1015"/>
                </a:cubicBezTo>
                <a:cubicBezTo>
                  <a:pt x="1813" y="1015"/>
                  <a:pt x="1813" y="1015"/>
                  <a:pt x="1813" y="1015"/>
                </a:cubicBezTo>
                <a:cubicBezTo>
                  <a:pt x="1813" y="1017"/>
                  <a:pt x="1813" y="1017"/>
                  <a:pt x="1813" y="1017"/>
                </a:cubicBezTo>
                <a:cubicBezTo>
                  <a:pt x="1815" y="1020"/>
                  <a:pt x="1815" y="1020"/>
                  <a:pt x="1815" y="1020"/>
                </a:cubicBezTo>
                <a:cubicBezTo>
                  <a:pt x="1816" y="1024"/>
                  <a:pt x="1816" y="1024"/>
                  <a:pt x="1816" y="1024"/>
                </a:cubicBezTo>
                <a:cubicBezTo>
                  <a:pt x="1815" y="1028"/>
                  <a:pt x="1815" y="1028"/>
                  <a:pt x="1815" y="1028"/>
                </a:cubicBezTo>
                <a:cubicBezTo>
                  <a:pt x="1815" y="1031"/>
                  <a:pt x="1815" y="1031"/>
                  <a:pt x="1815" y="1031"/>
                </a:cubicBezTo>
                <a:cubicBezTo>
                  <a:pt x="1815" y="1032"/>
                  <a:pt x="1815" y="1032"/>
                  <a:pt x="1815" y="1032"/>
                </a:cubicBezTo>
                <a:cubicBezTo>
                  <a:pt x="1815" y="1037"/>
                  <a:pt x="1815" y="1037"/>
                  <a:pt x="1815" y="1037"/>
                </a:cubicBezTo>
                <a:cubicBezTo>
                  <a:pt x="1813" y="1040"/>
                  <a:pt x="1813" y="1040"/>
                  <a:pt x="1813" y="1040"/>
                </a:cubicBezTo>
                <a:cubicBezTo>
                  <a:pt x="1813" y="1042"/>
                  <a:pt x="1813" y="1042"/>
                  <a:pt x="1813" y="1042"/>
                </a:cubicBezTo>
                <a:cubicBezTo>
                  <a:pt x="1812" y="1042"/>
                  <a:pt x="1812" y="1042"/>
                  <a:pt x="1812" y="1042"/>
                </a:cubicBezTo>
                <a:cubicBezTo>
                  <a:pt x="1810" y="1045"/>
                  <a:pt x="1810" y="1045"/>
                  <a:pt x="1810" y="1045"/>
                </a:cubicBezTo>
                <a:cubicBezTo>
                  <a:pt x="1809" y="1047"/>
                  <a:pt x="1809" y="1047"/>
                  <a:pt x="1809" y="1047"/>
                </a:cubicBezTo>
                <a:cubicBezTo>
                  <a:pt x="1809" y="1048"/>
                  <a:pt x="1809" y="1048"/>
                  <a:pt x="1809" y="1048"/>
                </a:cubicBezTo>
                <a:cubicBezTo>
                  <a:pt x="1810" y="1050"/>
                  <a:pt x="1810" y="1050"/>
                  <a:pt x="1810" y="1050"/>
                </a:cubicBezTo>
                <a:cubicBezTo>
                  <a:pt x="1812" y="1050"/>
                  <a:pt x="1812" y="1050"/>
                  <a:pt x="1812" y="1050"/>
                </a:cubicBezTo>
                <a:cubicBezTo>
                  <a:pt x="1815" y="1050"/>
                  <a:pt x="1815" y="1050"/>
                  <a:pt x="1815" y="1050"/>
                </a:cubicBezTo>
                <a:cubicBezTo>
                  <a:pt x="1815" y="1051"/>
                  <a:pt x="1815" y="1051"/>
                  <a:pt x="1815" y="1051"/>
                </a:cubicBezTo>
                <a:cubicBezTo>
                  <a:pt x="1813" y="1051"/>
                  <a:pt x="1813" y="1051"/>
                  <a:pt x="1813" y="1051"/>
                </a:cubicBezTo>
                <a:cubicBezTo>
                  <a:pt x="1812" y="1051"/>
                  <a:pt x="1812" y="1051"/>
                  <a:pt x="1812" y="1051"/>
                </a:cubicBezTo>
                <a:cubicBezTo>
                  <a:pt x="1812" y="1054"/>
                  <a:pt x="1812" y="1054"/>
                  <a:pt x="1812" y="1054"/>
                </a:cubicBezTo>
                <a:cubicBezTo>
                  <a:pt x="1812" y="1057"/>
                  <a:pt x="1812" y="1057"/>
                  <a:pt x="1812" y="1057"/>
                </a:cubicBezTo>
                <a:cubicBezTo>
                  <a:pt x="1810" y="1057"/>
                  <a:pt x="1810" y="1057"/>
                  <a:pt x="1810" y="1057"/>
                </a:cubicBezTo>
                <a:cubicBezTo>
                  <a:pt x="1809" y="1057"/>
                  <a:pt x="1809" y="1057"/>
                  <a:pt x="1809" y="1057"/>
                </a:cubicBezTo>
                <a:cubicBezTo>
                  <a:pt x="1810" y="1058"/>
                  <a:pt x="1810" y="1058"/>
                  <a:pt x="1810" y="1058"/>
                </a:cubicBezTo>
                <a:cubicBezTo>
                  <a:pt x="1813" y="1061"/>
                  <a:pt x="1813" y="1061"/>
                  <a:pt x="1813" y="1061"/>
                </a:cubicBezTo>
                <a:cubicBezTo>
                  <a:pt x="1817" y="1063"/>
                  <a:pt x="1817" y="1063"/>
                  <a:pt x="1817" y="1063"/>
                </a:cubicBezTo>
                <a:cubicBezTo>
                  <a:pt x="1815" y="1063"/>
                  <a:pt x="1815" y="1063"/>
                  <a:pt x="1815" y="1063"/>
                </a:cubicBezTo>
                <a:cubicBezTo>
                  <a:pt x="1815" y="1064"/>
                  <a:pt x="1815" y="1064"/>
                  <a:pt x="1815" y="1064"/>
                </a:cubicBezTo>
                <a:cubicBezTo>
                  <a:pt x="1812" y="1063"/>
                  <a:pt x="1812" y="1063"/>
                  <a:pt x="1812" y="1063"/>
                </a:cubicBezTo>
                <a:cubicBezTo>
                  <a:pt x="1810" y="1064"/>
                  <a:pt x="1810" y="1064"/>
                  <a:pt x="1810" y="1064"/>
                </a:cubicBezTo>
                <a:cubicBezTo>
                  <a:pt x="1809" y="1061"/>
                  <a:pt x="1809" y="1061"/>
                  <a:pt x="1809" y="1061"/>
                </a:cubicBezTo>
                <a:cubicBezTo>
                  <a:pt x="1809" y="1063"/>
                  <a:pt x="1809" y="1063"/>
                  <a:pt x="1809" y="1063"/>
                </a:cubicBezTo>
                <a:cubicBezTo>
                  <a:pt x="1809" y="1064"/>
                  <a:pt x="1809" y="1064"/>
                  <a:pt x="1809" y="1064"/>
                </a:cubicBezTo>
                <a:cubicBezTo>
                  <a:pt x="1809" y="1068"/>
                  <a:pt x="1809" y="1068"/>
                  <a:pt x="1809" y="1068"/>
                </a:cubicBezTo>
                <a:cubicBezTo>
                  <a:pt x="1807" y="1073"/>
                  <a:pt x="1807" y="1073"/>
                  <a:pt x="1807" y="1073"/>
                </a:cubicBezTo>
                <a:cubicBezTo>
                  <a:pt x="1805" y="1077"/>
                  <a:pt x="1805" y="1077"/>
                  <a:pt x="1805" y="1077"/>
                </a:cubicBezTo>
                <a:cubicBezTo>
                  <a:pt x="1805" y="1074"/>
                  <a:pt x="1805" y="1074"/>
                  <a:pt x="1805" y="1074"/>
                </a:cubicBezTo>
                <a:cubicBezTo>
                  <a:pt x="1803" y="1074"/>
                  <a:pt x="1803" y="1074"/>
                  <a:pt x="1803" y="1074"/>
                </a:cubicBezTo>
                <a:cubicBezTo>
                  <a:pt x="1803" y="1075"/>
                  <a:pt x="1803" y="1075"/>
                  <a:pt x="1803" y="1075"/>
                </a:cubicBezTo>
                <a:cubicBezTo>
                  <a:pt x="1802" y="1073"/>
                  <a:pt x="1802" y="1073"/>
                  <a:pt x="1802" y="1073"/>
                </a:cubicBezTo>
                <a:cubicBezTo>
                  <a:pt x="1802" y="1075"/>
                  <a:pt x="1802" y="1075"/>
                  <a:pt x="1802" y="1075"/>
                </a:cubicBezTo>
                <a:cubicBezTo>
                  <a:pt x="1803" y="1077"/>
                  <a:pt x="1803" y="1077"/>
                  <a:pt x="1803" y="1077"/>
                </a:cubicBezTo>
                <a:cubicBezTo>
                  <a:pt x="1806" y="1081"/>
                  <a:pt x="1806" y="1081"/>
                  <a:pt x="1806" y="1081"/>
                </a:cubicBezTo>
                <a:cubicBezTo>
                  <a:pt x="1807" y="1084"/>
                  <a:pt x="1807" y="1084"/>
                  <a:pt x="1807" y="1084"/>
                </a:cubicBezTo>
                <a:cubicBezTo>
                  <a:pt x="1809" y="1083"/>
                  <a:pt x="1809" y="1083"/>
                  <a:pt x="1809" y="1083"/>
                </a:cubicBezTo>
                <a:cubicBezTo>
                  <a:pt x="1809" y="1084"/>
                  <a:pt x="1809" y="1084"/>
                  <a:pt x="1809" y="1084"/>
                </a:cubicBezTo>
                <a:cubicBezTo>
                  <a:pt x="1809" y="1085"/>
                  <a:pt x="1809" y="1085"/>
                  <a:pt x="1809" y="1085"/>
                </a:cubicBezTo>
                <a:cubicBezTo>
                  <a:pt x="1810" y="1085"/>
                  <a:pt x="1810" y="1085"/>
                  <a:pt x="1810" y="1085"/>
                </a:cubicBezTo>
                <a:cubicBezTo>
                  <a:pt x="1812" y="1087"/>
                  <a:pt x="1812" y="1087"/>
                  <a:pt x="1812" y="1087"/>
                </a:cubicBezTo>
                <a:cubicBezTo>
                  <a:pt x="1807" y="1087"/>
                  <a:pt x="1807" y="1087"/>
                  <a:pt x="1807" y="1087"/>
                </a:cubicBezTo>
                <a:cubicBezTo>
                  <a:pt x="1807" y="1088"/>
                  <a:pt x="1807" y="1088"/>
                  <a:pt x="1807" y="1088"/>
                </a:cubicBezTo>
                <a:cubicBezTo>
                  <a:pt x="1809" y="1090"/>
                  <a:pt x="1809" y="1090"/>
                  <a:pt x="1809" y="1090"/>
                </a:cubicBezTo>
                <a:cubicBezTo>
                  <a:pt x="1810" y="1094"/>
                  <a:pt x="1810" y="1094"/>
                  <a:pt x="1810" y="1094"/>
                </a:cubicBezTo>
                <a:cubicBezTo>
                  <a:pt x="1812" y="1097"/>
                  <a:pt x="1812" y="1097"/>
                  <a:pt x="1812" y="1097"/>
                </a:cubicBezTo>
                <a:cubicBezTo>
                  <a:pt x="1813" y="1098"/>
                  <a:pt x="1813" y="1098"/>
                  <a:pt x="1813" y="1098"/>
                </a:cubicBezTo>
                <a:cubicBezTo>
                  <a:pt x="1819" y="1104"/>
                  <a:pt x="1819" y="1104"/>
                  <a:pt x="1819" y="1104"/>
                </a:cubicBezTo>
                <a:cubicBezTo>
                  <a:pt x="1823" y="1110"/>
                  <a:pt x="1823" y="1110"/>
                  <a:pt x="1823" y="1110"/>
                </a:cubicBezTo>
                <a:cubicBezTo>
                  <a:pt x="1827" y="1114"/>
                  <a:pt x="1827" y="1114"/>
                  <a:pt x="1827" y="1114"/>
                </a:cubicBezTo>
                <a:cubicBezTo>
                  <a:pt x="1830" y="1118"/>
                  <a:pt x="1830" y="1118"/>
                  <a:pt x="1830" y="1118"/>
                </a:cubicBezTo>
                <a:cubicBezTo>
                  <a:pt x="1835" y="1123"/>
                  <a:pt x="1835" y="1123"/>
                  <a:pt x="1835" y="1123"/>
                </a:cubicBezTo>
                <a:cubicBezTo>
                  <a:pt x="1837" y="1126"/>
                  <a:pt x="1837" y="1126"/>
                  <a:pt x="1837" y="1126"/>
                </a:cubicBezTo>
                <a:cubicBezTo>
                  <a:pt x="1839" y="1128"/>
                  <a:pt x="1839" y="1128"/>
                  <a:pt x="1839" y="1128"/>
                </a:cubicBezTo>
                <a:cubicBezTo>
                  <a:pt x="1840" y="1131"/>
                  <a:pt x="1840" y="1131"/>
                  <a:pt x="1840" y="1131"/>
                </a:cubicBezTo>
                <a:cubicBezTo>
                  <a:pt x="1840" y="1133"/>
                  <a:pt x="1840" y="1133"/>
                  <a:pt x="1840" y="1133"/>
                </a:cubicBezTo>
                <a:cubicBezTo>
                  <a:pt x="1842" y="1133"/>
                  <a:pt x="1842" y="1133"/>
                  <a:pt x="1842" y="1133"/>
                </a:cubicBezTo>
                <a:cubicBezTo>
                  <a:pt x="1845" y="1129"/>
                  <a:pt x="1845" y="1129"/>
                  <a:pt x="1845" y="1129"/>
                </a:cubicBezTo>
                <a:cubicBezTo>
                  <a:pt x="1845" y="1130"/>
                  <a:pt x="1845" y="1130"/>
                  <a:pt x="1845" y="1130"/>
                </a:cubicBezTo>
                <a:cubicBezTo>
                  <a:pt x="1842" y="1133"/>
                  <a:pt x="1842" y="1133"/>
                  <a:pt x="1842" y="1133"/>
                </a:cubicBezTo>
                <a:cubicBezTo>
                  <a:pt x="1842" y="1134"/>
                  <a:pt x="1842" y="1134"/>
                  <a:pt x="1842" y="1134"/>
                </a:cubicBezTo>
                <a:cubicBezTo>
                  <a:pt x="1842" y="1136"/>
                  <a:pt x="1842" y="1136"/>
                  <a:pt x="1842" y="1136"/>
                </a:cubicBezTo>
                <a:cubicBezTo>
                  <a:pt x="1843" y="1137"/>
                  <a:pt x="1843" y="1137"/>
                  <a:pt x="1843" y="1137"/>
                </a:cubicBezTo>
                <a:cubicBezTo>
                  <a:pt x="1843" y="1140"/>
                  <a:pt x="1843" y="1140"/>
                  <a:pt x="1843" y="1140"/>
                </a:cubicBezTo>
                <a:cubicBezTo>
                  <a:pt x="1843" y="1141"/>
                  <a:pt x="1843" y="1141"/>
                  <a:pt x="1843" y="1141"/>
                </a:cubicBezTo>
                <a:cubicBezTo>
                  <a:pt x="1843" y="1143"/>
                  <a:pt x="1843" y="1143"/>
                  <a:pt x="1843" y="1143"/>
                </a:cubicBezTo>
                <a:cubicBezTo>
                  <a:pt x="1846" y="1146"/>
                  <a:pt x="1846" y="1146"/>
                  <a:pt x="1846" y="1146"/>
                </a:cubicBezTo>
                <a:cubicBezTo>
                  <a:pt x="1848" y="1146"/>
                  <a:pt x="1848" y="1146"/>
                  <a:pt x="1848" y="1146"/>
                </a:cubicBezTo>
                <a:cubicBezTo>
                  <a:pt x="1850" y="1144"/>
                  <a:pt x="1850" y="1144"/>
                  <a:pt x="1850" y="1144"/>
                </a:cubicBezTo>
                <a:cubicBezTo>
                  <a:pt x="1855" y="1144"/>
                  <a:pt x="1855" y="1144"/>
                  <a:pt x="1855" y="1144"/>
                </a:cubicBezTo>
                <a:cubicBezTo>
                  <a:pt x="1852" y="1146"/>
                  <a:pt x="1852" y="1146"/>
                  <a:pt x="1852" y="1146"/>
                </a:cubicBezTo>
                <a:cubicBezTo>
                  <a:pt x="1850" y="1147"/>
                  <a:pt x="1850" y="1147"/>
                  <a:pt x="1850" y="1147"/>
                </a:cubicBezTo>
                <a:cubicBezTo>
                  <a:pt x="1846" y="1147"/>
                  <a:pt x="1846" y="1147"/>
                  <a:pt x="1846" y="1147"/>
                </a:cubicBezTo>
                <a:cubicBezTo>
                  <a:pt x="1845" y="1149"/>
                  <a:pt x="1845" y="1149"/>
                  <a:pt x="1845" y="1149"/>
                </a:cubicBezTo>
                <a:cubicBezTo>
                  <a:pt x="1845" y="1151"/>
                  <a:pt x="1845" y="1151"/>
                  <a:pt x="1845" y="1151"/>
                </a:cubicBezTo>
                <a:cubicBezTo>
                  <a:pt x="1848" y="1156"/>
                  <a:pt x="1848" y="1156"/>
                  <a:pt x="1848" y="1156"/>
                </a:cubicBezTo>
                <a:cubicBezTo>
                  <a:pt x="1849" y="1159"/>
                  <a:pt x="1849" y="1159"/>
                  <a:pt x="1849" y="1159"/>
                </a:cubicBezTo>
                <a:cubicBezTo>
                  <a:pt x="1850" y="1161"/>
                  <a:pt x="1850" y="1161"/>
                  <a:pt x="1850" y="1161"/>
                </a:cubicBezTo>
                <a:cubicBezTo>
                  <a:pt x="1852" y="1166"/>
                  <a:pt x="1852" y="1166"/>
                  <a:pt x="1852" y="1166"/>
                </a:cubicBezTo>
                <a:cubicBezTo>
                  <a:pt x="1856" y="1174"/>
                  <a:pt x="1856" y="1174"/>
                  <a:pt x="1856" y="1174"/>
                </a:cubicBezTo>
                <a:cubicBezTo>
                  <a:pt x="1858" y="1179"/>
                  <a:pt x="1858" y="1179"/>
                  <a:pt x="1858" y="1179"/>
                </a:cubicBezTo>
                <a:cubicBezTo>
                  <a:pt x="1858" y="1183"/>
                  <a:pt x="1858" y="1183"/>
                  <a:pt x="1858" y="1183"/>
                </a:cubicBezTo>
                <a:cubicBezTo>
                  <a:pt x="1856" y="1184"/>
                  <a:pt x="1856" y="1184"/>
                  <a:pt x="1856" y="1184"/>
                </a:cubicBezTo>
                <a:cubicBezTo>
                  <a:pt x="1856" y="1186"/>
                  <a:pt x="1856" y="1186"/>
                  <a:pt x="1856" y="1186"/>
                </a:cubicBezTo>
                <a:cubicBezTo>
                  <a:pt x="1853" y="1189"/>
                  <a:pt x="1853" y="1189"/>
                  <a:pt x="1853" y="1189"/>
                </a:cubicBezTo>
                <a:cubicBezTo>
                  <a:pt x="1855" y="1192"/>
                  <a:pt x="1855" y="1192"/>
                  <a:pt x="1855" y="1192"/>
                </a:cubicBezTo>
                <a:cubicBezTo>
                  <a:pt x="1855" y="1196"/>
                  <a:pt x="1855" y="1196"/>
                  <a:pt x="1855" y="1196"/>
                </a:cubicBezTo>
                <a:cubicBezTo>
                  <a:pt x="1856" y="1200"/>
                  <a:pt x="1856" y="1200"/>
                  <a:pt x="1856" y="1200"/>
                </a:cubicBezTo>
                <a:cubicBezTo>
                  <a:pt x="1858" y="1203"/>
                  <a:pt x="1858" y="1203"/>
                  <a:pt x="1858" y="1203"/>
                </a:cubicBezTo>
                <a:cubicBezTo>
                  <a:pt x="1859" y="1206"/>
                  <a:pt x="1859" y="1206"/>
                  <a:pt x="1859" y="1206"/>
                </a:cubicBezTo>
                <a:cubicBezTo>
                  <a:pt x="1862" y="1213"/>
                  <a:pt x="1862" y="1213"/>
                  <a:pt x="1862" y="1213"/>
                </a:cubicBezTo>
                <a:cubicBezTo>
                  <a:pt x="1863" y="1223"/>
                  <a:pt x="1863" y="1223"/>
                  <a:pt x="1863" y="1223"/>
                </a:cubicBezTo>
                <a:cubicBezTo>
                  <a:pt x="1862" y="1227"/>
                  <a:pt x="1862" y="1227"/>
                  <a:pt x="1862" y="1227"/>
                </a:cubicBezTo>
                <a:cubicBezTo>
                  <a:pt x="1860" y="1232"/>
                  <a:pt x="1860" y="1232"/>
                  <a:pt x="1860" y="1232"/>
                </a:cubicBezTo>
                <a:cubicBezTo>
                  <a:pt x="1859" y="1235"/>
                  <a:pt x="1859" y="1235"/>
                  <a:pt x="1859" y="1235"/>
                </a:cubicBezTo>
                <a:cubicBezTo>
                  <a:pt x="1856" y="1236"/>
                  <a:pt x="1856" y="1236"/>
                  <a:pt x="1856" y="1236"/>
                </a:cubicBezTo>
                <a:cubicBezTo>
                  <a:pt x="1853" y="1237"/>
                  <a:pt x="1853" y="1237"/>
                  <a:pt x="1853" y="1237"/>
                </a:cubicBezTo>
                <a:cubicBezTo>
                  <a:pt x="1853" y="1239"/>
                  <a:pt x="1853" y="1239"/>
                  <a:pt x="1853" y="1239"/>
                </a:cubicBezTo>
                <a:cubicBezTo>
                  <a:pt x="1852" y="1243"/>
                  <a:pt x="1852" y="1243"/>
                  <a:pt x="1852" y="1243"/>
                </a:cubicBezTo>
                <a:cubicBezTo>
                  <a:pt x="1848" y="1247"/>
                  <a:pt x="1848" y="1247"/>
                  <a:pt x="1848" y="1247"/>
                </a:cubicBezTo>
                <a:cubicBezTo>
                  <a:pt x="1846" y="1250"/>
                  <a:pt x="1846" y="1250"/>
                  <a:pt x="1846" y="1250"/>
                </a:cubicBezTo>
                <a:cubicBezTo>
                  <a:pt x="1846" y="1255"/>
                  <a:pt x="1846" y="1255"/>
                  <a:pt x="1846" y="1255"/>
                </a:cubicBezTo>
                <a:cubicBezTo>
                  <a:pt x="1845" y="1259"/>
                  <a:pt x="1845" y="1259"/>
                  <a:pt x="1845" y="1259"/>
                </a:cubicBezTo>
                <a:cubicBezTo>
                  <a:pt x="1845" y="1263"/>
                  <a:pt x="1845" y="1263"/>
                  <a:pt x="1845" y="1263"/>
                </a:cubicBezTo>
                <a:cubicBezTo>
                  <a:pt x="1843" y="1268"/>
                  <a:pt x="1843" y="1268"/>
                  <a:pt x="1843" y="1268"/>
                </a:cubicBezTo>
                <a:cubicBezTo>
                  <a:pt x="1842" y="1272"/>
                  <a:pt x="1842" y="1272"/>
                  <a:pt x="1842" y="1272"/>
                </a:cubicBezTo>
                <a:cubicBezTo>
                  <a:pt x="1842" y="1273"/>
                  <a:pt x="1842" y="1273"/>
                  <a:pt x="1842" y="1273"/>
                </a:cubicBezTo>
                <a:cubicBezTo>
                  <a:pt x="1842" y="1275"/>
                  <a:pt x="1842" y="1275"/>
                  <a:pt x="1842" y="1275"/>
                </a:cubicBezTo>
                <a:cubicBezTo>
                  <a:pt x="1840" y="1278"/>
                  <a:pt x="1840" y="1278"/>
                  <a:pt x="1840" y="1278"/>
                </a:cubicBezTo>
                <a:cubicBezTo>
                  <a:pt x="1837" y="1280"/>
                  <a:pt x="1837" y="1280"/>
                  <a:pt x="1837" y="1280"/>
                </a:cubicBezTo>
                <a:cubicBezTo>
                  <a:pt x="1839" y="1283"/>
                  <a:pt x="1839" y="1283"/>
                  <a:pt x="1839" y="1283"/>
                </a:cubicBezTo>
                <a:cubicBezTo>
                  <a:pt x="1837" y="1292"/>
                  <a:pt x="1837" y="1292"/>
                  <a:pt x="1837" y="1292"/>
                </a:cubicBezTo>
                <a:cubicBezTo>
                  <a:pt x="1837" y="1300"/>
                  <a:pt x="1837" y="1300"/>
                  <a:pt x="1837" y="1300"/>
                </a:cubicBezTo>
                <a:cubicBezTo>
                  <a:pt x="1837" y="1306"/>
                  <a:pt x="1837" y="1306"/>
                  <a:pt x="1837" y="1306"/>
                </a:cubicBezTo>
                <a:cubicBezTo>
                  <a:pt x="1839" y="1311"/>
                  <a:pt x="1839" y="1311"/>
                  <a:pt x="1839" y="1311"/>
                </a:cubicBezTo>
                <a:cubicBezTo>
                  <a:pt x="1840" y="1315"/>
                  <a:pt x="1840" y="1315"/>
                  <a:pt x="1840" y="1315"/>
                </a:cubicBezTo>
                <a:cubicBezTo>
                  <a:pt x="1843" y="1319"/>
                  <a:pt x="1843" y="1319"/>
                  <a:pt x="1843" y="1319"/>
                </a:cubicBezTo>
                <a:cubicBezTo>
                  <a:pt x="1846" y="1323"/>
                  <a:pt x="1846" y="1323"/>
                  <a:pt x="1846" y="1323"/>
                </a:cubicBezTo>
                <a:cubicBezTo>
                  <a:pt x="1849" y="1328"/>
                  <a:pt x="1849" y="1328"/>
                  <a:pt x="1849" y="1328"/>
                </a:cubicBezTo>
                <a:cubicBezTo>
                  <a:pt x="1853" y="1338"/>
                  <a:pt x="1853" y="1338"/>
                  <a:pt x="1853" y="1338"/>
                </a:cubicBezTo>
                <a:cubicBezTo>
                  <a:pt x="1856" y="1348"/>
                  <a:pt x="1856" y="1348"/>
                  <a:pt x="1856" y="1348"/>
                </a:cubicBezTo>
                <a:cubicBezTo>
                  <a:pt x="1859" y="1352"/>
                  <a:pt x="1859" y="1352"/>
                  <a:pt x="1859" y="1352"/>
                </a:cubicBezTo>
                <a:cubicBezTo>
                  <a:pt x="1862" y="1358"/>
                  <a:pt x="1862" y="1358"/>
                  <a:pt x="1862" y="1358"/>
                </a:cubicBezTo>
                <a:cubicBezTo>
                  <a:pt x="1863" y="1362"/>
                  <a:pt x="1863" y="1362"/>
                  <a:pt x="1863" y="1362"/>
                </a:cubicBezTo>
                <a:cubicBezTo>
                  <a:pt x="1866" y="1366"/>
                  <a:pt x="1866" y="1366"/>
                  <a:pt x="1866" y="1366"/>
                </a:cubicBezTo>
                <a:cubicBezTo>
                  <a:pt x="1869" y="1369"/>
                  <a:pt x="1869" y="1369"/>
                  <a:pt x="1869" y="1369"/>
                </a:cubicBezTo>
                <a:cubicBezTo>
                  <a:pt x="1870" y="1375"/>
                  <a:pt x="1870" y="1375"/>
                  <a:pt x="1870" y="1375"/>
                </a:cubicBezTo>
                <a:cubicBezTo>
                  <a:pt x="1870" y="1378"/>
                  <a:pt x="1870" y="1378"/>
                  <a:pt x="1870" y="1378"/>
                </a:cubicBezTo>
                <a:cubicBezTo>
                  <a:pt x="1869" y="1381"/>
                  <a:pt x="1869" y="1381"/>
                  <a:pt x="1869" y="1381"/>
                </a:cubicBezTo>
                <a:cubicBezTo>
                  <a:pt x="1869" y="1388"/>
                  <a:pt x="1869" y="1388"/>
                  <a:pt x="1869" y="1388"/>
                </a:cubicBezTo>
                <a:cubicBezTo>
                  <a:pt x="1869" y="1392"/>
                  <a:pt x="1869" y="1392"/>
                  <a:pt x="1869" y="1392"/>
                </a:cubicBezTo>
                <a:cubicBezTo>
                  <a:pt x="1870" y="1398"/>
                  <a:pt x="1870" y="1398"/>
                  <a:pt x="1870" y="1398"/>
                </a:cubicBezTo>
                <a:cubicBezTo>
                  <a:pt x="1873" y="1407"/>
                  <a:pt x="1873" y="1407"/>
                  <a:pt x="1873" y="1407"/>
                </a:cubicBezTo>
                <a:cubicBezTo>
                  <a:pt x="1873" y="1412"/>
                  <a:pt x="1873" y="1412"/>
                  <a:pt x="1873" y="1412"/>
                </a:cubicBezTo>
                <a:cubicBezTo>
                  <a:pt x="1875" y="1417"/>
                  <a:pt x="1875" y="1417"/>
                  <a:pt x="1875" y="1417"/>
                </a:cubicBezTo>
                <a:cubicBezTo>
                  <a:pt x="1875" y="1422"/>
                  <a:pt x="1875" y="1422"/>
                  <a:pt x="1875" y="1422"/>
                </a:cubicBezTo>
                <a:cubicBezTo>
                  <a:pt x="1875" y="1424"/>
                  <a:pt x="1875" y="1424"/>
                  <a:pt x="1875" y="1424"/>
                </a:cubicBezTo>
                <a:cubicBezTo>
                  <a:pt x="1875" y="1425"/>
                  <a:pt x="1875" y="1425"/>
                  <a:pt x="1875" y="1425"/>
                </a:cubicBezTo>
                <a:cubicBezTo>
                  <a:pt x="1876" y="1428"/>
                  <a:pt x="1876" y="1428"/>
                  <a:pt x="1876" y="1428"/>
                </a:cubicBezTo>
                <a:cubicBezTo>
                  <a:pt x="1876" y="1431"/>
                  <a:pt x="1876" y="1431"/>
                  <a:pt x="1876" y="1431"/>
                </a:cubicBezTo>
                <a:cubicBezTo>
                  <a:pt x="1879" y="1435"/>
                  <a:pt x="1879" y="1435"/>
                  <a:pt x="1879" y="1435"/>
                </a:cubicBezTo>
                <a:cubicBezTo>
                  <a:pt x="1879" y="1440"/>
                  <a:pt x="1879" y="1440"/>
                  <a:pt x="1879" y="1440"/>
                </a:cubicBezTo>
                <a:cubicBezTo>
                  <a:pt x="1883" y="1447"/>
                  <a:pt x="1883" y="1447"/>
                  <a:pt x="1883" y="1447"/>
                </a:cubicBezTo>
                <a:cubicBezTo>
                  <a:pt x="1887" y="1450"/>
                  <a:pt x="1887" y="1450"/>
                  <a:pt x="1887" y="1450"/>
                </a:cubicBezTo>
                <a:cubicBezTo>
                  <a:pt x="1890" y="1463"/>
                  <a:pt x="1893" y="1478"/>
                  <a:pt x="1895" y="1482"/>
                </a:cubicBezTo>
                <a:cubicBezTo>
                  <a:pt x="1896" y="1484"/>
                  <a:pt x="1900" y="1486"/>
                  <a:pt x="1905" y="1487"/>
                </a:cubicBezTo>
                <a:cubicBezTo>
                  <a:pt x="1909" y="1494"/>
                  <a:pt x="1909" y="1494"/>
                  <a:pt x="1909" y="1494"/>
                </a:cubicBezTo>
                <a:cubicBezTo>
                  <a:pt x="1912" y="1500"/>
                  <a:pt x="1912" y="1500"/>
                  <a:pt x="1912" y="1500"/>
                </a:cubicBezTo>
                <a:cubicBezTo>
                  <a:pt x="1912" y="1507"/>
                  <a:pt x="1912" y="1507"/>
                  <a:pt x="1912" y="1507"/>
                </a:cubicBezTo>
                <a:cubicBezTo>
                  <a:pt x="1912" y="1511"/>
                  <a:pt x="1912" y="1511"/>
                  <a:pt x="1912" y="1511"/>
                </a:cubicBezTo>
                <a:cubicBezTo>
                  <a:pt x="1911" y="1513"/>
                  <a:pt x="1911" y="1513"/>
                  <a:pt x="1911" y="1513"/>
                </a:cubicBezTo>
                <a:cubicBezTo>
                  <a:pt x="1908" y="1511"/>
                  <a:pt x="1908" y="1511"/>
                  <a:pt x="1908" y="1511"/>
                </a:cubicBezTo>
                <a:cubicBezTo>
                  <a:pt x="1908" y="1514"/>
                  <a:pt x="1908" y="1514"/>
                  <a:pt x="1908" y="1514"/>
                </a:cubicBezTo>
                <a:cubicBezTo>
                  <a:pt x="1906" y="1516"/>
                  <a:pt x="1906" y="1516"/>
                  <a:pt x="1906" y="1516"/>
                </a:cubicBezTo>
                <a:cubicBezTo>
                  <a:pt x="1908" y="1516"/>
                  <a:pt x="1908" y="1516"/>
                  <a:pt x="1908" y="1516"/>
                </a:cubicBezTo>
                <a:cubicBezTo>
                  <a:pt x="1909" y="1517"/>
                  <a:pt x="1909" y="1517"/>
                  <a:pt x="1909" y="1517"/>
                </a:cubicBezTo>
                <a:cubicBezTo>
                  <a:pt x="1909" y="1518"/>
                  <a:pt x="1909" y="1518"/>
                  <a:pt x="1909" y="1518"/>
                </a:cubicBezTo>
                <a:cubicBezTo>
                  <a:pt x="1912" y="1521"/>
                  <a:pt x="1912" y="1521"/>
                  <a:pt x="1912" y="1521"/>
                </a:cubicBezTo>
                <a:cubicBezTo>
                  <a:pt x="1913" y="1524"/>
                  <a:pt x="1913" y="1524"/>
                  <a:pt x="1913" y="1524"/>
                </a:cubicBezTo>
                <a:cubicBezTo>
                  <a:pt x="1913" y="1527"/>
                  <a:pt x="1913" y="1527"/>
                  <a:pt x="1913" y="1527"/>
                </a:cubicBezTo>
                <a:cubicBezTo>
                  <a:pt x="1912" y="1530"/>
                  <a:pt x="1912" y="1530"/>
                  <a:pt x="1912" y="1530"/>
                </a:cubicBezTo>
                <a:cubicBezTo>
                  <a:pt x="1912" y="1533"/>
                  <a:pt x="1912" y="1533"/>
                  <a:pt x="1912" y="1533"/>
                </a:cubicBezTo>
                <a:cubicBezTo>
                  <a:pt x="1913" y="1534"/>
                  <a:pt x="1913" y="1534"/>
                  <a:pt x="1913" y="1534"/>
                </a:cubicBezTo>
                <a:cubicBezTo>
                  <a:pt x="1913" y="1531"/>
                  <a:pt x="1913" y="1531"/>
                  <a:pt x="1913" y="1531"/>
                </a:cubicBezTo>
                <a:cubicBezTo>
                  <a:pt x="1915" y="1530"/>
                  <a:pt x="1915" y="1530"/>
                  <a:pt x="1915" y="1530"/>
                </a:cubicBezTo>
                <a:cubicBezTo>
                  <a:pt x="1916" y="1530"/>
                  <a:pt x="1916" y="1530"/>
                  <a:pt x="1916" y="1530"/>
                </a:cubicBezTo>
                <a:cubicBezTo>
                  <a:pt x="1918" y="1531"/>
                  <a:pt x="1918" y="1531"/>
                  <a:pt x="1918" y="1531"/>
                </a:cubicBezTo>
                <a:cubicBezTo>
                  <a:pt x="1918" y="1534"/>
                  <a:pt x="1918" y="1534"/>
                  <a:pt x="1918" y="1534"/>
                </a:cubicBezTo>
                <a:cubicBezTo>
                  <a:pt x="1922" y="1534"/>
                  <a:pt x="1922" y="1534"/>
                  <a:pt x="1922" y="1534"/>
                </a:cubicBezTo>
                <a:cubicBezTo>
                  <a:pt x="1923" y="1536"/>
                  <a:pt x="1923" y="1536"/>
                  <a:pt x="1923" y="1536"/>
                </a:cubicBezTo>
                <a:cubicBezTo>
                  <a:pt x="1923" y="1537"/>
                  <a:pt x="1923" y="1537"/>
                  <a:pt x="1923" y="1537"/>
                </a:cubicBezTo>
                <a:cubicBezTo>
                  <a:pt x="1926" y="1538"/>
                  <a:pt x="1926" y="1538"/>
                  <a:pt x="1926" y="1538"/>
                </a:cubicBezTo>
                <a:cubicBezTo>
                  <a:pt x="1929" y="1540"/>
                  <a:pt x="1929" y="1540"/>
                  <a:pt x="1929" y="1540"/>
                </a:cubicBezTo>
                <a:cubicBezTo>
                  <a:pt x="1931" y="1540"/>
                  <a:pt x="1931" y="1540"/>
                  <a:pt x="1931" y="1540"/>
                </a:cubicBezTo>
                <a:cubicBezTo>
                  <a:pt x="1932" y="1538"/>
                  <a:pt x="1932" y="1538"/>
                  <a:pt x="1932" y="1538"/>
                </a:cubicBezTo>
                <a:cubicBezTo>
                  <a:pt x="1936" y="1536"/>
                  <a:pt x="1936" y="1536"/>
                  <a:pt x="1936" y="1536"/>
                </a:cubicBezTo>
                <a:cubicBezTo>
                  <a:pt x="1941" y="1534"/>
                  <a:pt x="1941" y="1534"/>
                  <a:pt x="1941" y="1534"/>
                </a:cubicBezTo>
                <a:cubicBezTo>
                  <a:pt x="1946" y="1534"/>
                  <a:pt x="1946" y="1534"/>
                  <a:pt x="1946" y="1534"/>
                </a:cubicBezTo>
                <a:cubicBezTo>
                  <a:pt x="1951" y="1534"/>
                  <a:pt x="1951" y="1534"/>
                  <a:pt x="1951" y="1534"/>
                </a:cubicBezTo>
                <a:cubicBezTo>
                  <a:pt x="1952" y="1534"/>
                  <a:pt x="1952" y="1534"/>
                  <a:pt x="1952" y="1534"/>
                </a:cubicBezTo>
                <a:cubicBezTo>
                  <a:pt x="1954" y="1531"/>
                  <a:pt x="1954" y="1531"/>
                  <a:pt x="1954" y="1531"/>
                </a:cubicBezTo>
                <a:cubicBezTo>
                  <a:pt x="1956" y="1530"/>
                  <a:pt x="1956" y="1530"/>
                  <a:pt x="1956" y="1530"/>
                </a:cubicBezTo>
                <a:cubicBezTo>
                  <a:pt x="1962" y="1530"/>
                  <a:pt x="1962" y="1530"/>
                  <a:pt x="1962" y="1530"/>
                </a:cubicBezTo>
                <a:cubicBezTo>
                  <a:pt x="1962" y="1528"/>
                  <a:pt x="1962" y="1528"/>
                  <a:pt x="1962" y="1528"/>
                </a:cubicBezTo>
                <a:cubicBezTo>
                  <a:pt x="1965" y="1530"/>
                  <a:pt x="1965" y="1530"/>
                  <a:pt x="1965" y="1530"/>
                </a:cubicBezTo>
                <a:cubicBezTo>
                  <a:pt x="1966" y="1530"/>
                  <a:pt x="1966" y="1530"/>
                  <a:pt x="1966" y="1530"/>
                </a:cubicBezTo>
                <a:cubicBezTo>
                  <a:pt x="1969" y="1530"/>
                  <a:pt x="1969" y="1530"/>
                  <a:pt x="1969" y="1530"/>
                </a:cubicBezTo>
                <a:cubicBezTo>
                  <a:pt x="1975" y="1528"/>
                  <a:pt x="1975" y="1528"/>
                  <a:pt x="1975" y="1528"/>
                </a:cubicBezTo>
                <a:cubicBezTo>
                  <a:pt x="1981" y="1530"/>
                  <a:pt x="1981" y="1530"/>
                  <a:pt x="1981" y="1530"/>
                </a:cubicBezTo>
                <a:cubicBezTo>
                  <a:pt x="1985" y="1531"/>
                  <a:pt x="1985" y="1531"/>
                  <a:pt x="1985" y="1531"/>
                </a:cubicBezTo>
                <a:cubicBezTo>
                  <a:pt x="1988" y="1528"/>
                  <a:pt x="1988" y="1528"/>
                  <a:pt x="1988" y="1528"/>
                </a:cubicBezTo>
                <a:cubicBezTo>
                  <a:pt x="1989" y="1528"/>
                  <a:pt x="1989" y="1528"/>
                  <a:pt x="1989" y="1528"/>
                </a:cubicBezTo>
                <a:cubicBezTo>
                  <a:pt x="1992" y="1528"/>
                  <a:pt x="1992" y="1528"/>
                  <a:pt x="1992" y="1528"/>
                </a:cubicBezTo>
                <a:cubicBezTo>
                  <a:pt x="1994" y="1530"/>
                  <a:pt x="1994" y="1530"/>
                  <a:pt x="1994" y="1530"/>
                </a:cubicBezTo>
                <a:cubicBezTo>
                  <a:pt x="1997" y="1530"/>
                  <a:pt x="1997" y="1530"/>
                  <a:pt x="1997" y="1530"/>
                </a:cubicBezTo>
                <a:cubicBezTo>
                  <a:pt x="1995" y="1528"/>
                  <a:pt x="1995" y="1528"/>
                  <a:pt x="1995" y="1528"/>
                </a:cubicBezTo>
                <a:cubicBezTo>
                  <a:pt x="1995" y="1527"/>
                  <a:pt x="1995" y="1527"/>
                  <a:pt x="1995" y="1527"/>
                </a:cubicBezTo>
                <a:cubicBezTo>
                  <a:pt x="1998" y="1526"/>
                  <a:pt x="1998" y="1526"/>
                  <a:pt x="1998" y="1526"/>
                </a:cubicBezTo>
                <a:cubicBezTo>
                  <a:pt x="2001" y="1526"/>
                  <a:pt x="2001" y="1526"/>
                  <a:pt x="2001" y="1526"/>
                </a:cubicBezTo>
                <a:cubicBezTo>
                  <a:pt x="2005" y="1526"/>
                  <a:pt x="2005" y="1526"/>
                  <a:pt x="2005" y="1526"/>
                </a:cubicBezTo>
                <a:cubicBezTo>
                  <a:pt x="2012" y="1523"/>
                  <a:pt x="2012" y="1523"/>
                  <a:pt x="2012" y="1523"/>
                </a:cubicBezTo>
                <a:cubicBezTo>
                  <a:pt x="2018" y="1518"/>
                  <a:pt x="2018" y="1518"/>
                  <a:pt x="2018" y="1518"/>
                </a:cubicBezTo>
                <a:cubicBezTo>
                  <a:pt x="2032" y="1507"/>
                  <a:pt x="2032" y="1507"/>
                  <a:pt x="2032" y="1507"/>
                </a:cubicBezTo>
                <a:cubicBezTo>
                  <a:pt x="2037" y="1503"/>
                  <a:pt x="2037" y="1503"/>
                  <a:pt x="2037" y="1503"/>
                </a:cubicBezTo>
                <a:cubicBezTo>
                  <a:pt x="2041" y="1497"/>
                  <a:pt x="2041" y="1497"/>
                  <a:pt x="2041" y="1497"/>
                </a:cubicBezTo>
                <a:cubicBezTo>
                  <a:pt x="2047" y="1491"/>
                  <a:pt x="2047" y="1491"/>
                  <a:pt x="2047" y="1491"/>
                </a:cubicBezTo>
                <a:cubicBezTo>
                  <a:pt x="2053" y="1485"/>
                  <a:pt x="2053" y="1485"/>
                  <a:pt x="2053" y="1485"/>
                </a:cubicBezTo>
                <a:cubicBezTo>
                  <a:pt x="2058" y="1477"/>
                  <a:pt x="2058" y="1477"/>
                  <a:pt x="2058" y="1477"/>
                </a:cubicBezTo>
                <a:cubicBezTo>
                  <a:pt x="2060" y="1474"/>
                  <a:pt x="2060" y="1474"/>
                  <a:pt x="2060" y="1474"/>
                </a:cubicBezTo>
                <a:cubicBezTo>
                  <a:pt x="2061" y="1473"/>
                  <a:pt x="2061" y="1473"/>
                  <a:pt x="2061" y="1473"/>
                </a:cubicBezTo>
                <a:cubicBezTo>
                  <a:pt x="2064" y="1467"/>
                  <a:pt x="2064" y="1467"/>
                  <a:pt x="2064" y="1467"/>
                </a:cubicBezTo>
                <a:cubicBezTo>
                  <a:pt x="2067" y="1462"/>
                  <a:pt x="2067" y="1462"/>
                  <a:pt x="2067" y="1462"/>
                </a:cubicBezTo>
                <a:cubicBezTo>
                  <a:pt x="2070" y="1460"/>
                  <a:pt x="2070" y="1460"/>
                  <a:pt x="2070" y="1460"/>
                </a:cubicBezTo>
                <a:cubicBezTo>
                  <a:pt x="2073" y="1460"/>
                  <a:pt x="2073" y="1460"/>
                  <a:pt x="2073" y="1460"/>
                </a:cubicBezTo>
                <a:cubicBezTo>
                  <a:pt x="2073" y="1458"/>
                  <a:pt x="2073" y="1458"/>
                  <a:pt x="2073" y="1458"/>
                </a:cubicBezTo>
                <a:cubicBezTo>
                  <a:pt x="2075" y="1457"/>
                  <a:pt x="2075" y="1457"/>
                  <a:pt x="2075" y="1457"/>
                </a:cubicBezTo>
                <a:cubicBezTo>
                  <a:pt x="2077" y="1455"/>
                  <a:pt x="2077" y="1455"/>
                  <a:pt x="2077" y="1455"/>
                </a:cubicBezTo>
                <a:cubicBezTo>
                  <a:pt x="2080" y="1450"/>
                  <a:pt x="2080" y="1450"/>
                  <a:pt x="2080" y="1450"/>
                </a:cubicBezTo>
                <a:cubicBezTo>
                  <a:pt x="2084" y="1432"/>
                  <a:pt x="2084" y="1432"/>
                  <a:pt x="2084" y="1432"/>
                </a:cubicBezTo>
                <a:cubicBezTo>
                  <a:pt x="2085" y="1431"/>
                  <a:pt x="2085" y="1431"/>
                  <a:pt x="2085" y="1431"/>
                </a:cubicBezTo>
                <a:cubicBezTo>
                  <a:pt x="2085" y="1428"/>
                  <a:pt x="2085" y="1428"/>
                  <a:pt x="2085" y="1428"/>
                </a:cubicBezTo>
                <a:cubicBezTo>
                  <a:pt x="2085" y="1422"/>
                  <a:pt x="2085" y="1422"/>
                  <a:pt x="2085" y="1422"/>
                </a:cubicBezTo>
                <a:cubicBezTo>
                  <a:pt x="2084" y="1422"/>
                  <a:pt x="2084" y="1422"/>
                  <a:pt x="2084" y="1422"/>
                </a:cubicBezTo>
                <a:cubicBezTo>
                  <a:pt x="2083" y="1422"/>
                  <a:pt x="2083" y="1422"/>
                  <a:pt x="2083" y="1422"/>
                </a:cubicBezTo>
                <a:cubicBezTo>
                  <a:pt x="2080" y="1419"/>
                  <a:pt x="2080" y="1419"/>
                  <a:pt x="2080" y="1419"/>
                </a:cubicBezTo>
                <a:cubicBezTo>
                  <a:pt x="2083" y="1418"/>
                  <a:pt x="2083" y="1418"/>
                  <a:pt x="2083" y="1418"/>
                </a:cubicBezTo>
                <a:cubicBezTo>
                  <a:pt x="2084" y="1415"/>
                  <a:pt x="2084" y="1415"/>
                  <a:pt x="2084" y="1415"/>
                </a:cubicBezTo>
                <a:cubicBezTo>
                  <a:pt x="2085" y="1414"/>
                  <a:pt x="2085" y="1414"/>
                  <a:pt x="2085" y="1414"/>
                </a:cubicBezTo>
                <a:cubicBezTo>
                  <a:pt x="2088" y="1411"/>
                  <a:pt x="2088" y="1411"/>
                  <a:pt x="2088" y="1411"/>
                </a:cubicBezTo>
                <a:cubicBezTo>
                  <a:pt x="2096" y="1408"/>
                  <a:pt x="2096" y="1408"/>
                  <a:pt x="2096" y="1408"/>
                </a:cubicBezTo>
                <a:cubicBezTo>
                  <a:pt x="2103" y="1405"/>
                  <a:pt x="2103" y="1405"/>
                  <a:pt x="2103" y="1405"/>
                </a:cubicBezTo>
                <a:cubicBezTo>
                  <a:pt x="2108" y="1402"/>
                  <a:pt x="2108" y="1402"/>
                  <a:pt x="2108" y="1402"/>
                </a:cubicBezTo>
                <a:cubicBezTo>
                  <a:pt x="2114" y="1399"/>
                  <a:pt x="2114" y="1399"/>
                  <a:pt x="2114" y="1399"/>
                </a:cubicBezTo>
                <a:cubicBezTo>
                  <a:pt x="2117" y="1395"/>
                  <a:pt x="2117" y="1395"/>
                  <a:pt x="2117" y="1395"/>
                </a:cubicBezTo>
                <a:cubicBezTo>
                  <a:pt x="2117" y="1392"/>
                  <a:pt x="2117" y="1392"/>
                  <a:pt x="2117" y="1392"/>
                </a:cubicBezTo>
                <a:cubicBezTo>
                  <a:pt x="2117" y="1391"/>
                  <a:pt x="2117" y="1391"/>
                  <a:pt x="2117" y="1391"/>
                </a:cubicBezTo>
                <a:cubicBezTo>
                  <a:pt x="2116" y="1391"/>
                  <a:pt x="2116" y="1391"/>
                  <a:pt x="2116" y="1391"/>
                </a:cubicBezTo>
                <a:cubicBezTo>
                  <a:pt x="2116" y="1388"/>
                  <a:pt x="2116" y="1388"/>
                  <a:pt x="2116" y="1388"/>
                </a:cubicBezTo>
                <a:cubicBezTo>
                  <a:pt x="2116" y="1385"/>
                  <a:pt x="2116" y="1385"/>
                  <a:pt x="2116" y="1385"/>
                </a:cubicBezTo>
                <a:cubicBezTo>
                  <a:pt x="2118" y="1378"/>
                  <a:pt x="2118" y="1378"/>
                  <a:pt x="2118" y="1378"/>
                </a:cubicBezTo>
                <a:cubicBezTo>
                  <a:pt x="2117" y="1374"/>
                  <a:pt x="2117" y="1374"/>
                  <a:pt x="2117" y="1374"/>
                </a:cubicBezTo>
                <a:cubicBezTo>
                  <a:pt x="2118" y="1368"/>
                  <a:pt x="2118" y="1368"/>
                  <a:pt x="2118" y="1368"/>
                </a:cubicBezTo>
                <a:cubicBezTo>
                  <a:pt x="2118" y="1366"/>
                  <a:pt x="2118" y="1366"/>
                  <a:pt x="2118" y="1366"/>
                </a:cubicBezTo>
                <a:cubicBezTo>
                  <a:pt x="2117" y="1369"/>
                  <a:pt x="2117" y="1369"/>
                  <a:pt x="2117" y="1369"/>
                </a:cubicBezTo>
                <a:cubicBezTo>
                  <a:pt x="2117" y="1372"/>
                  <a:pt x="2117" y="1372"/>
                  <a:pt x="2117" y="1372"/>
                </a:cubicBezTo>
                <a:cubicBezTo>
                  <a:pt x="2116" y="1369"/>
                  <a:pt x="2116" y="1369"/>
                  <a:pt x="2116" y="1369"/>
                </a:cubicBezTo>
                <a:cubicBezTo>
                  <a:pt x="2116" y="1368"/>
                  <a:pt x="2116" y="1368"/>
                  <a:pt x="2116" y="1368"/>
                </a:cubicBezTo>
                <a:cubicBezTo>
                  <a:pt x="2116" y="1362"/>
                  <a:pt x="2116" y="1362"/>
                  <a:pt x="2116" y="1362"/>
                </a:cubicBezTo>
                <a:cubicBezTo>
                  <a:pt x="2114" y="1359"/>
                  <a:pt x="2114" y="1359"/>
                  <a:pt x="2114" y="1359"/>
                </a:cubicBezTo>
                <a:cubicBezTo>
                  <a:pt x="2114" y="1355"/>
                  <a:pt x="2114" y="1355"/>
                  <a:pt x="2114" y="1355"/>
                </a:cubicBezTo>
                <a:cubicBezTo>
                  <a:pt x="2114" y="1352"/>
                  <a:pt x="2114" y="1352"/>
                  <a:pt x="2114" y="1352"/>
                </a:cubicBezTo>
                <a:cubicBezTo>
                  <a:pt x="2113" y="1349"/>
                  <a:pt x="2113" y="1349"/>
                  <a:pt x="2113" y="1349"/>
                </a:cubicBezTo>
                <a:cubicBezTo>
                  <a:pt x="2113" y="1348"/>
                  <a:pt x="2113" y="1348"/>
                  <a:pt x="2113" y="1348"/>
                </a:cubicBezTo>
                <a:cubicBezTo>
                  <a:pt x="2110" y="1345"/>
                  <a:pt x="2110" y="1345"/>
                  <a:pt x="2110" y="1345"/>
                </a:cubicBezTo>
                <a:cubicBezTo>
                  <a:pt x="2110" y="1342"/>
                  <a:pt x="2110" y="1342"/>
                  <a:pt x="2110" y="1342"/>
                </a:cubicBezTo>
                <a:cubicBezTo>
                  <a:pt x="2110" y="1341"/>
                  <a:pt x="2110" y="1341"/>
                  <a:pt x="2110" y="1341"/>
                </a:cubicBezTo>
                <a:cubicBezTo>
                  <a:pt x="2110" y="1339"/>
                  <a:pt x="2110" y="1339"/>
                  <a:pt x="2110" y="1339"/>
                </a:cubicBezTo>
                <a:cubicBezTo>
                  <a:pt x="2110" y="1336"/>
                  <a:pt x="2110" y="1336"/>
                  <a:pt x="2110" y="1336"/>
                </a:cubicBezTo>
                <a:cubicBezTo>
                  <a:pt x="2110" y="1335"/>
                  <a:pt x="2110" y="1335"/>
                  <a:pt x="2110" y="1335"/>
                </a:cubicBezTo>
                <a:cubicBezTo>
                  <a:pt x="2110" y="1333"/>
                  <a:pt x="2110" y="1333"/>
                  <a:pt x="2110" y="1333"/>
                </a:cubicBezTo>
                <a:cubicBezTo>
                  <a:pt x="2111" y="1335"/>
                  <a:pt x="2111" y="1335"/>
                  <a:pt x="2111" y="1335"/>
                </a:cubicBezTo>
                <a:cubicBezTo>
                  <a:pt x="2113" y="1336"/>
                  <a:pt x="2113" y="1336"/>
                  <a:pt x="2113" y="1336"/>
                </a:cubicBezTo>
                <a:cubicBezTo>
                  <a:pt x="2114" y="1335"/>
                  <a:pt x="2114" y="1335"/>
                  <a:pt x="2114" y="1335"/>
                </a:cubicBezTo>
                <a:cubicBezTo>
                  <a:pt x="2116" y="1333"/>
                  <a:pt x="2116" y="1333"/>
                  <a:pt x="2116" y="1333"/>
                </a:cubicBezTo>
                <a:cubicBezTo>
                  <a:pt x="2121" y="1328"/>
                  <a:pt x="2121" y="1328"/>
                  <a:pt x="2121" y="1328"/>
                </a:cubicBezTo>
                <a:cubicBezTo>
                  <a:pt x="2124" y="1325"/>
                  <a:pt x="2124" y="1325"/>
                  <a:pt x="2124" y="1325"/>
                </a:cubicBezTo>
                <a:cubicBezTo>
                  <a:pt x="2127" y="1322"/>
                  <a:pt x="2127" y="1322"/>
                  <a:pt x="2127" y="1322"/>
                </a:cubicBezTo>
                <a:cubicBezTo>
                  <a:pt x="2128" y="1322"/>
                  <a:pt x="2128" y="1322"/>
                  <a:pt x="2128" y="1322"/>
                </a:cubicBezTo>
                <a:cubicBezTo>
                  <a:pt x="2128" y="1321"/>
                  <a:pt x="2128" y="1321"/>
                  <a:pt x="2128" y="1321"/>
                </a:cubicBezTo>
                <a:cubicBezTo>
                  <a:pt x="2130" y="1322"/>
                  <a:pt x="2130" y="1322"/>
                  <a:pt x="2130" y="1322"/>
                </a:cubicBezTo>
                <a:cubicBezTo>
                  <a:pt x="2130" y="1319"/>
                  <a:pt x="2130" y="1319"/>
                  <a:pt x="2130" y="1319"/>
                </a:cubicBezTo>
                <a:cubicBezTo>
                  <a:pt x="2131" y="1318"/>
                  <a:pt x="2131" y="1318"/>
                  <a:pt x="2131" y="1318"/>
                </a:cubicBezTo>
                <a:cubicBezTo>
                  <a:pt x="2134" y="1315"/>
                  <a:pt x="2134" y="1315"/>
                  <a:pt x="2134" y="1315"/>
                </a:cubicBezTo>
                <a:cubicBezTo>
                  <a:pt x="2137" y="1312"/>
                  <a:pt x="2137" y="1312"/>
                  <a:pt x="2137" y="1312"/>
                </a:cubicBezTo>
                <a:cubicBezTo>
                  <a:pt x="2137" y="1311"/>
                  <a:pt x="2137" y="1311"/>
                  <a:pt x="2137" y="1311"/>
                </a:cubicBezTo>
                <a:cubicBezTo>
                  <a:pt x="2136" y="1309"/>
                  <a:pt x="2136" y="1309"/>
                  <a:pt x="2136" y="1309"/>
                </a:cubicBezTo>
                <a:cubicBezTo>
                  <a:pt x="2139" y="1309"/>
                  <a:pt x="2139" y="1309"/>
                  <a:pt x="2139" y="1309"/>
                </a:cubicBezTo>
                <a:cubicBezTo>
                  <a:pt x="2140" y="1308"/>
                  <a:pt x="2140" y="1308"/>
                  <a:pt x="2140" y="1308"/>
                </a:cubicBezTo>
                <a:cubicBezTo>
                  <a:pt x="2144" y="1305"/>
                  <a:pt x="2144" y="1305"/>
                  <a:pt x="2144" y="1305"/>
                </a:cubicBezTo>
                <a:cubicBezTo>
                  <a:pt x="2147" y="1303"/>
                  <a:pt x="2147" y="1303"/>
                  <a:pt x="2147" y="1303"/>
                </a:cubicBezTo>
                <a:cubicBezTo>
                  <a:pt x="2151" y="1300"/>
                  <a:pt x="2151" y="1300"/>
                  <a:pt x="2151" y="1300"/>
                </a:cubicBezTo>
                <a:cubicBezTo>
                  <a:pt x="2153" y="1300"/>
                  <a:pt x="2153" y="1300"/>
                  <a:pt x="2153" y="1300"/>
                </a:cubicBezTo>
                <a:cubicBezTo>
                  <a:pt x="2157" y="1299"/>
                  <a:pt x="2157" y="1299"/>
                  <a:pt x="2157" y="1299"/>
                </a:cubicBezTo>
                <a:cubicBezTo>
                  <a:pt x="2160" y="1298"/>
                  <a:pt x="2160" y="1298"/>
                  <a:pt x="2160" y="1298"/>
                </a:cubicBezTo>
                <a:cubicBezTo>
                  <a:pt x="2163" y="1296"/>
                  <a:pt x="2163" y="1296"/>
                  <a:pt x="2163" y="1296"/>
                </a:cubicBezTo>
                <a:cubicBezTo>
                  <a:pt x="2164" y="1295"/>
                  <a:pt x="2164" y="1295"/>
                  <a:pt x="2164" y="1295"/>
                </a:cubicBezTo>
                <a:cubicBezTo>
                  <a:pt x="2167" y="1293"/>
                  <a:pt x="2167" y="1293"/>
                  <a:pt x="2167" y="1293"/>
                </a:cubicBezTo>
                <a:cubicBezTo>
                  <a:pt x="2171" y="1289"/>
                  <a:pt x="2171" y="1289"/>
                  <a:pt x="2171" y="1289"/>
                </a:cubicBezTo>
                <a:cubicBezTo>
                  <a:pt x="2176" y="1283"/>
                  <a:pt x="2176" y="1283"/>
                  <a:pt x="2176" y="1283"/>
                </a:cubicBezTo>
                <a:cubicBezTo>
                  <a:pt x="2179" y="1279"/>
                  <a:pt x="2179" y="1279"/>
                  <a:pt x="2179" y="1279"/>
                </a:cubicBezTo>
                <a:cubicBezTo>
                  <a:pt x="2182" y="1276"/>
                  <a:pt x="2182" y="1276"/>
                  <a:pt x="2182" y="1276"/>
                </a:cubicBezTo>
                <a:cubicBezTo>
                  <a:pt x="2183" y="1273"/>
                  <a:pt x="2183" y="1273"/>
                  <a:pt x="2183" y="1273"/>
                </a:cubicBezTo>
                <a:cubicBezTo>
                  <a:pt x="2183" y="1272"/>
                  <a:pt x="2183" y="1272"/>
                  <a:pt x="2183" y="1272"/>
                </a:cubicBezTo>
                <a:cubicBezTo>
                  <a:pt x="2182" y="1272"/>
                  <a:pt x="2182" y="1272"/>
                  <a:pt x="2182" y="1272"/>
                </a:cubicBezTo>
                <a:cubicBezTo>
                  <a:pt x="2183" y="1270"/>
                  <a:pt x="2183" y="1270"/>
                  <a:pt x="2183" y="1270"/>
                </a:cubicBezTo>
                <a:cubicBezTo>
                  <a:pt x="2183" y="1269"/>
                  <a:pt x="2183" y="1269"/>
                  <a:pt x="2183" y="1269"/>
                </a:cubicBezTo>
                <a:cubicBezTo>
                  <a:pt x="2184" y="1266"/>
                  <a:pt x="2184" y="1266"/>
                  <a:pt x="2184" y="1266"/>
                </a:cubicBezTo>
                <a:cubicBezTo>
                  <a:pt x="2186" y="1263"/>
                  <a:pt x="2186" y="1263"/>
                  <a:pt x="2186" y="1263"/>
                </a:cubicBezTo>
                <a:cubicBezTo>
                  <a:pt x="2184" y="1262"/>
                  <a:pt x="2184" y="1262"/>
                  <a:pt x="2184" y="1262"/>
                </a:cubicBezTo>
                <a:cubicBezTo>
                  <a:pt x="2183" y="1263"/>
                  <a:pt x="2183" y="1263"/>
                  <a:pt x="2183" y="1263"/>
                </a:cubicBezTo>
                <a:cubicBezTo>
                  <a:pt x="2184" y="1260"/>
                  <a:pt x="2184" y="1260"/>
                  <a:pt x="2184" y="1260"/>
                </a:cubicBezTo>
                <a:cubicBezTo>
                  <a:pt x="2184" y="1259"/>
                  <a:pt x="2184" y="1259"/>
                  <a:pt x="2184" y="1259"/>
                </a:cubicBezTo>
                <a:cubicBezTo>
                  <a:pt x="2183" y="1259"/>
                  <a:pt x="2183" y="1259"/>
                  <a:pt x="2183" y="1259"/>
                </a:cubicBezTo>
                <a:cubicBezTo>
                  <a:pt x="2183" y="1253"/>
                  <a:pt x="2183" y="1253"/>
                  <a:pt x="2183" y="1253"/>
                </a:cubicBezTo>
                <a:cubicBezTo>
                  <a:pt x="2183" y="1250"/>
                  <a:pt x="2183" y="1250"/>
                  <a:pt x="2183" y="1250"/>
                </a:cubicBezTo>
                <a:cubicBezTo>
                  <a:pt x="2183" y="1249"/>
                  <a:pt x="2183" y="1249"/>
                  <a:pt x="2183" y="1249"/>
                </a:cubicBezTo>
                <a:cubicBezTo>
                  <a:pt x="2182" y="1247"/>
                  <a:pt x="2182" y="1247"/>
                  <a:pt x="2182" y="1247"/>
                </a:cubicBezTo>
                <a:cubicBezTo>
                  <a:pt x="2183" y="1246"/>
                  <a:pt x="2183" y="1246"/>
                  <a:pt x="2183" y="1246"/>
                </a:cubicBezTo>
                <a:cubicBezTo>
                  <a:pt x="2183" y="1243"/>
                  <a:pt x="2183" y="1243"/>
                  <a:pt x="2183" y="1243"/>
                </a:cubicBezTo>
                <a:cubicBezTo>
                  <a:pt x="2182" y="1242"/>
                  <a:pt x="2182" y="1242"/>
                  <a:pt x="2182" y="1242"/>
                </a:cubicBezTo>
                <a:cubicBezTo>
                  <a:pt x="2183" y="1239"/>
                  <a:pt x="2183" y="1239"/>
                  <a:pt x="2183" y="1239"/>
                </a:cubicBezTo>
                <a:cubicBezTo>
                  <a:pt x="2183" y="1237"/>
                  <a:pt x="2183" y="1237"/>
                  <a:pt x="2183" y="1237"/>
                </a:cubicBezTo>
                <a:cubicBezTo>
                  <a:pt x="2183" y="1235"/>
                  <a:pt x="2183" y="1235"/>
                  <a:pt x="2183" y="1235"/>
                </a:cubicBezTo>
                <a:cubicBezTo>
                  <a:pt x="2183" y="1233"/>
                  <a:pt x="2183" y="1233"/>
                  <a:pt x="2183" y="1233"/>
                </a:cubicBezTo>
                <a:cubicBezTo>
                  <a:pt x="2183" y="1232"/>
                  <a:pt x="2183" y="1232"/>
                  <a:pt x="2183" y="1232"/>
                </a:cubicBezTo>
                <a:cubicBezTo>
                  <a:pt x="2183" y="1230"/>
                  <a:pt x="2183" y="1230"/>
                  <a:pt x="2183" y="1230"/>
                </a:cubicBezTo>
                <a:cubicBezTo>
                  <a:pt x="2183" y="1226"/>
                  <a:pt x="2183" y="1226"/>
                  <a:pt x="2183" y="1226"/>
                </a:cubicBezTo>
                <a:cubicBezTo>
                  <a:pt x="2183" y="1223"/>
                  <a:pt x="2183" y="1223"/>
                  <a:pt x="2183" y="1223"/>
                </a:cubicBezTo>
                <a:cubicBezTo>
                  <a:pt x="2182" y="1220"/>
                  <a:pt x="2182" y="1220"/>
                  <a:pt x="2182" y="1220"/>
                </a:cubicBezTo>
                <a:cubicBezTo>
                  <a:pt x="2182" y="1219"/>
                  <a:pt x="2182" y="1219"/>
                  <a:pt x="2182" y="1219"/>
                </a:cubicBezTo>
                <a:cubicBezTo>
                  <a:pt x="2183" y="1217"/>
                  <a:pt x="2183" y="1217"/>
                  <a:pt x="2183" y="1217"/>
                </a:cubicBezTo>
                <a:cubicBezTo>
                  <a:pt x="2183" y="1214"/>
                  <a:pt x="2183" y="1214"/>
                  <a:pt x="2183" y="1214"/>
                </a:cubicBezTo>
                <a:cubicBezTo>
                  <a:pt x="2184" y="1213"/>
                  <a:pt x="2184" y="1213"/>
                  <a:pt x="2184" y="1213"/>
                </a:cubicBezTo>
                <a:cubicBezTo>
                  <a:pt x="2183" y="1212"/>
                  <a:pt x="2183" y="1212"/>
                  <a:pt x="2183" y="1212"/>
                </a:cubicBezTo>
                <a:cubicBezTo>
                  <a:pt x="2184" y="1210"/>
                  <a:pt x="2184" y="1210"/>
                  <a:pt x="2184" y="1210"/>
                </a:cubicBezTo>
                <a:cubicBezTo>
                  <a:pt x="2183" y="1209"/>
                  <a:pt x="2183" y="1209"/>
                  <a:pt x="2183" y="1209"/>
                </a:cubicBezTo>
                <a:cubicBezTo>
                  <a:pt x="2182" y="1209"/>
                  <a:pt x="2182" y="1209"/>
                  <a:pt x="2182" y="1209"/>
                </a:cubicBezTo>
                <a:cubicBezTo>
                  <a:pt x="2182" y="1206"/>
                  <a:pt x="2182" y="1206"/>
                  <a:pt x="2182" y="1206"/>
                </a:cubicBezTo>
                <a:cubicBezTo>
                  <a:pt x="2180" y="1204"/>
                  <a:pt x="2180" y="1204"/>
                  <a:pt x="2180" y="1204"/>
                </a:cubicBezTo>
                <a:cubicBezTo>
                  <a:pt x="2177" y="1203"/>
                  <a:pt x="2177" y="1203"/>
                  <a:pt x="2177" y="1203"/>
                </a:cubicBezTo>
                <a:cubicBezTo>
                  <a:pt x="2177" y="1204"/>
                  <a:pt x="2177" y="1204"/>
                  <a:pt x="2177" y="1204"/>
                </a:cubicBezTo>
                <a:cubicBezTo>
                  <a:pt x="2176" y="1202"/>
                  <a:pt x="2176" y="1202"/>
                  <a:pt x="2176" y="1202"/>
                </a:cubicBezTo>
                <a:cubicBezTo>
                  <a:pt x="2174" y="1202"/>
                  <a:pt x="2174" y="1202"/>
                  <a:pt x="2174" y="1202"/>
                </a:cubicBezTo>
                <a:cubicBezTo>
                  <a:pt x="2174" y="1200"/>
                  <a:pt x="2174" y="1200"/>
                  <a:pt x="2174" y="1200"/>
                </a:cubicBezTo>
                <a:cubicBezTo>
                  <a:pt x="2174" y="1199"/>
                  <a:pt x="2174" y="1199"/>
                  <a:pt x="2174" y="1199"/>
                </a:cubicBezTo>
                <a:cubicBezTo>
                  <a:pt x="2174" y="1196"/>
                  <a:pt x="2174" y="1196"/>
                  <a:pt x="2174" y="1196"/>
                </a:cubicBezTo>
                <a:cubicBezTo>
                  <a:pt x="2173" y="1194"/>
                  <a:pt x="2173" y="1194"/>
                  <a:pt x="2173" y="1194"/>
                </a:cubicBezTo>
                <a:cubicBezTo>
                  <a:pt x="2173" y="1192"/>
                  <a:pt x="2173" y="1192"/>
                  <a:pt x="2173" y="1192"/>
                </a:cubicBezTo>
                <a:cubicBezTo>
                  <a:pt x="2173" y="1190"/>
                  <a:pt x="2173" y="1190"/>
                  <a:pt x="2173" y="1190"/>
                </a:cubicBezTo>
                <a:cubicBezTo>
                  <a:pt x="2171" y="1189"/>
                  <a:pt x="2171" y="1189"/>
                  <a:pt x="2171" y="1189"/>
                </a:cubicBezTo>
                <a:cubicBezTo>
                  <a:pt x="2171" y="1187"/>
                  <a:pt x="2171" y="1187"/>
                  <a:pt x="2171" y="1187"/>
                </a:cubicBezTo>
                <a:cubicBezTo>
                  <a:pt x="2170" y="1186"/>
                  <a:pt x="2170" y="1186"/>
                  <a:pt x="2170" y="1186"/>
                </a:cubicBezTo>
                <a:cubicBezTo>
                  <a:pt x="2171" y="1186"/>
                  <a:pt x="2171" y="1186"/>
                  <a:pt x="2171" y="1186"/>
                </a:cubicBezTo>
                <a:cubicBezTo>
                  <a:pt x="2170" y="1184"/>
                  <a:pt x="2170" y="1184"/>
                  <a:pt x="2170" y="1184"/>
                </a:cubicBezTo>
                <a:cubicBezTo>
                  <a:pt x="2169" y="1182"/>
                  <a:pt x="2169" y="1182"/>
                  <a:pt x="2169" y="1182"/>
                </a:cubicBezTo>
                <a:cubicBezTo>
                  <a:pt x="2170" y="1179"/>
                  <a:pt x="2170" y="1179"/>
                  <a:pt x="2170" y="1179"/>
                </a:cubicBezTo>
                <a:cubicBezTo>
                  <a:pt x="2170" y="1176"/>
                  <a:pt x="2170" y="1176"/>
                  <a:pt x="2170" y="1176"/>
                </a:cubicBezTo>
                <a:cubicBezTo>
                  <a:pt x="2171" y="1171"/>
                  <a:pt x="2171" y="1171"/>
                  <a:pt x="2171" y="1171"/>
                </a:cubicBezTo>
                <a:cubicBezTo>
                  <a:pt x="2170" y="1171"/>
                  <a:pt x="2170" y="1171"/>
                  <a:pt x="2170" y="1171"/>
                </a:cubicBezTo>
                <a:cubicBezTo>
                  <a:pt x="2169" y="1171"/>
                  <a:pt x="2169" y="1171"/>
                  <a:pt x="2169" y="1171"/>
                </a:cubicBezTo>
                <a:cubicBezTo>
                  <a:pt x="2170" y="1167"/>
                  <a:pt x="2170" y="1167"/>
                  <a:pt x="2170" y="1167"/>
                </a:cubicBezTo>
                <a:cubicBezTo>
                  <a:pt x="2170" y="1166"/>
                  <a:pt x="2170" y="1166"/>
                  <a:pt x="2170" y="1166"/>
                </a:cubicBezTo>
                <a:cubicBezTo>
                  <a:pt x="2171" y="1163"/>
                  <a:pt x="2171" y="1163"/>
                  <a:pt x="2171" y="1163"/>
                </a:cubicBezTo>
                <a:cubicBezTo>
                  <a:pt x="2171" y="1160"/>
                  <a:pt x="2171" y="1160"/>
                  <a:pt x="2171" y="1160"/>
                </a:cubicBezTo>
                <a:cubicBezTo>
                  <a:pt x="2171" y="1159"/>
                  <a:pt x="2171" y="1159"/>
                  <a:pt x="2171" y="1159"/>
                </a:cubicBezTo>
                <a:cubicBezTo>
                  <a:pt x="2170" y="1159"/>
                  <a:pt x="2170" y="1159"/>
                  <a:pt x="2170" y="1159"/>
                </a:cubicBezTo>
                <a:cubicBezTo>
                  <a:pt x="2169" y="1156"/>
                  <a:pt x="2169" y="1156"/>
                  <a:pt x="2169" y="1156"/>
                </a:cubicBezTo>
                <a:cubicBezTo>
                  <a:pt x="2167" y="1154"/>
                  <a:pt x="2167" y="1154"/>
                  <a:pt x="2167" y="1154"/>
                </a:cubicBezTo>
                <a:cubicBezTo>
                  <a:pt x="2164" y="1151"/>
                  <a:pt x="2164" y="1151"/>
                  <a:pt x="2164" y="1151"/>
                </a:cubicBezTo>
                <a:cubicBezTo>
                  <a:pt x="2164" y="1150"/>
                  <a:pt x="2164" y="1150"/>
                  <a:pt x="2164" y="1150"/>
                </a:cubicBezTo>
                <a:cubicBezTo>
                  <a:pt x="2163" y="1147"/>
                  <a:pt x="2163" y="1147"/>
                  <a:pt x="2163" y="1147"/>
                </a:cubicBezTo>
                <a:cubicBezTo>
                  <a:pt x="2164" y="1144"/>
                  <a:pt x="2164" y="1144"/>
                  <a:pt x="2164" y="1144"/>
                </a:cubicBezTo>
                <a:cubicBezTo>
                  <a:pt x="2166" y="1140"/>
                  <a:pt x="2166" y="1140"/>
                  <a:pt x="2166" y="1140"/>
                </a:cubicBezTo>
                <a:cubicBezTo>
                  <a:pt x="2166" y="1138"/>
                  <a:pt x="2166" y="1138"/>
                  <a:pt x="2166" y="1138"/>
                </a:cubicBezTo>
                <a:cubicBezTo>
                  <a:pt x="2171" y="1128"/>
                  <a:pt x="2171" y="1128"/>
                  <a:pt x="2171" y="1128"/>
                </a:cubicBezTo>
                <a:cubicBezTo>
                  <a:pt x="2173" y="1124"/>
                  <a:pt x="2173" y="1124"/>
                  <a:pt x="2173" y="1124"/>
                </a:cubicBezTo>
                <a:cubicBezTo>
                  <a:pt x="2174" y="1121"/>
                  <a:pt x="2174" y="1121"/>
                  <a:pt x="2174" y="1121"/>
                </a:cubicBezTo>
                <a:cubicBezTo>
                  <a:pt x="2174" y="1120"/>
                  <a:pt x="2174" y="1120"/>
                  <a:pt x="2174" y="1120"/>
                </a:cubicBezTo>
                <a:cubicBezTo>
                  <a:pt x="2176" y="1118"/>
                  <a:pt x="2176" y="1118"/>
                  <a:pt x="2176" y="1118"/>
                </a:cubicBezTo>
                <a:cubicBezTo>
                  <a:pt x="2176" y="1116"/>
                  <a:pt x="2176" y="1116"/>
                  <a:pt x="2176" y="1116"/>
                </a:cubicBezTo>
                <a:cubicBezTo>
                  <a:pt x="2179" y="1110"/>
                  <a:pt x="2179" y="1110"/>
                  <a:pt x="2179" y="1110"/>
                </a:cubicBezTo>
                <a:cubicBezTo>
                  <a:pt x="2180" y="1108"/>
                  <a:pt x="2180" y="1108"/>
                  <a:pt x="2180" y="1108"/>
                </a:cubicBezTo>
                <a:cubicBezTo>
                  <a:pt x="2182" y="1106"/>
                  <a:pt x="2182" y="1106"/>
                  <a:pt x="2182" y="1106"/>
                </a:cubicBezTo>
                <a:cubicBezTo>
                  <a:pt x="2182" y="1101"/>
                  <a:pt x="2182" y="1101"/>
                  <a:pt x="2182" y="1101"/>
                </a:cubicBezTo>
                <a:cubicBezTo>
                  <a:pt x="2183" y="1100"/>
                  <a:pt x="2183" y="1100"/>
                  <a:pt x="2183" y="1100"/>
                </a:cubicBezTo>
                <a:cubicBezTo>
                  <a:pt x="2184" y="1100"/>
                  <a:pt x="2184" y="1100"/>
                  <a:pt x="2184" y="1100"/>
                </a:cubicBezTo>
                <a:cubicBezTo>
                  <a:pt x="2187" y="1098"/>
                  <a:pt x="2187" y="1098"/>
                  <a:pt x="2187" y="1098"/>
                </a:cubicBezTo>
                <a:cubicBezTo>
                  <a:pt x="2187" y="1097"/>
                  <a:pt x="2187" y="1097"/>
                  <a:pt x="2187" y="1097"/>
                </a:cubicBezTo>
                <a:cubicBezTo>
                  <a:pt x="2189" y="1096"/>
                  <a:pt x="2189" y="1096"/>
                  <a:pt x="2189" y="1096"/>
                </a:cubicBezTo>
                <a:cubicBezTo>
                  <a:pt x="2190" y="1097"/>
                  <a:pt x="2190" y="1097"/>
                  <a:pt x="2190" y="1097"/>
                </a:cubicBezTo>
                <a:cubicBezTo>
                  <a:pt x="2190" y="1094"/>
                  <a:pt x="2190" y="1094"/>
                  <a:pt x="2190" y="1094"/>
                </a:cubicBezTo>
                <a:cubicBezTo>
                  <a:pt x="2189" y="1091"/>
                  <a:pt x="2189" y="1091"/>
                  <a:pt x="2189" y="1091"/>
                </a:cubicBezTo>
                <a:cubicBezTo>
                  <a:pt x="2190" y="1093"/>
                  <a:pt x="2190" y="1093"/>
                  <a:pt x="2190" y="1093"/>
                </a:cubicBezTo>
                <a:cubicBezTo>
                  <a:pt x="2190" y="1091"/>
                  <a:pt x="2190" y="1091"/>
                  <a:pt x="2190" y="1091"/>
                </a:cubicBezTo>
                <a:cubicBezTo>
                  <a:pt x="2192" y="1093"/>
                  <a:pt x="2192" y="1093"/>
                  <a:pt x="2192" y="1093"/>
                </a:cubicBezTo>
                <a:cubicBezTo>
                  <a:pt x="2194" y="1091"/>
                  <a:pt x="2194" y="1091"/>
                  <a:pt x="2194" y="1091"/>
                </a:cubicBezTo>
                <a:cubicBezTo>
                  <a:pt x="2197" y="1088"/>
                  <a:pt x="2197" y="1088"/>
                  <a:pt x="2197" y="1088"/>
                </a:cubicBezTo>
                <a:cubicBezTo>
                  <a:pt x="2200" y="1083"/>
                  <a:pt x="2200" y="1083"/>
                  <a:pt x="2200" y="1083"/>
                </a:cubicBezTo>
                <a:cubicBezTo>
                  <a:pt x="2203" y="1077"/>
                  <a:pt x="2203" y="1077"/>
                  <a:pt x="2203" y="1077"/>
                </a:cubicBezTo>
                <a:cubicBezTo>
                  <a:pt x="2204" y="1077"/>
                  <a:pt x="2204" y="1077"/>
                  <a:pt x="2204" y="1077"/>
                </a:cubicBezTo>
                <a:cubicBezTo>
                  <a:pt x="2206" y="1074"/>
                  <a:pt x="2206" y="1074"/>
                  <a:pt x="2206" y="1074"/>
                </a:cubicBezTo>
                <a:cubicBezTo>
                  <a:pt x="2210" y="1068"/>
                  <a:pt x="2210" y="1068"/>
                  <a:pt x="2210" y="1068"/>
                </a:cubicBezTo>
                <a:cubicBezTo>
                  <a:pt x="2220" y="1057"/>
                  <a:pt x="2220" y="1057"/>
                  <a:pt x="2220" y="1057"/>
                </a:cubicBezTo>
                <a:cubicBezTo>
                  <a:pt x="2230" y="1047"/>
                  <a:pt x="2230" y="1047"/>
                  <a:pt x="2230" y="1047"/>
                </a:cubicBezTo>
                <a:cubicBezTo>
                  <a:pt x="2235" y="1042"/>
                  <a:pt x="2235" y="1042"/>
                  <a:pt x="2235" y="1042"/>
                </a:cubicBezTo>
                <a:cubicBezTo>
                  <a:pt x="2240" y="1038"/>
                  <a:pt x="2240" y="1038"/>
                  <a:pt x="2240" y="1038"/>
                </a:cubicBezTo>
                <a:cubicBezTo>
                  <a:pt x="2252" y="1030"/>
                  <a:pt x="2252" y="1030"/>
                  <a:pt x="2252" y="1030"/>
                </a:cubicBezTo>
                <a:cubicBezTo>
                  <a:pt x="2262" y="1020"/>
                  <a:pt x="2262" y="1020"/>
                  <a:pt x="2262" y="1020"/>
                </a:cubicBezTo>
                <a:cubicBezTo>
                  <a:pt x="2272" y="1007"/>
                  <a:pt x="2272" y="1007"/>
                  <a:pt x="2272" y="1007"/>
                </a:cubicBezTo>
                <a:cubicBezTo>
                  <a:pt x="2275" y="1001"/>
                  <a:pt x="2275" y="1001"/>
                  <a:pt x="2275" y="1001"/>
                </a:cubicBezTo>
                <a:cubicBezTo>
                  <a:pt x="2279" y="995"/>
                  <a:pt x="2279" y="995"/>
                  <a:pt x="2279" y="995"/>
                </a:cubicBezTo>
                <a:cubicBezTo>
                  <a:pt x="2282" y="989"/>
                  <a:pt x="2282" y="989"/>
                  <a:pt x="2282" y="989"/>
                </a:cubicBezTo>
                <a:cubicBezTo>
                  <a:pt x="2286" y="982"/>
                  <a:pt x="2286" y="982"/>
                  <a:pt x="2286" y="982"/>
                </a:cubicBezTo>
                <a:cubicBezTo>
                  <a:pt x="2288" y="977"/>
                  <a:pt x="2288" y="977"/>
                  <a:pt x="2288" y="977"/>
                </a:cubicBezTo>
                <a:cubicBezTo>
                  <a:pt x="2290" y="969"/>
                  <a:pt x="2290" y="969"/>
                  <a:pt x="2290" y="969"/>
                </a:cubicBezTo>
                <a:cubicBezTo>
                  <a:pt x="2293" y="965"/>
                  <a:pt x="2293" y="965"/>
                  <a:pt x="2293" y="965"/>
                </a:cubicBezTo>
                <a:cubicBezTo>
                  <a:pt x="2295" y="961"/>
                  <a:pt x="2295" y="961"/>
                  <a:pt x="2295" y="961"/>
                </a:cubicBezTo>
                <a:cubicBezTo>
                  <a:pt x="2296" y="956"/>
                  <a:pt x="2296" y="956"/>
                  <a:pt x="2296" y="956"/>
                </a:cubicBezTo>
                <a:cubicBezTo>
                  <a:pt x="2299" y="954"/>
                  <a:pt x="2299" y="954"/>
                  <a:pt x="2299" y="954"/>
                </a:cubicBezTo>
                <a:cubicBezTo>
                  <a:pt x="2301" y="948"/>
                  <a:pt x="2301" y="948"/>
                  <a:pt x="2301" y="948"/>
                </a:cubicBezTo>
                <a:cubicBezTo>
                  <a:pt x="2303" y="944"/>
                  <a:pt x="2303" y="944"/>
                  <a:pt x="2303" y="944"/>
                </a:cubicBezTo>
                <a:cubicBezTo>
                  <a:pt x="2305" y="939"/>
                  <a:pt x="2305" y="939"/>
                  <a:pt x="2305" y="939"/>
                </a:cubicBezTo>
                <a:cubicBezTo>
                  <a:pt x="2308" y="936"/>
                  <a:pt x="2308" y="936"/>
                  <a:pt x="2308" y="936"/>
                </a:cubicBezTo>
                <a:cubicBezTo>
                  <a:pt x="2308" y="931"/>
                  <a:pt x="2308" y="931"/>
                  <a:pt x="2308" y="931"/>
                </a:cubicBezTo>
                <a:cubicBezTo>
                  <a:pt x="2308" y="925"/>
                  <a:pt x="2308" y="925"/>
                  <a:pt x="2308" y="925"/>
                </a:cubicBezTo>
                <a:cubicBezTo>
                  <a:pt x="2309" y="923"/>
                  <a:pt x="2309" y="923"/>
                  <a:pt x="2309" y="923"/>
                </a:cubicBezTo>
                <a:cubicBezTo>
                  <a:pt x="2311" y="923"/>
                  <a:pt x="2311" y="923"/>
                  <a:pt x="2311" y="923"/>
                </a:cubicBezTo>
                <a:cubicBezTo>
                  <a:pt x="2313" y="922"/>
                  <a:pt x="2313" y="922"/>
                  <a:pt x="2313" y="922"/>
                </a:cubicBezTo>
                <a:cubicBezTo>
                  <a:pt x="2312" y="921"/>
                  <a:pt x="2312" y="921"/>
                  <a:pt x="2312" y="921"/>
                </a:cubicBezTo>
                <a:cubicBezTo>
                  <a:pt x="2311" y="922"/>
                  <a:pt x="2311" y="922"/>
                  <a:pt x="2311" y="922"/>
                </a:cubicBezTo>
                <a:cubicBezTo>
                  <a:pt x="2309" y="922"/>
                  <a:pt x="2309" y="922"/>
                  <a:pt x="2309" y="922"/>
                </a:cubicBezTo>
                <a:cubicBezTo>
                  <a:pt x="2311" y="921"/>
                  <a:pt x="2311" y="921"/>
                  <a:pt x="2311" y="921"/>
                </a:cubicBezTo>
                <a:cubicBezTo>
                  <a:pt x="2311" y="918"/>
                  <a:pt x="2311" y="918"/>
                  <a:pt x="2311" y="918"/>
                </a:cubicBezTo>
                <a:cubicBezTo>
                  <a:pt x="2311" y="913"/>
                  <a:pt x="2311" y="913"/>
                  <a:pt x="2311" y="913"/>
                </a:cubicBezTo>
                <a:cubicBezTo>
                  <a:pt x="2311" y="909"/>
                  <a:pt x="2311" y="909"/>
                  <a:pt x="2311" y="909"/>
                </a:cubicBezTo>
                <a:cubicBezTo>
                  <a:pt x="2311" y="905"/>
                  <a:pt x="2311" y="905"/>
                  <a:pt x="2311" y="905"/>
                </a:cubicBezTo>
                <a:cubicBezTo>
                  <a:pt x="2311" y="903"/>
                  <a:pt x="2311" y="903"/>
                  <a:pt x="2311" y="903"/>
                </a:cubicBezTo>
                <a:cubicBezTo>
                  <a:pt x="2309" y="902"/>
                  <a:pt x="2309" y="902"/>
                  <a:pt x="2309" y="902"/>
                </a:cubicBezTo>
                <a:cubicBezTo>
                  <a:pt x="2305" y="902"/>
                  <a:pt x="2305" y="902"/>
                  <a:pt x="2305" y="902"/>
                </a:cubicBezTo>
                <a:cubicBezTo>
                  <a:pt x="2302" y="903"/>
                  <a:pt x="2302" y="903"/>
                  <a:pt x="2302" y="903"/>
                </a:cubicBezTo>
                <a:cubicBezTo>
                  <a:pt x="2299" y="906"/>
                  <a:pt x="2299" y="906"/>
                  <a:pt x="2299" y="906"/>
                </a:cubicBezTo>
                <a:cubicBezTo>
                  <a:pt x="2296" y="908"/>
                  <a:pt x="2296" y="908"/>
                  <a:pt x="2296" y="908"/>
                </a:cubicBezTo>
                <a:cubicBezTo>
                  <a:pt x="2292" y="908"/>
                  <a:pt x="2292" y="908"/>
                  <a:pt x="2292" y="908"/>
                </a:cubicBezTo>
                <a:cubicBezTo>
                  <a:pt x="2288" y="911"/>
                  <a:pt x="2288" y="911"/>
                  <a:pt x="2288" y="911"/>
                </a:cubicBezTo>
                <a:cubicBezTo>
                  <a:pt x="2283" y="911"/>
                  <a:pt x="2283" y="911"/>
                  <a:pt x="2283" y="911"/>
                </a:cubicBezTo>
                <a:cubicBezTo>
                  <a:pt x="2280" y="911"/>
                  <a:pt x="2280" y="911"/>
                  <a:pt x="2280" y="911"/>
                </a:cubicBezTo>
                <a:cubicBezTo>
                  <a:pt x="2279" y="911"/>
                  <a:pt x="2279" y="911"/>
                  <a:pt x="2279" y="911"/>
                </a:cubicBezTo>
                <a:cubicBezTo>
                  <a:pt x="2273" y="912"/>
                  <a:pt x="2273" y="912"/>
                  <a:pt x="2273" y="912"/>
                </a:cubicBezTo>
                <a:cubicBezTo>
                  <a:pt x="2270" y="912"/>
                  <a:pt x="2270" y="912"/>
                  <a:pt x="2270" y="912"/>
                </a:cubicBezTo>
                <a:cubicBezTo>
                  <a:pt x="2268" y="912"/>
                  <a:pt x="2268" y="912"/>
                  <a:pt x="2268" y="912"/>
                </a:cubicBezTo>
                <a:cubicBezTo>
                  <a:pt x="2265" y="912"/>
                  <a:pt x="2265" y="912"/>
                  <a:pt x="2265" y="912"/>
                </a:cubicBezTo>
                <a:cubicBezTo>
                  <a:pt x="2263" y="913"/>
                  <a:pt x="2263" y="913"/>
                  <a:pt x="2263" y="913"/>
                </a:cubicBezTo>
                <a:cubicBezTo>
                  <a:pt x="2259" y="916"/>
                  <a:pt x="2259" y="916"/>
                  <a:pt x="2259" y="916"/>
                </a:cubicBezTo>
                <a:cubicBezTo>
                  <a:pt x="2255" y="918"/>
                  <a:pt x="2255" y="918"/>
                  <a:pt x="2255" y="918"/>
                </a:cubicBezTo>
                <a:cubicBezTo>
                  <a:pt x="2250" y="918"/>
                  <a:pt x="2250" y="918"/>
                  <a:pt x="2250" y="918"/>
                </a:cubicBezTo>
                <a:cubicBezTo>
                  <a:pt x="2246" y="916"/>
                  <a:pt x="2246" y="916"/>
                  <a:pt x="2246" y="916"/>
                </a:cubicBezTo>
                <a:cubicBezTo>
                  <a:pt x="2243" y="918"/>
                  <a:pt x="2243" y="918"/>
                  <a:pt x="2243" y="918"/>
                </a:cubicBezTo>
                <a:cubicBezTo>
                  <a:pt x="2237" y="922"/>
                  <a:pt x="2237" y="922"/>
                  <a:pt x="2237" y="922"/>
                </a:cubicBezTo>
                <a:cubicBezTo>
                  <a:pt x="2233" y="922"/>
                  <a:pt x="2233" y="922"/>
                  <a:pt x="2233" y="922"/>
                </a:cubicBezTo>
                <a:cubicBezTo>
                  <a:pt x="2230" y="922"/>
                  <a:pt x="2230" y="922"/>
                  <a:pt x="2230" y="922"/>
                </a:cubicBezTo>
                <a:cubicBezTo>
                  <a:pt x="2226" y="921"/>
                  <a:pt x="2226" y="921"/>
                  <a:pt x="2226" y="921"/>
                </a:cubicBezTo>
                <a:cubicBezTo>
                  <a:pt x="2223" y="918"/>
                  <a:pt x="2223" y="918"/>
                  <a:pt x="2223" y="918"/>
                </a:cubicBezTo>
                <a:cubicBezTo>
                  <a:pt x="2220" y="912"/>
                  <a:pt x="2220" y="912"/>
                  <a:pt x="2220" y="912"/>
                </a:cubicBezTo>
                <a:cubicBezTo>
                  <a:pt x="2217" y="909"/>
                  <a:pt x="2217" y="909"/>
                  <a:pt x="2217" y="909"/>
                </a:cubicBezTo>
                <a:cubicBezTo>
                  <a:pt x="2216" y="908"/>
                  <a:pt x="2216" y="908"/>
                  <a:pt x="2216" y="908"/>
                </a:cubicBezTo>
                <a:cubicBezTo>
                  <a:pt x="2214" y="910"/>
                  <a:pt x="2214" y="910"/>
                  <a:pt x="2214" y="910"/>
                </a:cubicBezTo>
                <a:cubicBezTo>
                  <a:pt x="2214" y="909"/>
                  <a:pt x="2214" y="909"/>
                  <a:pt x="2214" y="909"/>
                </a:cubicBezTo>
                <a:cubicBezTo>
                  <a:pt x="2214" y="908"/>
                  <a:pt x="2214" y="908"/>
                  <a:pt x="2214" y="908"/>
                </a:cubicBezTo>
                <a:cubicBezTo>
                  <a:pt x="2214" y="906"/>
                  <a:pt x="2214" y="906"/>
                  <a:pt x="2214" y="906"/>
                </a:cubicBezTo>
                <a:cubicBezTo>
                  <a:pt x="2210" y="908"/>
                  <a:pt x="2210" y="908"/>
                  <a:pt x="2210" y="908"/>
                </a:cubicBezTo>
                <a:cubicBezTo>
                  <a:pt x="2209" y="908"/>
                  <a:pt x="2209" y="908"/>
                  <a:pt x="2209" y="908"/>
                </a:cubicBezTo>
                <a:cubicBezTo>
                  <a:pt x="2207" y="906"/>
                  <a:pt x="2207" y="906"/>
                  <a:pt x="2207" y="906"/>
                </a:cubicBezTo>
                <a:cubicBezTo>
                  <a:pt x="2209" y="906"/>
                  <a:pt x="2209" y="906"/>
                  <a:pt x="2209" y="906"/>
                </a:cubicBezTo>
                <a:cubicBezTo>
                  <a:pt x="2210" y="903"/>
                  <a:pt x="2210" y="903"/>
                  <a:pt x="2210" y="903"/>
                </a:cubicBezTo>
                <a:cubicBezTo>
                  <a:pt x="2214" y="902"/>
                  <a:pt x="2214" y="902"/>
                  <a:pt x="2214" y="902"/>
                </a:cubicBezTo>
                <a:cubicBezTo>
                  <a:pt x="2217" y="901"/>
                  <a:pt x="2217" y="901"/>
                  <a:pt x="2217" y="901"/>
                </a:cubicBezTo>
                <a:cubicBezTo>
                  <a:pt x="2217" y="898"/>
                  <a:pt x="2217" y="898"/>
                  <a:pt x="2217" y="898"/>
                </a:cubicBezTo>
                <a:cubicBezTo>
                  <a:pt x="2216" y="895"/>
                  <a:pt x="2216" y="895"/>
                  <a:pt x="2216" y="895"/>
                </a:cubicBezTo>
                <a:cubicBezTo>
                  <a:pt x="2213" y="891"/>
                  <a:pt x="2213" y="891"/>
                  <a:pt x="2213" y="891"/>
                </a:cubicBezTo>
                <a:cubicBezTo>
                  <a:pt x="2212" y="889"/>
                  <a:pt x="2212" y="889"/>
                  <a:pt x="2212" y="889"/>
                </a:cubicBezTo>
                <a:cubicBezTo>
                  <a:pt x="2210" y="888"/>
                  <a:pt x="2210" y="888"/>
                  <a:pt x="2210" y="888"/>
                </a:cubicBezTo>
                <a:cubicBezTo>
                  <a:pt x="2207" y="885"/>
                  <a:pt x="2207" y="885"/>
                  <a:pt x="2207" y="885"/>
                </a:cubicBezTo>
                <a:cubicBezTo>
                  <a:pt x="2206" y="883"/>
                  <a:pt x="2206" y="883"/>
                  <a:pt x="2206" y="883"/>
                </a:cubicBezTo>
                <a:cubicBezTo>
                  <a:pt x="2203" y="881"/>
                  <a:pt x="2203" y="881"/>
                  <a:pt x="2203" y="881"/>
                </a:cubicBezTo>
                <a:cubicBezTo>
                  <a:pt x="2203" y="880"/>
                  <a:pt x="2203" y="880"/>
                  <a:pt x="2203" y="880"/>
                </a:cubicBezTo>
                <a:cubicBezTo>
                  <a:pt x="2202" y="879"/>
                  <a:pt x="2202" y="879"/>
                  <a:pt x="2202" y="879"/>
                </a:cubicBezTo>
                <a:cubicBezTo>
                  <a:pt x="2200" y="878"/>
                  <a:pt x="2200" y="878"/>
                  <a:pt x="2200" y="878"/>
                </a:cubicBezTo>
                <a:cubicBezTo>
                  <a:pt x="2197" y="875"/>
                  <a:pt x="2197" y="875"/>
                  <a:pt x="2197" y="875"/>
                </a:cubicBezTo>
                <a:cubicBezTo>
                  <a:pt x="2194" y="872"/>
                  <a:pt x="2194" y="872"/>
                  <a:pt x="2194" y="872"/>
                </a:cubicBezTo>
                <a:cubicBezTo>
                  <a:pt x="2193" y="869"/>
                  <a:pt x="2193" y="869"/>
                  <a:pt x="2193" y="869"/>
                </a:cubicBezTo>
                <a:cubicBezTo>
                  <a:pt x="2190" y="866"/>
                  <a:pt x="2190" y="866"/>
                  <a:pt x="2190" y="866"/>
                </a:cubicBezTo>
                <a:cubicBezTo>
                  <a:pt x="2187" y="865"/>
                  <a:pt x="2187" y="865"/>
                  <a:pt x="2187" y="865"/>
                </a:cubicBezTo>
                <a:cubicBezTo>
                  <a:pt x="2183" y="861"/>
                  <a:pt x="2183" y="861"/>
                  <a:pt x="2183" y="861"/>
                </a:cubicBezTo>
                <a:cubicBezTo>
                  <a:pt x="2183" y="860"/>
                  <a:pt x="2183" y="860"/>
                  <a:pt x="2183" y="860"/>
                </a:cubicBezTo>
                <a:cubicBezTo>
                  <a:pt x="2165" y="843"/>
                  <a:pt x="2165" y="843"/>
                  <a:pt x="2165" y="843"/>
                </a:cubicBezTo>
                <a:cubicBezTo>
                  <a:pt x="2164" y="840"/>
                  <a:pt x="2164" y="840"/>
                  <a:pt x="2164" y="840"/>
                </a:cubicBezTo>
                <a:cubicBezTo>
                  <a:pt x="2161" y="829"/>
                  <a:pt x="2161" y="829"/>
                  <a:pt x="2161" y="829"/>
                </a:cubicBezTo>
                <a:cubicBezTo>
                  <a:pt x="2160" y="825"/>
                  <a:pt x="2160" y="825"/>
                  <a:pt x="2160" y="825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6" y="817"/>
                  <a:pt x="2156" y="817"/>
                  <a:pt x="2156" y="817"/>
                </a:cubicBezTo>
                <a:cubicBezTo>
                  <a:pt x="2154" y="817"/>
                  <a:pt x="2154" y="817"/>
                  <a:pt x="2154" y="817"/>
                </a:cubicBezTo>
                <a:cubicBezTo>
                  <a:pt x="2154" y="816"/>
                  <a:pt x="2154" y="816"/>
                  <a:pt x="2154" y="816"/>
                </a:cubicBezTo>
                <a:cubicBezTo>
                  <a:pt x="2153" y="815"/>
                  <a:pt x="2153" y="815"/>
                  <a:pt x="2153" y="815"/>
                </a:cubicBezTo>
                <a:cubicBezTo>
                  <a:pt x="2151" y="815"/>
                  <a:pt x="2151" y="815"/>
                  <a:pt x="2151" y="815"/>
                </a:cubicBezTo>
                <a:cubicBezTo>
                  <a:pt x="2150" y="813"/>
                  <a:pt x="2150" y="813"/>
                  <a:pt x="2150" y="813"/>
                </a:cubicBezTo>
                <a:cubicBezTo>
                  <a:pt x="2147" y="810"/>
                  <a:pt x="2147" y="810"/>
                  <a:pt x="2147" y="810"/>
                </a:cubicBezTo>
                <a:cubicBezTo>
                  <a:pt x="2146" y="809"/>
                  <a:pt x="2146" y="809"/>
                  <a:pt x="2146" y="809"/>
                </a:cubicBezTo>
                <a:cubicBezTo>
                  <a:pt x="2143" y="807"/>
                  <a:pt x="2143" y="807"/>
                  <a:pt x="2143" y="807"/>
                </a:cubicBezTo>
                <a:cubicBezTo>
                  <a:pt x="2141" y="804"/>
                  <a:pt x="2141" y="804"/>
                  <a:pt x="2141" y="804"/>
                </a:cubicBezTo>
                <a:cubicBezTo>
                  <a:pt x="2140" y="797"/>
                  <a:pt x="2140" y="797"/>
                  <a:pt x="2140" y="797"/>
                </a:cubicBezTo>
                <a:cubicBezTo>
                  <a:pt x="2139" y="792"/>
                  <a:pt x="2139" y="792"/>
                  <a:pt x="2139" y="792"/>
                </a:cubicBezTo>
                <a:cubicBezTo>
                  <a:pt x="2139" y="784"/>
                  <a:pt x="2139" y="784"/>
                  <a:pt x="2139" y="784"/>
                </a:cubicBezTo>
                <a:cubicBezTo>
                  <a:pt x="2139" y="782"/>
                  <a:pt x="2139" y="782"/>
                  <a:pt x="2139" y="782"/>
                </a:cubicBezTo>
                <a:cubicBezTo>
                  <a:pt x="2137" y="779"/>
                  <a:pt x="2137" y="779"/>
                  <a:pt x="2137" y="779"/>
                </a:cubicBezTo>
                <a:cubicBezTo>
                  <a:pt x="2137" y="777"/>
                  <a:pt x="2137" y="777"/>
                  <a:pt x="2137" y="777"/>
                </a:cubicBezTo>
                <a:cubicBezTo>
                  <a:pt x="2139" y="776"/>
                  <a:pt x="2139" y="776"/>
                  <a:pt x="2139" y="776"/>
                </a:cubicBezTo>
                <a:cubicBezTo>
                  <a:pt x="2140" y="777"/>
                  <a:pt x="2140" y="777"/>
                  <a:pt x="2140" y="777"/>
                </a:cubicBezTo>
                <a:cubicBezTo>
                  <a:pt x="2139" y="774"/>
                  <a:pt x="2139" y="774"/>
                  <a:pt x="2139" y="774"/>
                </a:cubicBezTo>
                <a:cubicBezTo>
                  <a:pt x="2137" y="773"/>
                  <a:pt x="2137" y="773"/>
                  <a:pt x="2137" y="773"/>
                </a:cubicBezTo>
                <a:cubicBezTo>
                  <a:pt x="2134" y="769"/>
                  <a:pt x="2134" y="769"/>
                  <a:pt x="2134" y="769"/>
                </a:cubicBezTo>
                <a:cubicBezTo>
                  <a:pt x="2134" y="764"/>
                  <a:pt x="2134" y="764"/>
                  <a:pt x="2134" y="764"/>
                </a:cubicBezTo>
                <a:cubicBezTo>
                  <a:pt x="2134" y="763"/>
                  <a:pt x="2134" y="763"/>
                  <a:pt x="2134" y="763"/>
                </a:cubicBezTo>
                <a:cubicBezTo>
                  <a:pt x="2131" y="761"/>
                  <a:pt x="2131" y="761"/>
                  <a:pt x="2131" y="761"/>
                </a:cubicBezTo>
                <a:cubicBezTo>
                  <a:pt x="2128" y="759"/>
                  <a:pt x="2128" y="759"/>
                  <a:pt x="2128" y="759"/>
                </a:cubicBezTo>
                <a:cubicBezTo>
                  <a:pt x="2126" y="754"/>
                  <a:pt x="2126" y="754"/>
                  <a:pt x="2126" y="754"/>
                </a:cubicBezTo>
                <a:cubicBezTo>
                  <a:pt x="2121" y="753"/>
                  <a:pt x="2121" y="753"/>
                  <a:pt x="2121" y="753"/>
                </a:cubicBezTo>
                <a:cubicBezTo>
                  <a:pt x="2118" y="749"/>
                  <a:pt x="2118" y="749"/>
                  <a:pt x="2118" y="749"/>
                </a:cubicBezTo>
                <a:cubicBezTo>
                  <a:pt x="2118" y="747"/>
                  <a:pt x="2118" y="747"/>
                  <a:pt x="2118" y="747"/>
                </a:cubicBezTo>
                <a:cubicBezTo>
                  <a:pt x="2117" y="743"/>
                  <a:pt x="2117" y="743"/>
                  <a:pt x="2117" y="743"/>
                </a:cubicBezTo>
                <a:cubicBezTo>
                  <a:pt x="2117" y="737"/>
                  <a:pt x="2117" y="737"/>
                  <a:pt x="2117" y="737"/>
                </a:cubicBezTo>
                <a:cubicBezTo>
                  <a:pt x="2120" y="739"/>
                  <a:pt x="2120" y="739"/>
                  <a:pt x="2120" y="739"/>
                </a:cubicBezTo>
                <a:cubicBezTo>
                  <a:pt x="2118" y="736"/>
                  <a:pt x="2118" y="736"/>
                  <a:pt x="2118" y="736"/>
                </a:cubicBezTo>
                <a:cubicBezTo>
                  <a:pt x="2116" y="733"/>
                  <a:pt x="2116" y="733"/>
                  <a:pt x="2116" y="733"/>
                </a:cubicBezTo>
                <a:cubicBezTo>
                  <a:pt x="2111" y="727"/>
                  <a:pt x="2111" y="727"/>
                  <a:pt x="2111" y="727"/>
                </a:cubicBezTo>
                <a:cubicBezTo>
                  <a:pt x="2101" y="708"/>
                  <a:pt x="2101" y="708"/>
                  <a:pt x="2101" y="708"/>
                </a:cubicBezTo>
                <a:cubicBezTo>
                  <a:pt x="2098" y="703"/>
                  <a:pt x="2098" y="703"/>
                  <a:pt x="2098" y="703"/>
                </a:cubicBezTo>
                <a:cubicBezTo>
                  <a:pt x="2097" y="700"/>
                  <a:pt x="2097" y="700"/>
                  <a:pt x="2097" y="700"/>
                </a:cubicBezTo>
                <a:cubicBezTo>
                  <a:pt x="2097" y="698"/>
                  <a:pt x="2097" y="698"/>
                  <a:pt x="2097" y="698"/>
                </a:cubicBezTo>
                <a:cubicBezTo>
                  <a:pt x="2097" y="697"/>
                  <a:pt x="2097" y="697"/>
                  <a:pt x="2097" y="697"/>
                </a:cubicBezTo>
                <a:cubicBezTo>
                  <a:pt x="2096" y="694"/>
                  <a:pt x="2096" y="694"/>
                  <a:pt x="2096" y="694"/>
                </a:cubicBezTo>
                <a:cubicBezTo>
                  <a:pt x="2093" y="690"/>
                  <a:pt x="2093" y="690"/>
                  <a:pt x="2093" y="690"/>
                </a:cubicBezTo>
                <a:cubicBezTo>
                  <a:pt x="2091" y="687"/>
                  <a:pt x="2091" y="687"/>
                  <a:pt x="2091" y="687"/>
                </a:cubicBezTo>
                <a:cubicBezTo>
                  <a:pt x="2091" y="686"/>
                  <a:pt x="2091" y="686"/>
                  <a:pt x="2091" y="686"/>
                </a:cubicBezTo>
                <a:cubicBezTo>
                  <a:pt x="2091" y="684"/>
                  <a:pt x="2091" y="684"/>
                  <a:pt x="2091" y="684"/>
                </a:cubicBezTo>
                <a:cubicBezTo>
                  <a:pt x="2090" y="683"/>
                  <a:pt x="2090" y="683"/>
                  <a:pt x="2090" y="683"/>
                </a:cubicBezTo>
                <a:cubicBezTo>
                  <a:pt x="2087" y="680"/>
                  <a:pt x="2087" y="680"/>
                  <a:pt x="2087" y="680"/>
                </a:cubicBezTo>
                <a:cubicBezTo>
                  <a:pt x="2081" y="671"/>
                  <a:pt x="2081" y="671"/>
                  <a:pt x="2081" y="671"/>
                </a:cubicBezTo>
                <a:cubicBezTo>
                  <a:pt x="2080" y="667"/>
                  <a:pt x="2080" y="667"/>
                  <a:pt x="2080" y="667"/>
                </a:cubicBezTo>
                <a:cubicBezTo>
                  <a:pt x="2077" y="661"/>
                  <a:pt x="2077" y="661"/>
                  <a:pt x="2077" y="661"/>
                </a:cubicBezTo>
                <a:cubicBezTo>
                  <a:pt x="2077" y="660"/>
                  <a:pt x="2077" y="660"/>
                  <a:pt x="2077" y="660"/>
                </a:cubicBezTo>
                <a:cubicBezTo>
                  <a:pt x="2077" y="658"/>
                  <a:pt x="2077" y="658"/>
                  <a:pt x="2077" y="658"/>
                </a:cubicBezTo>
                <a:cubicBezTo>
                  <a:pt x="2078" y="655"/>
                  <a:pt x="2078" y="655"/>
                  <a:pt x="2078" y="655"/>
                </a:cubicBezTo>
                <a:cubicBezTo>
                  <a:pt x="2080" y="660"/>
                  <a:pt x="2080" y="660"/>
                  <a:pt x="2080" y="660"/>
                </a:cubicBezTo>
                <a:cubicBezTo>
                  <a:pt x="2083" y="665"/>
                  <a:pt x="2083" y="665"/>
                  <a:pt x="2083" y="665"/>
                </a:cubicBezTo>
                <a:cubicBezTo>
                  <a:pt x="2085" y="668"/>
                  <a:pt x="2085" y="668"/>
                  <a:pt x="2085" y="668"/>
                </a:cubicBezTo>
                <a:cubicBezTo>
                  <a:pt x="2087" y="670"/>
                  <a:pt x="2087" y="670"/>
                  <a:pt x="2087" y="670"/>
                </a:cubicBezTo>
                <a:cubicBezTo>
                  <a:pt x="2087" y="673"/>
                  <a:pt x="2087" y="673"/>
                  <a:pt x="2087" y="673"/>
                </a:cubicBezTo>
                <a:cubicBezTo>
                  <a:pt x="2087" y="674"/>
                  <a:pt x="2087" y="674"/>
                  <a:pt x="2087" y="674"/>
                </a:cubicBezTo>
                <a:cubicBezTo>
                  <a:pt x="2088" y="675"/>
                  <a:pt x="2088" y="675"/>
                  <a:pt x="2088" y="675"/>
                </a:cubicBezTo>
                <a:cubicBezTo>
                  <a:pt x="2091" y="678"/>
                  <a:pt x="2091" y="678"/>
                  <a:pt x="2091" y="678"/>
                </a:cubicBezTo>
                <a:cubicBezTo>
                  <a:pt x="2096" y="683"/>
                  <a:pt x="2096" y="683"/>
                  <a:pt x="2096" y="683"/>
                </a:cubicBezTo>
                <a:cubicBezTo>
                  <a:pt x="2100" y="686"/>
                  <a:pt x="2100" y="686"/>
                  <a:pt x="2100" y="686"/>
                </a:cubicBezTo>
                <a:cubicBezTo>
                  <a:pt x="2100" y="683"/>
                  <a:pt x="2100" y="683"/>
                  <a:pt x="2100" y="683"/>
                </a:cubicBezTo>
                <a:cubicBezTo>
                  <a:pt x="2101" y="680"/>
                  <a:pt x="2101" y="680"/>
                  <a:pt x="2101" y="680"/>
                </a:cubicBezTo>
                <a:cubicBezTo>
                  <a:pt x="2101" y="677"/>
                  <a:pt x="2101" y="677"/>
                  <a:pt x="2101" y="677"/>
                </a:cubicBezTo>
                <a:cubicBezTo>
                  <a:pt x="2103" y="674"/>
                  <a:pt x="2103" y="674"/>
                  <a:pt x="2103" y="674"/>
                </a:cubicBezTo>
                <a:cubicBezTo>
                  <a:pt x="2104" y="668"/>
                  <a:pt x="2104" y="668"/>
                  <a:pt x="2104" y="668"/>
                </a:cubicBezTo>
                <a:cubicBezTo>
                  <a:pt x="2104" y="664"/>
                  <a:pt x="2104" y="664"/>
                  <a:pt x="2104" y="664"/>
                </a:cubicBezTo>
                <a:cubicBezTo>
                  <a:pt x="2106" y="663"/>
                  <a:pt x="2106" y="663"/>
                  <a:pt x="2106" y="663"/>
                </a:cubicBezTo>
                <a:cubicBezTo>
                  <a:pt x="2106" y="661"/>
                  <a:pt x="2106" y="661"/>
                  <a:pt x="2106" y="661"/>
                </a:cubicBezTo>
                <a:cubicBezTo>
                  <a:pt x="2107" y="662"/>
                  <a:pt x="2107" y="662"/>
                  <a:pt x="2107" y="662"/>
                </a:cubicBezTo>
                <a:cubicBezTo>
                  <a:pt x="2107" y="664"/>
                  <a:pt x="2107" y="664"/>
                  <a:pt x="2107" y="664"/>
                </a:cubicBezTo>
                <a:cubicBezTo>
                  <a:pt x="2106" y="667"/>
                  <a:pt x="2106" y="667"/>
                  <a:pt x="2106" y="667"/>
                </a:cubicBezTo>
                <a:cubicBezTo>
                  <a:pt x="2106" y="671"/>
                  <a:pt x="2106" y="671"/>
                  <a:pt x="2106" y="671"/>
                </a:cubicBezTo>
                <a:cubicBezTo>
                  <a:pt x="2106" y="675"/>
                  <a:pt x="2106" y="675"/>
                  <a:pt x="2106" y="675"/>
                </a:cubicBezTo>
                <a:cubicBezTo>
                  <a:pt x="2104" y="678"/>
                  <a:pt x="2104" y="678"/>
                  <a:pt x="2104" y="678"/>
                </a:cubicBezTo>
                <a:cubicBezTo>
                  <a:pt x="2104" y="680"/>
                  <a:pt x="2104" y="680"/>
                  <a:pt x="2104" y="680"/>
                </a:cubicBezTo>
                <a:cubicBezTo>
                  <a:pt x="2104" y="681"/>
                  <a:pt x="2104" y="681"/>
                  <a:pt x="2104" y="681"/>
                </a:cubicBezTo>
                <a:cubicBezTo>
                  <a:pt x="2106" y="681"/>
                  <a:pt x="2106" y="681"/>
                  <a:pt x="2106" y="681"/>
                </a:cubicBezTo>
                <a:cubicBezTo>
                  <a:pt x="2107" y="680"/>
                  <a:pt x="2107" y="680"/>
                  <a:pt x="2107" y="680"/>
                </a:cubicBezTo>
                <a:cubicBezTo>
                  <a:pt x="2110" y="681"/>
                  <a:pt x="2110" y="681"/>
                  <a:pt x="2110" y="681"/>
                </a:cubicBezTo>
                <a:cubicBezTo>
                  <a:pt x="2113" y="683"/>
                  <a:pt x="2113" y="683"/>
                  <a:pt x="2113" y="683"/>
                </a:cubicBezTo>
                <a:cubicBezTo>
                  <a:pt x="2114" y="687"/>
                  <a:pt x="2114" y="687"/>
                  <a:pt x="2114" y="687"/>
                </a:cubicBezTo>
                <a:cubicBezTo>
                  <a:pt x="2120" y="696"/>
                  <a:pt x="2120" y="696"/>
                  <a:pt x="2120" y="696"/>
                </a:cubicBezTo>
                <a:cubicBezTo>
                  <a:pt x="2126" y="706"/>
                  <a:pt x="2126" y="706"/>
                  <a:pt x="2126" y="706"/>
                </a:cubicBezTo>
                <a:cubicBezTo>
                  <a:pt x="2128" y="708"/>
                  <a:pt x="2128" y="708"/>
                  <a:pt x="2128" y="708"/>
                </a:cubicBezTo>
                <a:cubicBezTo>
                  <a:pt x="2130" y="710"/>
                  <a:pt x="2130" y="710"/>
                  <a:pt x="2130" y="710"/>
                </a:cubicBezTo>
                <a:cubicBezTo>
                  <a:pt x="2130" y="711"/>
                  <a:pt x="2130" y="711"/>
                  <a:pt x="2130" y="711"/>
                </a:cubicBezTo>
                <a:cubicBezTo>
                  <a:pt x="2131" y="713"/>
                  <a:pt x="2131" y="713"/>
                  <a:pt x="2131" y="713"/>
                </a:cubicBezTo>
                <a:cubicBezTo>
                  <a:pt x="2133" y="716"/>
                  <a:pt x="2133" y="716"/>
                  <a:pt x="2133" y="716"/>
                </a:cubicBezTo>
                <a:cubicBezTo>
                  <a:pt x="2137" y="720"/>
                  <a:pt x="2137" y="720"/>
                  <a:pt x="2137" y="720"/>
                </a:cubicBezTo>
                <a:cubicBezTo>
                  <a:pt x="2137" y="723"/>
                  <a:pt x="2137" y="723"/>
                  <a:pt x="2137" y="723"/>
                </a:cubicBezTo>
                <a:cubicBezTo>
                  <a:pt x="2137" y="724"/>
                  <a:pt x="2137" y="724"/>
                  <a:pt x="2137" y="724"/>
                </a:cubicBezTo>
                <a:cubicBezTo>
                  <a:pt x="2136" y="726"/>
                  <a:pt x="2136" y="726"/>
                  <a:pt x="2136" y="726"/>
                </a:cubicBezTo>
                <a:cubicBezTo>
                  <a:pt x="2139" y="730"/>
                  <a:pt x="2139" y="730"/>
                  <a:pt x="2139" y="730"/>
                </a:cubicBezTo>
                <a:cubicBezTo>
                  <a:pt x="2140" y="731"/>
                  <a:pt x="2140" y="731"/>
                  <a:pt x="2140" y="731"/>
                </a:cubicBezTo>
                <a:cubicBezTo>
                  <a:pt x="2141" y="733"/>
                  <a:pt x="2141" y="733"/>
                  <a:pt x="2141" y="733"/>
                </a:cubicBezTo>
                <a:cubicBezTo>
                  <a:pt x="2144" y="734"/>
                  <a:pt x="2144" y="734"/>
                  <a:pt x="2144" y="734"/>
                </a:cubicBezTo>
                <a:cubicBezTo>
                  <a:pt x="2147" y="736"/>
                  <a:pt x="2147" y="736"/>
                  <a:pt x="2147" y="736"/>
                </a:cubicBezTo>
                <a:cubicBezTo>
                  <a:pt x="2151" y="740"/>
                  <a:pt x="2151" y="740"/>
                  <a:pt x="2151" y="740"/>
                </a:cubicBezTo>
                <a:cubicBezTo>
                  <a:pt x="2154" y="744"/>
                  <a:pt x="2154" y="744"/>
                  <a:pt x="2154" y="744"/>
                </a:cubicBezTo>
                <a:cubicBezTo>
                  <a:pt x="2156" y="749"/>
                  <a:pt x="2156" y="749"/>
                  <a:pt x="2156" y="749"/>
                </a:cubicBezTo>
                <a:cubicBezTo>
                  <a:pt x="2157" y="750"/>
                  <a:pt x="2157" y="750"/>
                  <a:pt x="2157" y="750"/>
                </a:cubicBezTo>
                <a:cubicBezTo>
                  <a:pt x="2159" y="751"/>
                  <a:pt x="2159" y="751"/>
                  <a:pt x="2159" y="751"/>
                </a:cubicBezTo>
                <a:cubicBezTo>
                  <a:pt x="2157" y="751"/>
                  <a:pt x="2157" y="751"/>
                  <a:pt x="2157" y="751"/>
                </a:cubicBezTo>
                <a:cubicBezTo>
                  <a:pt x="2159" y="753"/>
                  <a:pt x="2159" y="753"/>
                  <a:pt x="2159" y="753"/>
                </a:cubicBezTo>
                <a:cubicBezTo>
                  <a:pt x="2160" y="757"/>
                  <a:pt x="2160" y="757"/>
                  <a:pt x="2160" y="757"/>
                </a:cubicBezTo>
                <a:cubicBezTo>
                  <a:pt x="2160" y="761"/>
                  <a:pt x="2160" y="761"/>
                  <a:pt x="2160" y="761"/>
                </a:cubicBezTo>
                <a:cubicBezTo>
                  <a:pt x="2160" y="766"/>
                  <a:pt x="2160" y="766"/>
                  <a:pt x="2160" y="766"/>
                </a:cubicBezTo>
                <a:cubicBezTo>
                  <a:pt x="2161" y="772"/>
                  <a:pt x="2161" y="772"/>
                  <a:pt x="2161" y="772"/>
                </a:cubicBezTo>
                <a:cubicBezTo>
                  <a:pt x="2161" y="774"/>
                  <a:pt x="2161" y="774"/>
                  <a:pt x="2161" y="774"/>
                </a:cubicBezTo>
                <a:cubicBezTo>
                  <a:pt x="2163" y="777"/>
                  <a:pt x="2163" y="777"/>
                  <a:pt x="2163" y="777"/>
                </a:cubicBezTo>
                <a:cubicBezTo>
                  <a:pt x="2166" y="782"/>
                  <a:pt x="2166" y="782"/>
                  <a:pt x="2166" y="782"/>
                </a:cubicBezTo>
                <a:cubicBezTo>
                  <a:pt x="2170" y="786"/>
                  <a:pt x="2170" y="786"/>
                  <a:pt x="2170" y="786"/>
                </a:cubicBezTo>
                <a:cubicBezTo>
                  <a:pt x="2173" y="787"/>
                  <a:pt x="2173" y="787"/>
                  <a:pt x="2173" y="787"/>
                </a:cubicBezTo>
                <a:cubicBezTo>
                  <a:pt x="2176" y="789"/>
                  <a:pt x="2176" y="789"/>
                  <a:pt x="2176" y="789"/>
                </a:cubicBezTo>
                <a:cubicBezTo>
                  <a:pt x="2180" y="793"/>
                  <a:pt x="2180" y="793"/>
                  <a:pt x="2180" y="793"/>
                </a:cubicBezTo>
                <a:cubicBezTo>
                  <a:pt x="2182" y="794"/>
                  <a:pt x="2182" y="794"/>
                  <a:pt x="2182" y="794"/>
                </a:cubicBezTo>
                <a:cubicBezTo>
                  <a:pt x="2183" y="797"/>
                  <a:pt x="2183" y="797"/>
                  <a:pt x="2183" y="797"/>
                </a:cubicBezTo>
                <a:cubicBezTo>
                  <a:pt x="2184" y="799"/>
                  <a:pt x="2184" y="799"/>
                  <a:pt x="2184" y="799"/>
                </a:cubicBezTo>
                <a:cubicBezTo>
                  <a:pt x="2186" y="802"/>
                  <a:pt x="2186" y="802"/>
                  <a:pt x="2186" y="802"/>
                </a:cubicBezTo>
                <a:cubicBezTo>
                  <a:pt x="2187" y="806"/>
                  <a:pt x="2187" y="806"/>
                  <a:pt x="2187" y="806"/>
                </a:cubicBezTo>
                <a:cubicBezTo>
                  <a:pt x="2189" y="809"/>
                  <a:pt x="2189" y="809"/>
                  <a:pt x="2189" y="809"/>
                </a:cubicBezTo>
                <a:cubicBezTo>
                  <a:pt x="2190" y="812"/>
                  <a:pt x="2190" y="812"/>
                  <a:pt x="2190" y="812"/>
                </a:cubicBezTo>
                <a:cubicBezTo>
                  <a:pt x="2192" y="815"/>
                  <a:pt x="2192" y="815"/>
                  <a:pt x="2192" y="815"/>
                </a:cubicBezTo>
                <a:cubicBezTo>
                  <a:pt x="2194" y="820"/>
                  <a:pt x="2194" y="820"/>
                  <a:pt x="2194" y="820"/>
                </a:cubicBezTo>
                <a:cubicBezTo>
                  <a:pt x="2200" y="825"/>
                  <a:pt x="2200" y="825"/>
                  <a:pt x="2200" y="825"/>
                </a:cubicBezTo>
                <a:cubicBezTo>
                  <a:pt x="2202" y="827"/>
                  <a:pt x="2202" y="827"/>
                  <a:pt x="2202" y="827"/>
                </a:cubicBezTo>
                <a:cubicBezTo>
                  <a:pt x="2202" y="830"/>
                  <a:pt x="2202" y="830"/>
                  <a:pt x="2202" y="830"/>
                </a:cubicBezTo>
                <a:cubicBezTo>
                  <a:pt x="2203" y="830"/>
                  <a:pt x="2203" y="830"/>
                  <a:pt x="2203" y="830"/>
                </a:cubicBezTo>
                <a:cubicBezTo>
                  <a:pt x="2204" y="832"/>
                  <a:pt x="2204" y="832"/>
                  <a:pt x="2204" y="832"/>
                </a:cubicBezTo>
                <a:cubicBezTo>
                  <a:pt x="2206" y="835"/>
                  <a:pt x="2206" y="835"/>
                  <a:pt x="2206" y="835"/>
                </a:cubicBezTo>
                <a:cubicBezTo>
                  <a:pt x="2207" y="837"/>
                  <a:pt x="2207" y="837"/>
                  <a:pt x="2207" y="837"/>
                </a:cubicBezTo>
                <a:cubicBezTo>
                  <a:pt x="2207" y="840"/>
                  <a:pt x="2207" y="840"/>
                  <a:pt x="2207" y="840"/>
                </a:cubicBezTo>
                <a:cubicBezTo>
                  <a:pt x="2207" y="842"/>
                  <a:pt x="2207" y="842"/>
                  <a:pt x="2207" y="842"/>
                </a:cubicBezTo>
                <a:cubicBezTo>
                  <a:pt x="2209" y="843"/>
                  <a:pt x="2209" y="843"/>
                  <a:pt x="2209" y="843"/>
                </a:cubicBezTo>
                <a:cubicBezTo>
                  <a:pt x="2209" y="846"/>
                  <a:pt x="2209" y="846"/>
                  <a:pt x="2209" y="846"/>
                </a:cubicBezTo>
                <a:cubicBezTo>
                  <a:pt x="2207" y="850"/>
                  <a:pt x="2207" y="850"/>
                  <a:pt x="2207" y="850"/>
                </a:cubicBezTo>
                <a:cubicBezTo>
                  <a:pt x="2207" y="853"/>
                  <a:pt x="2207" y="853"/>
                  <a:pt x="2207" y="853"/>
                </a:cubicBezTo>
                <a:cubicBezTo>
                  <a:pt x="2209" y="856"/>
                  <a:pt x="2209" y="856"/>
                  <a:pt x="2209" y="856"/>
                </a:cubicBezTo>
                <a:cubicBezTo>
                  <a:pt x="2207" y="856"/>
                  <a:pt x="2207" y="856"/>
                  <a:pt x="2207" y="856"/>
                </a:cubicBezTo>
                <a:cubicBezTo>
                  <a:pt x="2206" y="856"/>
                  <a:pt x="2206" y="856"/>
                  <a:pt x="2206" y="856"/>
                </a:cubicBezTo>
                <a:cubicBezTo>
                  <a:pt x="2209" y="858"/>
                  <a:pt x="2209" y="858"/>
                  <a:pt x="2209" y="858"/>
                </a:cubicBezTo>
                <a:cubicBezTo>
                  <a:pt x="2210" y="862"/>
                  <a:pt x="2210" y="862"/>
                  <a:pt x="2210" y="862"/>
                </a:cubicBezTo>
                <a:cubicBezTo>
                  <a:pt x="2213" y="873"/>
                  <a:pt x="2213" y="873"/>
                  <a:pt x="2213" y="873"/>
                </a:cubicBezTo>
                <a:cubicBezTo>
                  <a:pt x="2214" y="876"/>
                  <a:pt x="2214" y="876"/>
                  <a:pt x="2214" y="876"/>
                </a:cubicBezTo>
                <a:cubicBezTo>
                  <a:pt x="2214" y="879"/>
                  <a:pt x="2214" y="879"/>
                  <a:pt x="2214" y="879"/>
                </a:cubicBezTo>
                <a:cubicBezTo>
                  <a:pt x="2214" y="882"/>
                  <a:pt x="2214" y="882"/>
                  <a:pt x="2214" y="882"/>
                </a:cubicBezTo>
                <a:cubicBezTo>
                  <a:pt x="2216" y="885"/>
                  <a:pt x="2216" y="885"/>
                  <a:pt x="2216" y="885"/>
                </a:cubicBezTo>
                <a:cubicBezTo>
                  <a:pt x="2216" y="886"/>
                  <a:pt x="2216" y="886"/>
                  <a:pt x="2216" y="886"/>
                </a:cubicBezTo>
                <a:cubicBezTo>
                  <a:pt x="2217" y="889"/>
                  <a:pt x="2217" y="889"/>
                  <a:pt x="2217" y="889"/>
                </a:cubicBezTo>
                <a:cubicBezTo>
                  <a:pt x="2217" y="891"/>
                  <a:pt x="2217" y="891"/>
                  <a:pt x="2217" y="891"/>
                </a:cubicBezTo>
                <a:cubicBezTo>
                  <a:pt x="2220" y="891"/>
                  <a:pt x="2220" y="891"/>
                  <a:pt x="2220" y="891"/>
                </a:cubicBezTo>
                <a:cubicBezTo>
                  <a:pt x="2222" y="891"/>
                  <a:pt x="2222" y="891"/>
                  <a:pt x="2222" y="891"/>
                </a:cubicBezTo>
                <a:cubicBezTo>
                  <a:pt x="2223" y="892"/>
                  <a:pt x="2223" y="892"/>
                  <a:pt x="2223" y="892"/>
                </a:cubicBezTo>
                <a:cubicBezTo>
                  <a:pt x="2226" y="892"/>
                  <a:pt x="2226" y="892"/>
                  <a:pt x="2226" y="892"/>
                </a:cubicBezTo>
                <a:cubicBezTo>
                  <a:pt x="2230" y="891"/>
                  <a:pt x="2230" y="891"/>
                  <a:pt x="2230" y="891"/>
                </a:cubicBezTo>
                <a:cubicBezTo>
                  <a:pt x="2232" y="891"/>
                  <a:pt x="2232" y="891"/>
                  <a:pt x="2232" y="891"/>
                </a:cubicBezTo>
                <a:cubicBezTo>
                  <a:pt x="2235" y="891"/>
                  <a:pt x="2235" y="891"/>
                  <a:pt x="2235" y="891"/>
                </a:cubicBezTo>
                <a:cubicBezTo>
                  <a:pt x="2235" y="889"/>
                  <a:pt x="2235" y="889"/>
                  <a:pt x="2235" y="889"/>
                </a:cubicBezTo>
                <a:cubicBezTo>
                  <a:pt x="2236" y="891"/>
                  <a:pt x="2236" y="891"/>
                  <a:pt x="2236" y="891"/>
                </a:cubicBezTo>
                <a:cubicBezTo>
                  <a:pt x="2237" y="888"/>
                  <a:pt x="2237" y="888"/>
                  <a:pt x="2237" y="888"/>
                </a:cubicBezTo>
                <a:cubicBezTo>
                  <a:pt x="2239" y="886"/>
                  <a:pt x="2239" y="886"/>
                  <a:pt x="2239" y="886"/>
                </a:cubicBezTo>
                <a:cubicBezTo>
                  <a:pt x="2240" y="886"/>
                  <a:pt x="2240" y="886"/>
                  <a:pt x="2240" y="886"/>
                </a:cubicBezTo>
                <a:cubicBezTo>
                  <a:pt x="2243" y="883"/>
                  <a:pt x="2243" y="883"/>
                  <a:pt x="2243" y="883"/>
                </a:cubicBezTo>
                <a:cubicBezTo>
                  <a:pt x="2246" y="882"/>
                  <a:pt x="2246" y="882"/>
                  <a:pt x="2246" y="882"/>
                </a:cubicBezTo>
                <a:cubicBezTo>
                  <a:pt x="2256" y="880"/>
                  <a:pt x="2256" y="880"/>
                  <a:pt x="2256" y="880"/>
                </a:cubicBezTo>
                <a:cubicBezTo>
                  <a:pt x="2259" y="880"/>
                  <a:pt x="2259" y="880"/>
                  <a:pt x="2259" y="880"/>
                </a:cubicBezTo>
                <a:cubicBezTo>
                  <a:pt x="2262" y="879"/>
                  <a:pt x="2262" y="879"/>
                  <a:pt x="2262" y="879"/>
                </a:cubicBezTo>
                <a:cubicBezTo>
                  <a:pt x="2266" y="876"/>
                  <a:pt x="2266" y="876"/>
                  <a:pt x="2266" y="876"/>
                </a:cubicBezTo>
                <a:cubicBezTo>
                  <a:pt x="2269" y="875"/>
                  <a:pt x="2269" y="875"/>
                  <a:pt x="2269" y="875"/>
                </a:cubicBezTo>
                <a:cubicBezTo>
                  <a:pt x="2272" y="873"/>
                  <a:pt x="2272" y="873"/>
                  <a:pt x="2272" y="873"/>
                </a:cubicBezTo>
                <a:cubicBezTo>
                  <a:pt x="2273" y="873"/>
                  <a:pt x="2273" y="873"/>
                  <a:pt x="2273" y="873"/>
                </a:cubicBezTo>
                <a:cubicBezTo>
                  <a:pt x="2276" y="873"/>
                  <a:pt x="2276" y="873"/>
                  <a:pt x="2276" y="873"/>
                </a:cubicBezTo>
                <a:cubicBezTo>
                  <a:pt x="2280" y="872"/>
                  <a:pt x="2280" y="872"/>
                  <a:pt x="2280" y="872"/>
                </a:cubicBezTo>
                <a:cubicBezTo>
                  <a:pt x="2282" y="869"/>
                  <a:pt x="2282" y="869"/>
                  <a:pt x="2282" y="869"/>
                </a:cubicBezTo>
                <a:cubicBezTo>
                  <a:pt x="2285" y="866"/>
                  <a:pt x="2285" y="866"/>
                  <a:pt x="2285" y="866"/>
                </a:cubicBezTo>
                <a:cubicBezTo>
                  <a:pt x="2289" y="863"/>
                  <a:pt x="2289" y="863"/>
                  <a:pt x="2289" y="863"/>
                </a:cubicBezTo>
                <a:cubicBezTo>
                  <a:pt x="2295" y="862"/>
                  <a:pt x="2295" y="862"/>
                  <a:pt x="2295" y="862"/>
                </a:cubicBezTo>
                <a:cubicBezTo>
                  <a:pt x="2301" y="860"/>
                  <a:pt x="2301" y="860"/>
                  <a:pt x="2301" y="860"/>
                </a:cubicBezTo>
                <a:cubicBezTo>
                  <a:pt x="2305" y="859"/>
                  <a:pt x="2305" y="859"/>
                  <a:pt x="2305" y="859"/>
                </a:cubicBezTo>
                <a:cubicBezTo>
                  <a:pt x="2311" y="856"/>
                  <a:pt x="2311" y="856"/>
                  <a:pt x="2311" y="856"/>
                </a:cubicBezTo>
                <a:cubicBezTo>
                  <a:pt x="2313" y="855"/>
                  <a:pt x="2313" y="855"/>
                  <a:pt x="2313" y="855"/>
                </a:cubicBezTo>
                <a:cubicBezTo>
                  <a:pt x="2315" y="853"/>
                  <a:pt x="2315" y="853"/>
                  <a:pt x="2315" y="853"/>
                </a:cubicBezTo>
                <a:cubicBezTo>
                  <a:pt x="2318" y="852"/>
                  <a:pt x="2318" y="852"/>
                  <a:pt x="2318" y="852"/>
                </a:cubicBezTo>
                <a:cubicBezTo>
                  <a:pt x="2319" y="852"/>
                  <a:pt x="2319" y="852"/>
                  <a:pt x="2319" y="852"/>
                </a:cubicBezTo>
                <a:cubicBezTo>
                  <a:pt x="2321" y="850"/>
                  <a:pt x="2321" y="850"/>
                  <a:pt x="2321" y="850"/>
                </a:cubicBezTo>
                <a:cubicBezTo>
                  <a:pt x="2321" y="848"/>
                  <a:pt x="2321" y="848"/>
                  <a:pt x="2321" y="848"/>
                </a:cubicBezTo>
                <a:cubicBezTo>
                  <a:pt x="2321" y="843"/>
                  <a:pt x="2321" y="843"/>
                  <a:pt x="2321" y="843"/>
                </a:cubicBezTo>
                <a:cubicBezTo>
                  <a:pt x="2322" y="842"/>
                  <a:pt x="2322" y="842"/>
                  <a:pt x="2322" y="842"/>
                </a:cubicBezTo>
                <a:cubicBezTo>
                  <a:pt x="2325" y="839"/>
                  <a:pt x="2325" y="839"/>
                  <a:pt x="2325" y="839"/>
                </a:cubicBezTo>
                <a:cubicBezTo>
                  <a:pt x="2331" y="836"/>
                  <a:pt x="2331" y="836"/>
                  <a:pt x="2331" y="836"/>
                </a:cubicBezTo>
                <a:cubicBezTo>
                  <a:pt x="2335" y="836"/>
                  <a:pt x="2335" y="836"/>
                  <a:pt x="2335" y="836"/>
                </a:cubicBezTo>
                <a:cubicBezTo>
                  <a:pt x="2338" y="835"/>
                  <a:pt x="2338" y="835"/>
                  <a:pt x="2338" y="835"/>
                </a:cubicBezTo>
                <a:cubicBezTo>
                  <a:pt x="2342" y="833"/>
                  <a:pt x="2342" y="833"/>
                  <a:pt x="2342" y="833"/>
                </a:cubicBezTo>
                <a:cubicBezTo>
                  <a:pt x="2345" y="832"/>
                  <a:pt x="2345" y="832"/>
                  <a:pt x="2345" y="832"/>
                </a:cubicBezTo>
                <a:cubicBezTo>
                  <a:pt x="2348" y="832"/>
                  <a:pt x="2348" y="832"/>
                  <a:pt x="2348" y="832"/>
                </a:cubicBezTo>
                <a:cubicBezTo>
                  <a:pt x="2349" y="833"/>
                  <a:pt x="2349" y="833"/>
                  <a:pt x="2349" y="833"/>
                </a:cubicBezTo>
                <a:cubicBezTo>
                  <a:pt x="2351" y="833"/>
                  <a:pt x="2351" y="833"/>
                  <a:pt x="2351" y="833"/>
                </a:cubicBezTo>
                <a:cubicBezTo>
                  <a:pt x="2352" y="833"/>
                  <a:pt x="2352" y="833"/>
                  <a:pt x="2352" y="833"/>
                </a:cubicBezTo>
                <a:cubicBezTo>
                  <a:pt x="2355" y="830"/>
                  <a:pt x="2355" y="830"/>
                  <a:pt x="2355" y="830"/>
                </a:cubicBezTo>
                <a:cubicBezTo>
                  <a:pt x="2356" y="829"/>
                  <a:pt x="2356" y="829"/>
                  <a:pt x="2356" y="829"/>
                </a:cubicBezTo>
                <a:cubicBezTo>
                  <a:pt x="2355" y="826"/>
                  <a:pt x="2355" y="826"/>
                  <a:pt x="2355" y="826"/>
                </a:cubicBezTo>
                <a:cubicBezTo>
                  <a:pt x="2356" y="823"/>
                  <a:pt x="2356" y="823"/>
                  <a:pt x="2356" y="823"/>
                </a:cubicBezTo>
                <a:cubicBezTo>
                  <a:pt x="2359" y="820"/>
                  <a:pt x="2359" y="820"/>
                  <a:pt x="2359" y="820"/>
                </a:cubicBezTo>
                <a:cubicBezTo>
                  <a:pt x="2362" y="820"/>
                  <a:pt x="2362" y="820"/>
                  <a:pt x="2362" y="820"/>
                </a:cubicBezTo>
                <a:cubicBezTo>
                  <a:pt x="2366" y="820"/>
                  <a:pt x="2366" y="820"/>
                  <a:pt x="2366" y="820"/>
                </a:cubicBezTo>
                <a:cubicBezTo>
                  <a:pt x="2369" y="817"/>
                  <a:pt x="2369" y="817"/>
                  <a:pt x="2369" y="817"/>
                </a:cubicBezTo>
                <a:cubicBezTo>
                  <a:pt x="2371" y="815"/>
                  <a:pt x="2371" y="815"/>
                  <a:pt x="2371" y="815"/>
                </a:cubicBezTo>
                <a:cubicBezTo>
                  <a:pt x="2371" y="812"/>
                  <a:pt x="2371" y="812"/>
                  <a:pt x="2371" y="812"/>
                </a:cubicBezTo>
                <a:cubicBezTo>
                  <a:pt x="2372" y="809"/>
                  <a:pt x="2372" y="809"/>
                  <a:pt x="2372" y="809"/>
                </a:cubicBezTo>
                <a:cubicBezTo>
                  <a:pt x="2375" y="807"/>
                  <a:pt x="2375" y="807"/>
                  <a:pt x="2375" y="807"/>
                </a:cubicBezTo>
                <a:cubicBezTo>
                  <a:pt x="2382" y="806"/>
                  <a:pt x="2382" y="806"/>
                  <a:pt x="2382" y="806"/>
                </a:cubicBezTo>
                <a:cubicBezTo>
                  <a:pt x="2384" y="806"/>
                  <a:pt x="2384" y="806"/>
                  <a:pt x="2384" y="806"/>
                </a:cubicBezTo>
                <a:cubicBezTo>
                  <a:pt x="2384" y="804"/>
                  <a:pt x="2384" y="804"/>
                  <a:pt x="2384" y="804"/>
                </a:cubicBezTo>
                <a:cubicBezTo>
                  <a:pt x="2384" y="802"/>
                  <a:pt x="2384" y="802"/>
                  <a:pt x="2384" y="802"/>
                </a:cubicBezTo>
                <a:cubicBezTo>
                  <a:pt x="2382" y="797"/>
                  <a:pt x="2382" y="797"/>
                  <a:pt x="2382" y="797"/>
                </a:cubicBezTo>
                <a:cubicBezTo>
                  <a:pt x="2384" y="793"/>
                  <a:pt x="2384" y="793"/>
                  <a:pt x="2384" y="793"/>
                </a:cubicBezTo>
                <a:cubicBezTo>
                  <a:pt x="2384" y="789"/>
                  <a:pt x="2384" y="789"/>
                  <a:pt x="2384" y="789"/>
                </a:cubicBezTo>
                <a:cubicBezTo>
                  <a:pt x="2385" y="786"/>
                  <a:pt x="2385" y="786"/>
                  <a:pt x="2385" y="786"/>
                </a:cubicBezTo>
                <a:cubicBezTo>
                  <a:pt x="2387" y="784"/>
                  <a:pt x="2387" y="784"/>
                  <a:pt x="2387" y="784"/>
                </a:cubicBezTo>
                <a:cubicBezTo>
                  <a:pt x="2388" y="783"/>
                  <a:pt x="2388" y="783"/>
                  <a:pt x="2388" y="783"/>
                </a:cubicBezTo>
                <a:cubicBezTo>
                  <a:pt x="2388" y="784"/>
                  <a:pt x="2388" y="784"/>
                  <a:pt x="2388" y="784"/>
                </a:cubicBezTo>
                <a:cubicBezTo>
                  <a:pt x="2389" y="786"/>
                  <a:pt x="2389" y="786"/>
                  <a:pt x="2389" y="786"/>
                </a:cubicBezTo>
                <a:cubicBezTo>
                  <a:pt x="2391" y="786"/>
                  <a:pt x="2391" y="786"/>
                  <a:pt x="2391" y="786"/>
                </a:cubicBezTo>
                <a:cubicBezTo>
                  <a:pt x="2392" y="784"/>
                  <a:pt x="2392" y="784"/>
                  <a:pt x="2392" y="784"/>
                </a:cubicBezTo>
                <a:cubicBezTo>
                  <a:pt x="2392" y="782"/>
                  <a:pt x="2392" y="782"/>
                  <a:pt x="2392" y="782"/>
                </a:cubicBezTo>
                <a:cubicBezTo>
                  <a:pt x="2394" y="777"/>
                  <a:pt x="2394" y="777"/>
                  <a:pt x="2394" y="777"/>
                </a:cubicBezTo>
                <a:cubicBezTo>
                  <a:pt x="2397" y="774"/>
                  <a:pt x="2397" y="774"/>
                  <a:pt x="2397" y="774"/>
                </a:cubicBezTo>
                <a:cubicBezTo>
                  <a:pt x="2399" y="772"/>
                  <a:pt x="2399" y="772"/>
                  <a:pt x="2399" y="772"/>
                </a:cubicBezTo>
                <a:cubicBezTo>
                  <a:pt x="2401" y="769"/>
                  <a:pt x="2401" y="769"/>
                  <a:pt x="2401" y="769"/>
                </a:cubicBezTo>
                <a:cubicBezTo>
                  <a:pt x="2405" y="761"/>
                  <a:pt x="2405" y="761"/>
                  <a:pt x="2405" y="761"/>
                </a:cubicBezTo>
                <a:cubicBezTo>
                  <a:pt x="2405" y="759"/>
                  <a:pt x="2405" y="759"/>
                  <a:pt x="2405" y="759"/>
                </a:cubicBezTo>
                <a:cubicBezTo>
                  <a:pt x="2405" y="757"/>
                  <a:pt x="2405" y="757"/>
                  <a:pt x="2405" y="757"/>
                </a:cubicBezTo>
                <a:cubicBezTo>
                  <a:pt x="2404" y="757"/>
                  <a:pt x="2404" y="757"/>
                  <a:pt x="2404" y="757"/>
                </a:cubicBezTo>
                <a:cubicBezTo>
                  <a:pt x="2401" y="756"/>
                  <a:pt x="2401" y="756"/>
                  <a:pt x="2401" y="756"/>
                </a:cubicBezTo>
                <a:cubicBezTo>
                  <a:pt x="2399" y="754"/>
                  <a:pt x="2399" y="754"/>
                  <a:pt x="2399" y="754"/>
                </a:cubicBezTo>
                <a:cubicBezTo>
                  <a:pt x="2395" y="749"/>
                  <a:pt x="2395" y="749"/>
                  <a:pt x="2395" y="749"/>
                </a:cubicBezTo>
                <a:cubicBezTo>
                  <a:pt x="2392" y="744"/>
                  <a:pt x="2392" y="744"/>
                  <a:pt x="2392" y="744"/>
                </a:cubicBezTo>
                <a:cubicBezTo>
                  <a:pt x="2391" y="743"/>
                  <a:pt x="2391" y="743"/>
                  <a:pt x="2391" y="743"/>
                </a:cubicBezTo>
                <a:cubicBezTo>
                  <a:pt x="2388" y="741"/>
                  <a:pt x="2388" y="741"/>
                  <a:pt x="2388" y="741"/>
                </a:cubicBezTo>
                <a:cubicBezTo>
                  <a:pt x="2381" y="740"/>
                  <a:pt x="2381" y="740"/>
                  <a:pt x="2381" y="740"/>
                </a:cubicBezTo>
                <a:cubicBezTo>
                  <a:pt x="2374" y="739"/>
                  <a:pt x="2374" y="739"/>
                  <a:pt x="2374" y="739"/>
                </a:cubicBezTo>
                <a:cubicBezTo>
                  <a:pt x="2371" y="737"/>
                  <a:pt x="2371" y="737"/>
                  <a:pt x="2371" y="737"/>
                </a:cubicBezTo>
                <a:cubicBezTo>
                  <a:pt x="2368" y="734"/>
                  <a:pt x="2368" y="734"/>
                  <a:pt x="2368" y="734"/>
                </a:cubicBezTo>
                <a:cubicBezTo>
                  <a:pt x="2362" y="726"/>
                  <a:pt x="2362" y="726"/>
                  <a:pt x="2362" y="726"/>
                </a:cubicBezTo>
                <a:cubicBezTo>
                  <a:pt x="2365" y="723"/>
                  <a:pt x="2365" y="723"/>
                  <a:pt x="2365" y="723"/>
                </a:cubicBezTo>
                <a:cubicBezTo>
                  <a:pt x="2362" y="721"/>
                  <a:pt x="2362" y="721"/>
                  <a:pt x="2362" y="721"/>
                </a:cubicBezTo>
                <a:cubicBezTo>
                  <a:pt x="2361" y="717"/>
                  <a:pt x="2361" y="717"/>
                  <a:pt x="2361" y="717"/>
                </a:cubicBezTo>
                <a:cubicBezTo>
                  <a:pt x="2359" y="716"/>
                  <a:pt x="2359" y="716"/>
                  <a:pt x="2359" y="716"/>
                </a:cubicBezTo>
                <a:cubicBezTo>
                  <a:pt x="2359" y="714"/>
                  <a:pt x="2359" y="714"/>
                  <a:pt x="2359" y="714"/>
                </a:cubicBezTo>
                <a:cubicBezTo>
                  <a:pt x="2358" y="714"/>
                  <a:pt x="2358" y="714"/>
                  <a:pt x="2358" y="714"/>
                </a:cubicBezTo>
                <a:cubicBezTo>
                  <a:pt x="2358" y="713"/>
                  <a:pt x="2358" y="713"/>
                  <a:pt x="2358" y="713"/>
                </a:cubicBezTo>
                <a:cubicBezTo>
                  <a:pt x="2358" y="710"/>
                  <a:pt x="2358" y="710"/>
                  <a:pt x="2358" y="710"/>
                </a:cubicBezTo>
                <a:cubicBezTo>
                  <a:pt x="2358" y="708"/>
                  <a:pt x="2358" y="708"/>
                  <a:pt x="2358" y="708"/>
                </a:cubicBezTo>
                <a:cubicBezTo>
                  <a:pt x="2356" y="708"/>
                  <a:pt x="2356" y="708"/>
                  <a:pt x="2356" y="708"/>
                </a:cubicBezTo>
                <a:cubicBezTo>
                  <a:pt x="2355" y="713"/>
                  <a:pt x="2355" y="713"/>
                  <a:pt x="2355" y="713"/>
                </a:cubicBezTo>
                <a:cubicBezTo>
                  <a:pt x="2351" y="716"/>
                  <a:pt x="2351" y="716"/>
                  <a:pt x="2351" y="716"/>
                </a:cubicBezTo>
                <a:cubicBezTo>
                  <a:pt x="2348" y="720"/>
                  <a:pt x="2348" y="720"/>
                  <a:pt x="2348" y="720"/>
                </a:cubicBezTo>
                <a:cubicBezTo>
                  <a:pt x="2345" y="724"/>
                  <a:pt x="2345" y="724"/>
                  <a:pt x="2345" y="724"/>
                </a:cubicBezTo>
                <a:cubicBezTo>
                  <a:pt x="2342" y="727"/>
                  <a:pt x="2342" y="727"/>
                  <a:pt x="2342" y="727"/>
                </a:cubicBezTo>
                <a:cubicBezTo>
                  <a:pt x="2341" y="731"/>
                  <a:pt x="2341" y="731"/>
                  <a:pt x="2341" y="731"/>
                </a:cubicBezTo>
                <a:cubicBezTo>
                  <a:pt x="2339" y="733"/>
                  <a:pt x="2339" y="733"/>
                  <a:pt x="2339" y="733"/>
                </a:cubicBezTo>
                <a:cubicBezTo>
                  <a:pt x="2338" y="734"/>
                  <a:pt x="2338" y="734"/>
                  <a:pt x="2338" y="734"/>
                </a:cubicBezTo>
                <a:cubicBezTo>
                  <a:pt x="2336" y="733"/>
                  <a:pt x="2336" y="733"/>
                  <a:pt x="2336" y="733"/>
                </a:cubicBezTo>
                <a:cubicBezTo>
                  <a:pt x="2335" y="733"/>
                  <a:pt x="2335" y="733"/>
                  <a:pt x="2335" y="733"/>
                </a:cubicBezTo>
                <a:cubicBezTo>
                  <a:pt x="2336" y="734"/>
                  <a:pt x="2336" y="734"/>
                  <a:pt x="2336" y="734"/>
                </a:cubicBezTo>
                <a:cubicBezTo>
                  <a:pt x="2333" y="736"/>
                  <a:pt x="2333" y="736"/>
                  <a:pt x="2333" y="736"/>
                </a:cubicBezTo>
                <a:cubicBezTo>
                  <a:pt x="2331" y="736"/>
                  <a:pt x="2331" y="736"/>
                  <a:pt x="2331" y="736"/>
                </a:cubicBezTo>
                <a:cubicBezTo>
                  <a:pt x="2325" y="736"/>
                  <a:pt x="2325" y="736"/>
                  <a:pt x="2325" y="736"/>
                </a:cubicBezTo>
                <a:cubicBezTo>
                  <a:pt x="2321" y="736"/>
                  <a:pt x="2321" y="736"/>
                  <a:pt x="2321" y="736"/>
                </a:cubicBezTo>
                <a:cubicBezTo>
                  <a:pt x="2318" y="734"/>
                  <a:pt x="2318" y="734"/>
                  <a:pt x="2318" y="734"/>
                </a:cubicBezTo>
                <a:cubicBezTo>
                  <a:pt x="2316" y="736"/>
                  <a:pt x="2316" y="736"/>
                  <a:pt x="2316" y="736"/>
                </a:cubicBezTo>
                <a:cubicBezTo>
                  <a:pt x="2312" y="737"/>
                  <a:pt x="2312" y="737"/>
                  <a:pt x="2312" y="737"/>
                </a:cubicBezTo>
                <a:cubicBezTo>
                  <a:pt x="2311" y="737"/>
                  <a:pt x="2311" y="737"/>
                  <a:pt x="2311" y="737"/>
                </a:cubicBezTo>
                <a:cubicBezTo>
                  <a:pt x="2309" y="737"/>
                  <a:pt x="2309" y="737"/>
                  <a:pt x="2309" y="737"/>
                </a:cubicBezTo>
                <a:cubicBezTo>
                  <a:pt x="2308" y="733"/>
                  <a:pt x="2308" y="733"/>
                  <a:pt x="2308" y="733"/>
                </a:cubicBezTo>
                <a:cubicBezTo>
                  <a:pt x="2307" y="734"/>
                  <a:pt x="2307" y="734"/>
                  <a:pt x="2307" y="734"/>
                </a:cubicBezTo>
                <a:cubicBezTo>
                  <a:pt x="2306" y="733"/>
                  <a:pt x="2306" y="733"/>
                  <a:pt x="2306" y="733"/>
                </a:cubicBezTo>
                <a:cubicBezTo>
                  <a:pt x="2303" y="733"/>
                  <a:pt x="2303" y="733"/>
                  <a:pt x="2303" y="733"/>
                </a:cubicBezTo>
                <a:cubicBezTo>
                  <a:pt x="2303" y="731"/>
                  <a:pt x="2303" y="731"/>
                  <a:pt x="2303" y="731"/>
                </a:cubicBezTo>
                <a:cubicBezTo>
                  <a:pt x="2305" y="729"/>
                  <a:pt x="2305" y="729"/>
                  <a:pt x="2305" y="729"/>
                </a:cubicBezTo>
                <a:cubicBezTo>
                  <a:pt x="2303" y="729"/>
                  <a:pt x="2303" y="729"/>
                  <a:pt x="2303" y="729"/>
                </a:cubicBezTo>
                <a:cubicBezTo>
                  <a:pt x="2302" y="730"/>
                  <a:pt x="2302" y="730"/>
                  <a:pt x="2302" y="730"/>
                </a:cubicBezTo>
                <a:cubicBezTo>
                  <a:pt x="2302" y="729"/>
                  <a:pt x="2302" y="729"/>
                  <a:pt x="2302" y="729"/>
                </a:cubicBezTo>
                <a:cubicBezTo>
                  <a:pt x="2303" y="727"/>
                  <a:pt x="2303" y="727"/>
                  <a:pt x="2303" y="727"/>
                </a:cubicBezTo>
                <a:cubicBezTo>
                  <a:pt x="2305" y="724"/>
                  <a:pt x="2305" y="724"/>
                  <a:pt x="2305" y="724"/>
                </a:cubicBezTo>
                <a:cubicBezTo>
                  <a:pt x="2305" y="720"/>
                  <a:pt x="2305" y="720"/>
                  <a:pt x="2305" y="720"/>
                </a:cubicBezTo>
                <a:cubicBezTo>
                  <a:pt x="2303" y="718"/>
                  <a:pt x="2303" y="718"/>
                  <a:pt x="2303" y="718"/>
                </a:cubicBezTo>
                <a:cubicBezTo>
                  <a:pt x="2303" y="716"/>
                  <a:pt x="2303" y="716"/>
                  <a:pt x="2303" y="716"/>
                </a:cubicBezTo>
                <a:cubicBezTo>
                  <a:pt x="2305" y="713"/>
                  <a:pt x="2305" y="713"/>
                  <a:pt x="2305" y="713"/>
                </a:cubicBezTo>
                <a:cubicBezTo>
                  <a:pt x="2303" y="711"/>
                  <a:pt x="2303" y="711"/>
                  <a:pt x="2303" y="711"/>
                </a:cubicBezTo>
                <a:cubicBezTo>
                  <a:pt x="2302" y="710"/>
                  <a:pt x="2302" y="710"/>
                  <a:pt x="2302" y="710"/>
                </a:cubicBezTo>
                <a:cubicBezTo>
                  <a:pt x="2299" y="708"/>
                  <a:pt x="2299" y="708"/>
                  <a:pt x="2299" y="708"/>
                </a:cubicBezTo>
                <a:cubicBezTo>
                  <a:pt x="2298" y="710"/>
                  <a:pt x="2298" y="710"/>
                  <a:pt x="2298" y="710"/>
                </a:cubicBezTo>
                <a:cubicBezTo>
                  <a:pt x="2296" y="716"/>
                  <a:pt x="2296" y="716"/>
                  <a:pt x="2296" y="716"/>
                </a:cubicBezTo>
                <a:cubicBezTo>
                  <a:pt x="2296" y="717"/>
                  <a:pt x="2296" y="717"/>
                  <a:pt x="2296" y="717"/>
                </a:cubicBezTo>
                <a:cubicBezTo>
                  <a:pt x="2295" y="716"/>
                  <a:pt x="2295" y="716"/>
                  <a:pt x="2295" y="716"/>
                </a:cubicBezTo>
                <a:cubicBezTo>
                  <a:pt x="2295" y="717"/>
                  <a:pt x="2295" y="717"/>
                  <a:pt x="2295" y="717"/>
                </a:cubicBezTo>
                <a:cubicBezTo>
                  <a:pt x="2295" y="720"/>
                  <a:pt x="2295" y="720"/>
                  <a:pt x="2295" y="720"/>
                </a:cubicBezTo>
                <a:cubicBezTo>
                  <a:pt x="2298" y="727"/>
                  <a:pt x="2298" y="727"/>
                  <a:pt x="2298" y="727"/>
                </a:cubicBezTo>
                <a:cubicBezTo>
                  <a:pt x="2298" y="728"/>
                  <a:pt x="2298" y="728"/>
                  <a:pt x="2298" y="728"/>
                </a:cubicBezTo>
                <a:cubicBezTo>
                  <a:pt x="2296" y="727"/>
                  <a:pt x="2296" y="727"/>
                  <a:pt x="2296" y="727"/>
                </a:cubicBezTo>
                <a:cubicBezTo>
                  <a:pt x="2295" y="724"/>
                  <a:pt x="2295" y="724"/>
                  <a:pt x="2295" y="724"/>
                </a:cubicBezTo>
                <a:cubicBezTo>
                  <a:pt x="2292" y="718"/>
                  <a:pt x="2292" y="718"/>
                  <a:pt x="2292" y="718"/>
                </a:cubicBezTo>
                <a:cubicBezTo>
                  <a:pt x="2289" y="716"/>
                  <a:pt x="2289" y="716"/>
                  <a:pt x="2289" y="716"/>
                </a:cubicBezTo>
                <a:cubicBezTo>
                  <a:pt x="2288" y="713"/>
                  <a:pt x="2288" y="713"/>
                  <a:pt x="2288" y="713"/>
                </a:cubicBezTo>
                <a:cubicBezTo>
                  <a:pt x="2289" y="714"/>
                  <a:pt x="2289" y="714"/>
                  <a:pt x="2289" y="714"/>
                </a:cubicBezTo>
                <a:cubicBezTo>
                  <a:pt x="2286" y="710"/>
                  <a:pt x="2286" y="710"/>
                  <a:pt x="2286" y="710"/>
                </a:cubicBezTo>
                <a:cubicBezTo>
                  <a:pt x="2285" y="708"/>
                  <a:pt x="2285" y="708"/>
                  <a:pt x="2285" y="708"/>
                </a:cubicBezTo>
                <a:cubicBezTo>
                  <a:pt x="2285" y="707"/>
                  <a:pt x="2285" y="707"/>
                  <a:pt x="2285" y="707"/>
                </a:cubicBezTo>
                <a:cubicBezTo>
                  <a:pt x="2286" y="708"/>
                  <a:pt x="2286" y="708"/>
                  <a:pt x="2286" y="708"/>
                </a:cubicBezTo>
                <a:cubicBezTo>
                  <a:pt x="2288" y="707"/>
                  <a:pt x="2288" y="707"/>
                  <a:pt x="2288" y="707"/>
                </a:cubicBezTo>
                <a:cubicBezTo>
                  <a:pt x="2288" y="704"/>
                  <a:pt x="2288" y="704"/>
                  <a:pt x="2288" y="704"/>
                </a:cubicBezTo>
                <a:cubicBezTo>
                  <a:pt x="2286" y="703"/>
                  <a:pt x="2286" y="703"/>
                  <a:pt x="2286" y="703"/>
                </a:cubicBezTo>
                <a:cubicBezTo>
                  <a:pt x="2285" y="700"/>
                  <a:pt x="2285" y="700"/>
                  <a:pt x="2285" y="700"/>
                </a:cubicBezTo>
                <a:cubicBezTo>
                  <a:pt x="2282" y="697"/>
                  <a:pt x="2282" y="697"/>
                  <a:pt x="2282" y="697"/>
                </a:cubicBezTo>
                <a:cubicBezTo>
                  <a:pt x="2279" y="696"/>
                  <a:pt x="2279" y="696"/>
                  <a:pt x="2279" y="696"/>
                </a:cubicBezTo>
                <a:cubicBezTo>
                  <a:pt x="2279" y="693"/>
                  <a:pt x="2279" y="693"/>
                  <a:pt x="2279" y="693"/>
                </a:cubicBezTo>
                <a:cubicBezTo>
                  <a:pt x="2278" y="694"/>
                  <a:pt x="2278" y="694"/>
                  <a:pt x="2278" y="694"/>
                </a:cubicBezTo>
                <a:cubicBezTo>
                  <a:pt x="2276" y="693"/>
                  <a:pt x="2276" y="693"/>
                  <a:pt x="2276" y="693"/>
                </a:cubicBezTo>
                <a:cubicBezTo>
                  <a:pt x="2275" y="690"/>
                  <a:pt x="2275" y="690"/>
                  <a:pt x="2275" y="690"/>
                </a:cubicBezTo>
                <a:cubicBezTo>
                  <a:pt x="2275" y="688"/>
                  <a:pt x="2275" y="688"/>
                  <a:pt x="2275" y="688"/>
                </a:cubicBezTo>
                <a:cubicBezTo>
                  <a:pt x="2273" y="688"/>
                  <a:pt x="2273" y="688"/>
                  <a:pt x="2273" y="688"/>
                </a:cubicBezTo>
                <a:cubicBezTo>
                  <a:pt x="2270" y="687"/>
                  <a:pt x="2270" y="687"/>
                  <a:pt x="2270" y="687"/>
                </a:cubicBezTo>
                <a:cubicBezTo>
                  <a:pt x="2269" y="686"/>
                  <a:pt x="2269" y="686"/>
                  <a:pt x="2269" y="686"/>
                </a:cubicBezTo>
                <a:cubicBezTo>
                  <a:pt x="2269" y="684"/>
                  <a:pt x="2269" y="684"/>
                  <a:pt x="2269" y="684"/>
                </a:cubicBezTo>
                <a:cubicBezTo>
                  <a:pt x="2269" y="681"/>
                  <a:pt x="2269" y="681"/>
                  <a:pt x="2269" y="681"/>
                </a:cubicBezTo>
                <a:cubicBezTo>
                  <a:pt x="2266" y="678"/>
                  <a:pt x="2266" y="678"/>
                  <a:pt x="2266" y="678"/>
                </a:cubicBezTo>
                <a:cubicBezTo>
                  <a:pt x="2265" y="675"/>
                  <a:pt x="2265" y="675"/>
                  <a:pt x="2265" y="675"/>
                </a:cubicBezTo>
                <a:cubicBezTo>
                  <a:pt x="2263" y="675"/>
                  <a:pt x="2263" y="675"/>
                  <a:pt x="2263" y="675"/>
                </a:cubicBezTo>
                <a:cubicBezTo>
                  <a:pt x="2262" y="671"/>
                  <a:pt x="2262" y="671"/>
                  <a:pt x="2262" y="671"/>
                </a:cubicBezTo>
                <a:cubicBezTo>
                  <a:pt x="2260" y="667"/>
                  <a:pt x="2260" y="667"/>
                  <a:pt x="2260" y="667"/>
                </a:cubicBezTo>
                <a:cubicBezTo>
                  <a:pt x="2257" y="664"/>
                  <a:pt x="2257" y="664"/>
                  <a:pt x="2257" y="664"/>
                </a:cubicBezTo>
                <a:cubicBezTo>
                  <a:pt x="2255" y="664"/>
                  <a:pt x="2255" y="664"/>
                  <a:pt x="2255" y="664"/>
                </a:cubicBezTo>
                <a:cubicBezTo>
                  <a:pt x="2256" y="661"/>
                  <a:pt x="2256" y="661"/>
                  <a:pt x="2256" y="661"/>
                </a:cubicBezTo>
                <a:cubicBezTo>
                  <a:pt x="2257" y="660"/>
                  <a:pt x="2257" y="660"/>
                  <a:pt x="2257" y="660"/>
                </a:cubicBezTo>
                <a:cubicBezTo>
                  <a:pt x="2259" y="661"/>
                  <a:pt x="2259" y="661"/>
                  <a:pt x="2259" y="661"/>
                </a:cubicBezTo>
                <a:cubicBezTo>
                  <a:pt x="2259" y="658"/>
                  <a:pt x="2259" y="658"/>
                  <a:pt x="2259" y="658"/>
                </a:cubicBezTo>
                <a:cubicBezTo>
                  <a:pt x="2258" y="655"/>
                  <a:pt x="2258" y="655"/>
                  <a:pt x="2258" y="655"/>
                </a:cubicBezTo>
                <a:cubicBezTo>
                  <a:pt x="2259" y="655"/>
                  <a:pt x="2259" y="655"/>
                  <a:pt x="2259" y="655"/>
                </a:cubicBezTo>
                <a:cubicBezTo>
                  <a:pt x="2263" y="655"/>
                  <a:pt x="2263" y="655"/>
                  <a:pt x="2263" y="655"/>
                </a:cubicBezTo>
                <a:cubicBezTo>
                  <a:pt x="2265" y="655"/>
                  <a:pt x="2265" y="655"/>
                  <a:pt x="2265" y="655"/>
                </a:cubicBezTo>
                <a:cubicBezTo>
                  <a:pt x="2265" y="654"/>
                  <a:pt x="2265" y="654"/>
                  <a:pt x="2265" y="654"/>
                </a:cubicBezTo>
                <a:cubicBezTo>
                  <a:pt x="2268" y="654"/>
                  <a:pt x="2268" y="654"/>
                  <a:pt x="2268" y="654"/>
                </a:cubicBezTo>
                <a:cubicBezTo>
                  <a:pt x="2268" y="653"/>
                  <a:pt x="2268" y="653"/>
                  <a:pt x="2268" y="653"/>
                </a:cubicBezTo>
                <a:cubicBezTo>
                  <a:pt x="2268" y="650"/>
                  <a:pt x="2268" y="650"/>
                  <a:pt x="2268" y="650"/>
                </a:cubicBezTo>
                <a:cubicBezTo>
                  <a:pt x="2268" y="648"/>
                  <a:pt x="2268" y="648"/>
                  <a:pt x="2268" y="648"/>
                </a:cubicBezTo>
                <a:cubicBezTo>
                  <a:pt x="2269" y="648"/>
                  <a:pt x="2269" y="648"/>
                  <a:pt x="2269" y="648"/>
                </a:cubicBezTo>
                <a:cubicBezTo>
                  <a:pt x="2269" y="649"/>
                  <a:pt x="2269" y="649"/>
                  <a:pt x="2269" y="649"/>
                </a:cubicBezTo>
                <a:cubicBezTo>
                  <a:pt x="2269" y="650"/>
                  <a:pt x="2269" y="650"/>
                  <a:pt x="2269" y="650"/>
                </a:cubicBezTo>
                <a:cubicBezTo>
                  <a:pt x="2268" y="650"/>
                  <a:pt x="2268" y="650"/>
                  <a:pt x="2268" y="650"/>
                </a:cubicBezTo>
                <a:cubicBezTo>
                  <a:pt x="2269" y="651"/>
                  <a:pt x="2269" y="651"/>
                  <a:pt x="2269" y="651"/>
                </a:cubicBezTo>
                <a:cubicBezTo>
                  <a:pt x="2270" y="653"/>
                  <a:pt x="2270" y="653"/>
                  <a:pt x="2270" y="653"/>
                </a:cubicBezTo>
                <a:cubicBezTo>
                  <a:pt x="2271" y="654"/>
                  <a:pt x="2271" y="654"/>
                  <a:pt x="2271" y="654"/>
                </a:cubicBezTo>
                <a:cubicBezTo>
                  <a:pt x="2272" y="654"/>
                  <a:pt x="2272" y="654"/>
                  <a:pt x="2272" y="654"/>
                </a:cubicBezTo>
                <a:cubicBezTo>
                  <a:pt x="2273" y="653"/>
                  <a:pt x="2273" y="653"/>
                  <a:pt x="2273" y="653"/>
                </a:cubicBezTo>
                <a:cubicBezTo>
                  <a:pt x="2275" y="654"/>
                  <a:pt x="2275" y="654"/>
                  <a:pt x="2275" y="654"/>
                </a:cubicBezTo>
                <a:cubicBezTo>
                  <a:pt x="2276" y="654"/>
                  <a:pt x="2276" y="654"/>
                  <a:pt x="2276" y="654"/>
                </a:cubicBezTo>
                <a:cubicBezTo>
                  <a:pt x="2277" y="655"/>
                  <a:pt x="2277" y="655"/>
                  <a:pt x="2277" y="655"/>
                </a:cubicBezTo>
                <a:cubicBezTo>
                  <a:pt x="2279" y="659"/>
                  <a:pt x="2279" y="659"/>
                  <a:pt x="2279" y="659"/>
                </a:cubicBezTo>
                <a:cubicBezTo>
                  <a:pt x="2280" y="658"/>
                  <a:pt x="2280" y="658"/>
                  <a:pt x="2280" y="658"/>
                </a:cubicBezTo>
                <a:cubicBezTo>
                  <a:pt x="2282" y="659"/>
                  <a:pt x="2282" y="659"/>
                  <a:pt x="2282" y="659"/>
                </a:cubicBezTo>
                <a:cubicBezTo>
                  <a:pt x="2283" y="660"/>
                  <a:pt x="2283" y="660"/>
                  <a:pt x="2283" y="660"/>
                </a:cubicBezTo>
                <a:cubicBezTo>
                  <a:pt x="2281" y="661"/>
                  <a:pt x="2281" y="661"/>
                  <a:pt x="2281" y="661"/>
                </a:cubicBezTo>
                <a:cubicBezTo>
                  <a:pt x="2279" y="660"/>
                  <a:pt x="2279" y="660"/>
                  <a:pt x="2279" y="660"/>
                </a:cubicBezTo>
                <a:cubicBezTo>
                  <a:pt x="2283" y="667"/>
                  <a:pt x="2283" y="667"/>
                  <a:pt x="2283" y="667"/>
                </a:cubicBezTo>
                <a:cubicBezTo>
                  <a:pt x="2284" y="667"/>
                  <a:pt x="2284" y="667"/>
                  <a:pt x="2284" y="667"/>
                </a:cubicBezTo>
                <a:cubicBezTo>
                  <a:pt x="2285" y="666"/>
                  <a:pt x="2285" y="666"/>
                  <a:pt x="2285" y="666"/>
                </a:cubicBezTo>
                <a:cubicBezTo>
                  <a:pt x="2288" y="667"/>
                  <a:pt x="2288" y="667"/>
                  <a:pt x="2288" y="667"/>
                </a:cubicBezTo>
                <a:cubicBezTo>
                  <a:pt x="2289" y="667"/>
                  <a:pt x="2289" y="667"/>
                  <a:pt x="2289" y="667"/>
                </a:cubicBezTo>
                <a:cubicBezTo>
                  <a:pt x="2290" y="667"/>
                  <a:pt x="2290" y="667"/>
                  <a:pt x="2290" y="667"/>
                </a:cubicBezTo>
                <a:cubicBezTo>
                  <a:pt x="2291" y="668"/>
                  <a:pt x="2291" y="668"/>
                  <a:pt x="2291" y="668"/>
                </a:cubicBezTo>
                <a:cubicBezTo>
                  <a:pt x="2290" y="668"/>
                  <a:pt x="2290" y="668"/>
                  <a:pt x="2290" y="668"/>
                </a:cubicBezTo>
                <a:cubicBezTo>
                  <a:pt x="2288" y="669"/>
                  <a:pt x="2288" y="669"/>
                  <a:pt x="2288" y="669"/>
                </a:cubicBezTo>
                <a:cubicBezTo>
                  <a:pt x="2286" y="669"/>
                  <a:pt x="2286" y="669"/>
                  <a:pt x="2286" y="669"/>
                </a:cubicBezTo>
                <a:cubicBezTo>
                  <a:pt x="2284" y="672"/>
                  <a:pt x="2284" y="672"/>
                  <a:pt x="2284" y="672"/>
                </a:cubicBezTo>
                <a:cubicBezTo>
                  <a:pt x="2283" y="674"/>
                  <a:pt x="2283" y="674"/>
                  <a:pt x="2283" y="674"/>
                </a:cubicBezTo>
                <a:cubicBezTo>
                  <a:pt x="2285" y="676"/>
                  <a:pt x="2285" y="676"/>
                  <a:pt x="2285" y="676"/>
                </a:cubicBezTo>
                <a:cubicBezTo>
                  <a:pt x="2288" y="678"/>
                  <a:pt x="2288" y="678"/>
                  <a:pt x="2288" y="678"/>
                </a:cubicBezTo>
                <a:cubicBezTo>
                  <a:pt x="2289" y="680"/>
                  <a:pt x="2289" y="680"/>
                  <a:pt x="2289" y="680"/>
                </a:cubicBezTo>
                <a:cubicBezTo>
                  <a:pt x="2288" y="683"/>
                  <a:pt x="2288" y="683"/>
                  <a:pt x="2288" y="683"/>
                </a:cubicBezTo>
                <a:cubicBezTo>
                  <a:pt x="2288" y="685"/>
                  <a:pt x="2288" y="685"/>
                  <a:pt x="2288" y="685"/>
                </a:cubicBezTo>
                <a:cubicBezTo>
                  <a:pt x="2289" y="686"/>
                  <a:pt x="2289" y="686"/>
                  <a:pt x="2289" y="686"/>
                </a:cubicBezTo>
                <a:cubicBezTo>
                  <a:pt x="2291" y="687"/>
                  <a:pt x="2291" y="687"/>
                  <a:pt x="2291" y="687"/>
                </a:cubicBezTo>
                <a:cubicBezTo>
                  <a:pt x="2292" y="685"/>
                  <a:pt x="2292" y="685"/>
                  <a:pt x="2292" y="685"/>
                </a:cubicBezTo>
                <a:cubicBezTo>
                  <a:pt x="2293" y="684"/>
                  <a:pt x="2293" y="684"/>
                  <a:pt x="2293" y="684"/>
                </a:cubicBezTo>
                <a:cubicBezTo>
                  <a:pt x="2293" y="685"/>
                  <a:pt x="2293" y="685"/>
                  <a:pt x="2293" y="685"/>
                </a:cubicBezTo>
                <a:cubicBezTo>
                  <a:pt x="2295" y="686"/>
                  <a:pt x="2295" y="686"/>
                  <a:pt x="2295" y="686"/>
                </a:cubicBezTo>
                <a:cubicBezTo>
                  <a:pt x="2296" y="691"/>
                  <a:pt x="2296" y="691"/>
                  <a:pt x="2296" y="691"/>
                </a:cubicBezTo>
                <a:cubicBezTo>
                  <a:pt x="2297" y="691"/>
                  <a:pt x="2297" y="691"/>
                  <a:pt x="2297" y="691"/>
                </a:cubicBezTo>
                <a:cubicBezTo>
                  <a:pt x="2298" y="687"/>
                  <a:pt x="2298" y="687"/>
                  <a:pt x="2298" y="687"/>
                </a:cubicBezTo>
                <a:cubicBezTo>
                  <a:pt x="2299" y="687"/>
                  <a:pt x="2299" y="687"/>
                  <a:pt x="2299" y="687"/>
                </a:cubicBezTo>
                <a:cubicBezTo>
                  <a:pt x="2300" y="688"/>
                  <a:pt x="2300" y="688"/>
                  <a:pt x="2300" y="688"/>
                </a:cubicBezTo>
                <a:cubicBezTo>
                  <a:pt x="2302" y="690"/>
                  <a:pt x="2302" y="690"/>
                  <a:pt x="2302" y="690"/>
                </a:cubicBezTo>
                <a:cubicBezTo>
                  <a:pt x="2303" y="691"/>
                  <a:pt x="2303" y="691"/>
                  <a:pt x="2303" y="691"/>
                </a:cubicBezTo>
                <a:cubicBezTo>
                  <a:pt x="2302" y="684"/>
                  <a:pt x="2302" y="684"/>
                  <a:pt x="2302" y="684"/>
                </a:cubicBezTo>
                <a:cubicBezTo>
                  <a:pt x="2303" y="684"/>
                  <a:pt x="2303" y="684"/>
                  <a:pt x="2303" y="684"/>
                </a:cubicBezTo>
                <a:cubicBezTo>
                  <a:pt x="2306" y="684"/>
                  <a:pt x="2306" y="684"/>
                  <a:pt x="2306" y="684"/>
                </a:cubicBezTo>
                <a:cubicBezTo>
                  <a:pt x="2309" y="687"/>
                  <a:pt x="2309" y="687"/>
                  <a:pt x="2309" y="687"/>
                </a:cubicBezTo>
                <a:cubicBezTo>
                  <a:pt x="2313" y="688"/>
                  <a:pt x="2313" y="688"/>
                  <a:pt x="2313" y="688"/>
                </a:cubicBezTo>
                <a:cubicBezTo>
                  <a:pt x="2315" y="690"/>
                  <a:pt x="2315" y="690"/>
                  <a:pt x="2315" y="690"/>
                </a:cubicBezTo>
                <a:cubicBezTo>
                  <a:pt x="2313" y="691"/>
                  <a:pt x="2313" y="691"/>
                  <a:pt x="2313" y="691"/>
                </a:cubicBezTo>
                <a:cubicBezTo>
                  <a:pt x="2321" y="694"/>
                  <a:pt x="2321" y="694"/>
                  <a:pt x="2321" y="694"/>
                </a:cubicBezTo>
                <a:cubicBezTo>
                  <a:pt x="2323" y="696"/>
                  <a:pt x="2323" y="696"/>
                  <a:pt x="2323" y="696"/>
                </a:cubicBezTo>
                <a:cubicBezTo>
                  <a:pt x="2325" y="697"/>
                  <a:pt x="2325" y="697"/>
                  <a:pt x="2325" y="697"/>
                </a:cubicBezTo>
                <a:cubicBezTo>
                  <a:pt x="2328" y="698"/>
                  <a:pt x="2328" y="698"/>
                  <a:pt x="2328" y="698"/>
                </a:cubicBezTo>
                <a:cubicBezTo>
                  <a:pt x="2329" y="700"/>
                  <a:pt x="2329" y="700"/>
                  <a:pt x="2329" y="700"/>
                </a:cubicBezTo>
                <a:cubicBezTo>
                  <a:pt x="2333" y="700"/>
                  <a:pt x="2333" y="700"/>
                  <a:pt x="2333" y="700"/>
                </a:cubicBezTo>
                <a:cubicBezTo>
                  <a:pt x="2338" y="701"/>
                  <a:pt x="2338" y="701"/>
                  <a:pt x="2338" y="701"/>
                </a:cubicBezTo>
                <a:cubicBezTo>
                  <a:pt x="2339" y="703"/>
                  <a:pt x="2339" y="703"/>
                  <a:pt x="2339" y="703"/>
                </a:cubicBezTo>
                <a:cubicBezTo>
                  <a:pt x="2342" y="703"/>
                  <a:pt x="2342" y="703"/>
                  <a:pt x="2342" y="703"/>
                </a:cubicBezTo>
                <a:cubicBezTo>
                  <a:pt x="2344" y="700"/>
                  <a:pt x="2344" y="700"/>
                  <a:pt x="2344" y="700"/>
                </a:cubicBezTo>
                <a:cubicBezTo>
                  <a:pt x="2346" y="698"/>
                  <a:pt x="2346" y="698"/>
                  <a:pt x="2346" y="698"/>
                </a:cubicBezTo>
                <a:cubicBezTo>
                  <a:pt x="2348" y="698"/>
                  <a:pt x="2348" y="698"/>
                  <a:pt x="2348" y="698"/>
                </a:cubicBezTo>
                <a:cubicBezTo>
                  <a:pt x="2349" y="698"/>
                  <a:pt x="2349" y="698"/>
                  <a:pt x="2349" y="698"/>
                </a:cubicBezTo>
                <a:cubicBezTo>
                  <a:pt x="2349" y="697"/>
                  <a:pt x="2349" y="697"/>
                  <a:pt x="2349" y="697"/>
                </a:cubicBezTo>
                <a:cubicBezTo>
                  <a:pt x="2351" y="697"/>
                  <a:pt x="2351" y="697"/>
                  <a:pt x="2351" y="697"/>
                </a:cubicBezTo>
                <a:cubicBezTo>
                  <a:pt x="2351" y="696"/>
                  <a:pt x="2351" y="696"/>
                  <a:pt x="2351" y="696"/>
                </a:cubicBezTo>
                <a:cubicBezTo>
                  <a:pt x="2353" y="696"/>
                  <a:pt x="2353" y="696"/>
                  <a:pt x="2353" y="696"/>
                </a:cubicBezTo>
                <a:cubicBezTo>
                  <a:pt x="2354" y="695"/>
                  <a:pt x="2354" y="695"/>
                  <a:pt x="2354" y="695"/>
                </a:cubicBezTo>
                <a:cubicBezTo>
                  <a:pt x="2355" y="694"/>
                  <a:pt x="2355" y="694"/>
                  <a:pt x="2355" y="694"/>
                </a:cubicBezTo>
                <a:cubicBezTo>
                  <a:pt x="2358" y="693"/>
                  <a:pt x="2358" y="693"/>
                  <a:pt x="2358" y="693"/>
                </a:cubicBezTo>
                <a:cubicBezTo>
                  <a:pt x="2361" y="694"/>
                  <a:pt x="2361" y="694"/>
                  <a:pt x="2361" y="694"/>
                </a:cubicBezTo>
                <a:cubicBezTo>
                  <a:pt x="2364" y="694"/>
                  <a:pt x="2364" y="694"/>
                  <a:pt x="2364" y="694"/>
                </a:cubicBezTo>
                <a:cubicBezTo>
                  <a:pt x="2366" y="697"/>
                  <a:pt x="2366" y="697"/>
                  <a:pt x="2366" y="697"/>
                </a:cubicBezTo>
                <a:cubicBezTo>
                  <a:pt x="2366" y="700"/>
                  <a:pt x="2366" y="700"/>
                  <a:pt x="2366" y="700"/>
                </a:cubicBezTo>
                <a:cubicBezTo>
                  <a:pt x="2368" y="706"/>
                  <a:pt x="2368" y="706"/>
                  <a:pt x="2368" y="706"/>
                </a:cubicBezTo>
                <a:cubicBezTo>
                  <a:pt x="2369" y="710"/>
                  <a:pt x="2369" y="710"/>
                  <a:pt x="2369" y="710"/>
                </a:cubicBezTo>
                <a:cubicBezTo>
                  <a:pt x="2371" y="711"/>
                  <a:pt x="2371" y="711"/>
                  <a:pt x="2371" y="711"/>
                </a:cubicBezTo>
                <a:cubicBezTo>
                  <a:pt x="2375" y="713"/>
                  <a:pt x="2375" y="713"/>
                  <a:pt x="2375" y="713"/>
                </a:cubicBezTo>
                <a:cubicBezTo>
                  <a:pt x="2376" y="713"/>
                  <a:pt x="2376" y="713"/>
                  <a:pt x="2376" y="713"/>
                </a:cubicBezTo>
                <a:cubicBezTo>
                  <a:pt x="2376" y="714"/>
                  <a:pt x="2376" y="714"/>
                  <a:pt x="2376" y="714"/>
                </a:cubicBezTo>
                <a:cubicBezTo>
                  <a:pt x="2378" y="714"/>
                  <a:pt x="2378" y="714"/>
                  <a:pt x="2378" y="714"/>
                </a:cubicBezTo>
                <a:cubicBezTo>
                  <a:pt x="2379" y="714"/>
                  <a:pt x="2379" y="714"/>
                  <a:pt x="2379" y="714"/>
                </a:cubicBezTo>
                <a:cubicBezTo>
                  <a:pt x="2381" y="716"/>
                  <a:pt x="2381" y="716"/>
                  <a:pt x="2381" y="716"/>
                </a:cubicBezTo>
                <a:cubicBezTo>
                  <a:pt x="2382" y="716"/>
                  <a:pt x="2382" y="716"/>
                  <a:pt x="2382" y="716"/>
                </a:cubicBezTo>
                <a:cubicBezTo>
                  <a:pt x="2385" y="716"/>
                  <a:pt x="2385" y="716"/>
                  <a:pt x="2385" y="716"/>
                </a:cubicBezTo>
                <a:cubicBezTo>
                  <a:pt x="2388" y="716"/>
                  <a:pt x="2388" y="716"/>
                  <a:pt x="2388" y="716"/>
                </a:cubicBezTo>
                <a:cubicBezTo>
                  <a:pt x="2389" y="716"/>
                  <a:pt x="2389" y="716"/>
                  <a:pt x="2389" y="716"/>
                </a:cubicBezTo>
                <a:cubicBezTo>
                  <a:pt x="2392" y="717"/>
                  <a:pt x="2392" y="717"/>
                  <a:pt x="2392" y="717"/>
                </a:cubicBezTo>
                <a:cubicBezTo>
                  <a:pt x="2394" y="717"/>
                  <a:pt x="2394" y="717"/>
                  <a:pt x="2394" y="717"/>
                </a:cubicBezTo>
                <a:cubicBezTo>
                  <a:pt x="2398" y="717"/>
                  <a:pt x="2398" y="717"/>
                  <a:pt x="2398" y="717"/>
                </a:cubicBezTo>
                <a:cubicBezTo>
                  <a:pt x="2402" y="718"/>
                  <a:pt x="2402" y="718"/>
                  <a:pt x="2402" y="718"/>
                </a:cubicBezTo>
                <a:cubicBezTo>
                  <a:pt x="2408" y="718"/>
                  <a:pt x="2408" y="718"/>
                  <a:pt x="2408" y="718"/>
                </a:cubicBezTo>
                <a:cubicBezTo>
                  <a:pt x="2409" y="717"/>
                  <a:pt x="2409" y="717"/>
                  <a:pt x="2409" y="717"/>
                </a:cubicBezTo>
                <a:cubicBezTo>
                  <a:pt x="2411" y="718"/>
                  <a:pt x="2411" y="718"/>
                  <a:pt x="2411" y="718"/>
                </a:cubicBezTo>
                <a:cubicBezTo>
                  <a:pt x="2412" y="720"/>
                  <a:pt x="2412" y="720"/>
                  <a:pt x="2412" y="720"/>
                </a:cubicBezTo>
                <a:cubicBezTo>
                  <a:pt x="2415" y="720"/>
                  <a:pt x="2415" y="720"/>
                  <a:pt x="2415" y="720"/>
                </a:cubicBezTo>
                <a:cubicBezTo>
                  <a:pt x="2418" y="721"/>
                  <a:pt x="2418" y="721"/>
                  <a:pt x="2418" y="721"/>
                </a:cubicBezTo>
                <a:cubicBezTo>
                  <a:pt x="2421" y="721"/>
                  <a:pt x="2421" y="721"/>
                  <a:pt x="2421" y="721"/>
                </a:cubicBezTo>
                <a:cubicBezTo>
                  <a:pt x="2421" y="720"/>
                  <a:pt x="2421" y="720"/>
                  <a:pt x="2421" y="720"/>
                </a:cubicBezTo>
                <a:cubicBezTo>
                  <a:pt x="2422" y="720"/>
                  <a:pt x="2422" y="720"/>
                  <a:pt x="2422" y="720"/>
                </a:cubicBezTo>
                <a:cubicBezTo>
                  <a:pt x="2423" y="720"/>
                  <a:pt x="2423" y="720"/>
                  <a:pt x="2423" y="720"/>
                </a:cubicBezTo>
                <a:cubicBezTo>
                  <a:pt x="2424" y="721"/>
                  <a:pt x="2424" y="721"/>
                  <a:pt x="2424" y="721"/>
                </a:cubicBezTo>
                <a:cubicBezTo>
                  <a:pt x="2425" y="723"/>
                  <a:pt x="2425" y="723"/>
                  <a:pt x="2425" y="723"/>
                </a:cubicBezTo>
                <a:cubicBezTo>
                  <a:pt x="2428" y="721"/>
                  <a:pt x="2428" y="721"/>
                  <a:pt x="2428" y="721"/>
                </a:cubicBezTo>
                <a:cubicBezTo>
                  <a:pt x="2428" y="720"/>
                  <a:pt x="2428" y="720"/>
                  <a:pt x="2428" y="720"/>
                </a:cubicBezTo>
                <a:cubicBezTo>
                  <a:pt x="2430" y="720"/>
                  <a:pt x="2430" y="720"/>
                  <a:pt x="2430" y="720"/>
                </a:cubicBezTo>
                <a:cubicBezTo>
                  <a:pt x="2431" y="721"/>
                  <a:pt x="2431" y="721"/>
                  <a:pt x="2431" y="721"/>
                </a:cubicBezTo>
                <a:cubicBezTo>
                  <a:pt x="2432" y="721"/>
                  <a:pt x="2432" y="721"/>
                  <a:pt x="2432" y="721"/>
                </a:cubicBezTo>
                <a:cubicBezTo>
                  <a:pt x="2432" y="720"/>
                  <a:pt x="2432" y="720"/>
                  <a:pt x="2432" y="720"/>
                </a:cubicBezTo>
                <a:cubicBezTo>
                  <a:pt x="2437" y="720"/>
                  <a:pt x="2437" y="720"/>
                  <a:pt x="2437" y="720"/>
                </a:cubicBezTo>
                <a:cubicBezTo>
                  <a:pt x="2444" y="720"/>
                  <a:pt x="2444" y="720"/>
                  <a:pt x="2444" y="720"/>
                </a:cubicBezTo>
                <a:cubicBezTo>
                  <a:pt x="2444" y="718"/>
                  <a:pt x="2444" y="718"/>
                  <a:pt x="2444" y="718"/>
                </a:cubicBezTo>
                <a:cubicBezTo>
                  <a:pt x="2447" y="718"/>
                  <a:pt x="2447" y="718"/>
                  <a:pt x="2447" y="718"/>
                </a:cubicBezTo>
                <a:cubicBezTo>
                  <a:pt x="2451" y="718"/>
                  <a:pt x="2451" y="718"/>
                  <a:pt x="2451" y="718"/>
                </a:cubicBezTo>
                <a:cubicBezTo>
                  <a:pt x="2450" y="717"/>
                  <a:pt x="2450" y="717"/>
                  <a:pt x="2450" y="717"/>
                </a:cubicBezTo>
                <a:cubicBezTo>
                  <a:pt x="2451" y="717"/>
                  <a:pt x="2451" y="717"/>
                  <a:pt x="2451" y="717"/>
                </a:cubicBezTo>
                <a:cubicBezTo>
                  <a:pt x="2452" y="718"/>
                  <a:pt x="2452" y="718"/>
                  <a:pt x="2452" y="718"/>
                </a:cubicBezTo>
                <a:cubicBezTo>
                  <a:pt x="2455" y="720"/>
                  <a:pt x="2455" y="720"/>
                  <a:pt x="2455" y="720"/>
                </a:cubicBezTo>
                <a:cubicBezTo>
                  <a:pt x="2457" y="720"/>
                  <a:pt x="2457" y="720"/>
                  <a:pt x="2457" y="720"/>
                </a:cubicBezTo>
                <a:cubicBezTo>
                  <a:pt x="2458" y="720"/>
                  <a:pt x="2458" y="720"/>
                  <a:pt x="2458" y="720"/>
                </a:cubicBezTo>
                <a:cubicBezTo>
                  <a:pt x="2458" y="721"/>
                  <a:pt x="2458" y="721"/>
                  <a:pt x="2458" y="721"/>
                </a:cubicBezTo>
                <a:cubicBezTo>
                  <a:pt x="2460" y="720"/>
                  <a:pt x="2460" y="720"/>
                  <a:pt x="2460" y="720"/>
                </a:cubicBezTo>
                <a:cubicBezTo>
                  <a:pt x="2461" y="718"/>
                  <a:pt x="2461" y="718"/>
                  <a:pt x="2461" y="718"/>
                </a:cubicBezTo>
                <a:cubicBezTo>
                  <a:pt x="2465" y="718"/>
                  <a:pt x="2465" y="718"/>
                  <a:pt x="2465" y="718"/>
                </a:cubicBezTo>
                <a:cubicBezTo>
                  <a:pt x="2473" y="717"/>
                  <a:pt x="2473" y="717"/>
                  <a:pt x="2473" y="717"/>
                </a:cubicBezTo>
                <a:cubicBezTo>
                  <a:pt x="2475" y="717"/>
                  <a:pt x="2475" y="717"/>
                  <a:pt x="2475" y="717"/>
                </a:cubicBezTo>
                <a:cubicBezTo>
                  <a:pt x="2475" y="716"/>
                  <a:pt x="2475" y="716"/>
                  <a:pt x="2475" y="716"/>
                </a:cubicBezTo>
                <a:cubicBezTo>
                  <a:pt x="2477" y="716"/>
                  <a:pt x="2477" y="716"/>
                  <a:pt x="2477" y="716"/>
                </a:cubicBezTo>
                <a:cubicBezTo>
                  <a:pt x="2475" y="717"/>
                  <a:pt x="2475" y="717"/>
                  <a:pt x="2475" y="717"/>
                </a:cubicBezTo>
                <a:cubicBezTo>
                  <a:pt x="2480" y="717"/>
                  <a:pt x="2480" y="717"/>
                  <a:pt x="2480" y="717"/>
                </a:cubicBezTo>
                <a:cubicBezTo>
                  <a:pt x="2483" y="720"/>
                  <a:pt x="2483" y="720"/>
                  <a:pt x="2483" y="720"/>
                </a:cubicBezTo>
                <a:cubicBezTo>
                  <a:pt x="2483" y="724"/>
                  <a:pt x="2483" y="724"/>
                  <a:pt x="2483" y="724"/>
                </a:cubicBezTo>
                <a:cubicBezTo>
                  <a:pt x="2483" y="726"/>
                  <a:pt x="2483" y="726"/>
                  <a:pt x="2483" y="726"/>
                </a:cubicBezTo>
                <a:cubicBezTo>
                  <a:pt x="2485" y="726"/>
                  <a:pt x="2485" y="726"/>
                  <a:pt x="2485" y="726"/>
                </a:cubicBezTo>
                <a:cubicBezTo>
                  <a:pt x="2488" y="726"/>
                  <a:pt x="2488" y="726"/>
                  <a:pt x="2488" y="726"/>
                </a:cubicBezTo>
                <a:cubicBezTo>
                  <a:pt x="2490" y="727"/>
                  <a:pt x="2490" y="727"/>
                  <a:pt x="2490" y="727"/>
                </a:cubicBezTo>
                <a:cubicBezTo>
                  <a:pt x="2490" y="729"/>
                  <a:pt x="2490" y="729"/>
                  <a:pt x="2490" y="729"/>
                </a:cubicBezTo>
                <a:cubicBezTo>
                  <a:pt x="2490" y="731"/>
                  <a:pt x="2490" y="731"/>
                  <a:pt x="2490" y="731"/>
                </a:cubicBezTo>
                <a:cubicBezTo>
                  <a:pt x="2491" y="731"/>
                  <a:pt x="2491" y="731"/>
                  <a:pt x="2491" y="731"/>
                </a:cubicBezTo>
                <a:cubicBezTo>
                  <a:pt x="2490" y="733"/>
                  <a:pt x="2490" y="733"/>
                  <a:pt x="2490" y="733"/>
                </a:cubicBezTo>
                <a:cubicBezTo>
                  <a:pt x="2491" y="734"/>
                  <a:pt x="2491" y="734"/>
                  <a:pt x="2491" y="734"/>
                </a:cubicBezTo>
                <a:cubicBezTo>
                  <a:pt x="2494" y="736"/>
                  <a:pt x="2494" y="736"/>
                  <a:pt x="2494" y="736"/>
                </a:cubicBezTo>
                <a:cubicBezTo>
                  <a:pt x="2493" y="737"/>
                  <a:pt x="2493" y="737"/>
                  <a:pt x="2493" y="737"/>
                </a:cubicBezTo>
                <a:cubicBezTo>
                  <a:pt x="2495" y="737"/>
                  <a:pt x="2495" y="737"/>
                  <a:pt x="2495" y="737"/>
                </a:cubicBezTo>
                <a:cubicBezTo>
                  <a:pt x="2495" y="740"/>
                  <a:pt x="2495" y="740"/>
                  <a:pt x="2495" y="740"/>
                </a:cubicBezTo>
                <a:cubicBezTo>
                  <a:pt x="2497" y="740"/>
                  <a:pt x="2497" y="740"/>
                  <a:pt x="2497" y="740"/>
                </a:cubicBezTo>
                <a:cubicBezTo>
                  <a:pt x="2497" y="739"/>
                  <a:pt x="2497" y="739"/>
                  <a:pt x="2497" y="739"/>
                </a:cubicBezTo>
                <a:cubicBezTo>
                  <a:pt x="2500" y="740"/>
                  <a:pt x="2500" y="740"/>
                  <a:pt x="2500" y="740"/>
                </a:cubicBezTo>
                <a:cubicBezTo>
                  <a:pt x="2500" y="737"/>
                  <a:pt x="2500" y="737"/>
                  <a:pt x="2500" y="737"/>
                </a:cubicBezTo>
                <a:cubicBezTo>
                  <a:pt x="2501" y="740"/>
                  <a:pt x="2501" y="740"/>
                  <a:pt x="2501" y="740"/>
                </a:cubicBezTo>
                <a:cubicBezTo>
                  <a:pt x="2501" y="743"/>
                  <a:pt x="2501" y="743"/>
                  <a:pt x="2501" y="743"/>
                </a:cubicBezTo>
                <a:cubicBezTo>
                  <a:pt x="2504" y="743"/>
                  <a:pt x="2504" y="743"/>
                  <a:pt x="2504" y="743"/>
                </a:cubicBezTo>
                <a:cubicBezTo>
                  <a:pt x="2505" y="741"/>
                  <a:pt x="2505" y="741"/>
                  <a:pt x="2505" y="741"/>
                </a:cubicBezTo>
                <a:cubicBezTo>
                  <a:pt x="2504" y="744"/>
                  <a:pt x="2504" y="744"/>
                  <a:pt x="2504" y="744"/>
                </a:cubicBezTo>
                <a:cubicBezTo>
                  <a:pt x="2507" y="746"/>
                  <a:pt x="2507" y="746"/>
                  <a:pt x="2507" y="746"/>
                </a:cubicBezTo>
                <a:cubicBezTo>
                  <a:pt x="2508" y="747"/>
                  <a:pt x="2508" y="747"/>
                  <a:pt x="2508" y="747"/>
                </a:cubicBezTo>
                <a:cubicBezTo>
                  <a:pt x="2508" y="749"/>
                  <a:pt x="2508" y="749"/>
                  <a:pt x="2508" y="749"/>
                </a:cubicBezTo>
                <a:cubicBezTo>
                  <a:pt x="2514" y="751"/>
                  <a:pt x="2514" y="751"/>
                  <a:pt x="2514" y="751"/>
                </a:cubicBezTo>
                <a:cubicBezTo>
                  <a:pt x="2520" y="754"/>
                  <a:pt x="2520" y="754"/>
                  <a:pt x="2520" y="754"/>
                </a:cubicBezTo>
                <a:cubicBezTo>
                  <a:pt x="2521" y="753"/>
                  <a:pt x="2521" y="753"/>
                  <a:pt x="2521" y="753"/>
                </a:cubicBezTo>
                <a:cubicBezTo>
                  <a:pt x="2523" y="751"/>
                  <a:pt x="2523" y="751"/>
                  <a:pt x="2523" y="751"/>
                </a:cubicBezTo>
                <a:cubicBezTo>
                  <a:pt x="2528" y="751"/>
                  <a:pt x="2528" y="751"/>
                  <a:pt x="2528" y="751"/>
                </a:cubicBezTo>
                <a:cubicBezTo>
                  <a:pt x="2528" y="750"/>
                  <a:pt x="2528" y="750"/>
                  <a:pt x="2528" y="750"/>
                </a:cubicBezTo>
                <a:cubicBezTo>
                  <a:pt x="2530" y="749"/>
                  <a:pt x="2530" y="749"/>
                  <a:pt x="2530" y="749"/>
                </a:cubicBezTo>
                <a:cubicBezTo>
                  <a:pt x="2530" y="750"/>
                  <a:pt x="2530" y="750"/>
                  <a:pt x="2530" y="750"/>
                </a:cubicBezTo>
                <a:cubicBezTo>
                  <a:pt x="2528" y="751"/>
                  <a:pt x="2528" y="751"/>
                  <a:pt x="2528" y="751"/>
                </a:cubicBezTo>
                <a:cubicBezTo>
                  <a:pt x="2527" y="756"/>
                  <a:pt x="2527" y="756"/>
                  <a:pt x="2527" y="756"/>
                </a:cubicBezTo>
                <a:cubicBezTo>
                  <a:pt x="2523" y="759"/>
                  <a:pt x="2523" y="759"/>
                  <a:pt x="2523" y="759"/>
                </a:cubicBezTo>
                <a:cubicBezTo>
                  <a:pt x="2521" y="759"/>
                  <a:pt x="2521" y="759"/>
                  <a:pt x="2521" y="759"/>
                </a:cubicBezTo>
                <a:cubicBezTo>
                  <a:pt x="2520" y="759"/>
                  <a:pt x="2520" y="759"/>
                  <a:pt x="2520" y="759"/>
                </a:cubicBezTo>
                <a:cubicBezTo>
                  <a:pt x="2517" y="760"/>
                  <a:pt x="2517" y="760"/>
                  <a:pt x="2517" y="760"/>
                </a:cubicBezTo>
                <a:cubicBezTo>
                  <a:pt x="2516" y="760"/>
                  <a:pt x="2516" y="760"/>
                  <a:pt x="2516" y="760"/>
                </a:cubicBezTo>
                <a:cubicBezTo>
                  <a:pt x="2514" y="759"/>
                  <a:pt x="2514" y="759"/>
                  <a:pt x="2514" y="759"/>
                </a:cubicBezTo>
                <a:cubicBezTo>
                  <a:pt x="2513" y="759"/>
                  <a:pt x="2513" y="759"/>
                  <a:pt x="2513" y="759"/>
                </a:cubicBezTo>
                <a:cubicBezTo>
                  <a:pt x="2513" y="760"/>
                  <a:pt x="2513" y="760"/>
                  <a:pt x="2513" y="760"/>
                </a:cubicBezTo>
                <a:cubicBezTo>
                  <a:pt x="2514" y="763"/>
                  <a:pt x="2514" y="763"/>
                  <a:pt x="2514" y="763"/>
                </a:cubicBezTo>
                <a:cubicBezTo>
                  <a:pt x="2520" y="769"/>
                  <a:pt x="2520" y="769"/>
                  <a:pt x="2520" y="769"/>
                </a:cubicBezTo>
                <a:cubicBezTo>
                  <a:pt x="2526" y="774"/>
                  <a:pt x="2526" y="774"/>
                  <a:pt x="2526" y="774"/>
                </a:cubicBezTo>
                <a:cubicBezTo>
                  <a:pt x="2530" y="779"/>
                  <a:pt x="2530" y="779"/>
                  <a:pt x="2530" y="779"/>
                </a:cubicBezTo>
                <a:cubicBezTo>
                  <a:pt x="2536" y="782"/>
                  <a:pt x="2536" y="782"/>
                  <a:pt x="2536" y="782"/>
                </a:cubicBezTo>
                <a:cubicBezTo>
                  <a:pt x="2538" y="782"/>
                  <a:pt x="2538" y="782"/>
                  <a:pt x="2538" y="782"/>
                </a:cubicBezTo>
                <a:cubicBezTo>
                  <a:pt x="2540" y="782"/>
                  <a:pt x="2540" y="782"/>
                  <a:pt x="2540" y="782"/>
                </a:cubicBezTo>
                <a:cubicBezTo>
                  <a:pt x="2544" y="779"/>
                  <a:pt x="2544" y="779"/>
                  <a:pt x="2544" y="779"/>
                </a:cubicBezTo>
                <a:cubicBezTo>
                  <a:pt x="2550" y="776"/>
                  <a:pt x="2550" y="776"/>
                  <a:pt x="2550" y="776"/>
                </a:cubicBezTo>
                <a:cubicBezTo>
                  <a:pt x="2551" y="774"/>
                  <a:pt x="2551" y="774"/>
                  <a:pt x="2551" y="774"/>
                </a:cubicBezTo>
                <a:cubicBezTo>
                  <a:pt x="2551" y="773"/>
                  <a:pt x="2551" y="773"/>
                  <a:pt x="2551" y="773"/>
                </a:cubicBezTo>
                <a:cubicBezTo>
                  <a:pt x="2553" y="770"/>
                  <a:pt x="2553" y="770"/>
                  <a:pt x="2553" y="770"/>
                </a:cubicBezTo>
                <a:cubicBezTo>
                  <a:pt x="2553" y="769"/>
                  <a:pt x="2553" y="769"/>
                  <a:pt x="2553" y="769"/>
                </a:cubicBezTo>
                <a:cubicBezTo>
                  <a:pt x="2549" y="767"/>
                  <a:pt x="2549" y="767"/>
                  <a:pt x="2549" y="767"/>
                </a:cubicBezTo>
                <a:cubicBezTo>
                  <a:pt x="2550" y="766"/>
                  <a:pt x="2550" y="766"/>
                  <a:pt x="2550" y="766"/>
                </a:cubicBezTo>
                <a:cubicBezTo>
                  <a:pt x="2551" y="766"/>
                  <a:pt x="2551" y="766"/>
                  <a:pt x="2551" y="766"/>
                </a:cubicBezTo>
                <a:cubicBezTo>
                  <a:pt x="2550" y="764"/>
                  <a:pt x="2550" y="764"/>
                  <a:pt x="2550" y="764"/>
                </a:cubicBezTo>
                <a:cubicBezTo>
                  <a:pt x="2551" y="764"/>
                  <a:pt x="2551" y="764"/>
                  <a:pt x="2551" y="764"/>
                </a:cubicBezTo>
                <a:cubicBezTo>
                  <a:pt x="2553" y="761"/>
                  <a:pt x="2553" y="761"/>
                  <a:pt x="2553" y="761"/>
                </a:cubicBezTo>
                <a:cubicBezTo>
                  <a:pt x="2551" y="760"/>
                  <a:pt x="2551" y="760"/>
                  <a:pt x="2551" y="760"/>
                </a:cubicBezTo>
                <a:cubicBezTo>
                  <a:pt x="2553" y="760"/>
                  <a:pt x="2553" y="760"/>
                  <a:pt x="2553" y="760"/>
                </a:cubicBezTo>
                <a:cubicBezTo>
                  <a:pt x="2553" y="759"/>
                  <a:pt x="2553" y="759"/>
                  <a:pt x="2553" y="759"/>
                </a:cubicBezTo>
                <a:cubicBezTo>
                  <a:pt x="2556" y="760"/>
                  <a:pt x="2556" y="760"/>
                  <a:pt x="2556" y="760"/>
                </a:cubicBezTo>
                <a:cubicBezTo>
                  <a:pt x="2559" y="761"/>
                  <a:pt x="2559" y="761"/>
                  <a:pt x="2559" y="761"/>
                </a:cubicBezTo>
                <a:cubicBezTo>
                  <a:pt x="2557" y="761"/>
                  <a:pt x="2557" y="761"/>
                  <a:pt x="2557" y="761"/>
                </a:cubicBezTo>
                <a:cubicBezTo>
                  <a:pt x="2556" y="763"/>
                  <a:pt x="2556" y="763"/>
                  <a:pt x="2556" y="763"/>
                </a:cubicBezTo>
                <a:cubicBezTo>
                  <a:pt x="2554" y="763"/>
                  <a:pt x="2554" y="763"/>
                  <a:pt x="2554" y="763"/>
                </a:cubicBezTo>
                <a:cubicBezTo>
                  <a:pt x="2556" y="764"/>
                  <a:pt x="2556" y="764"/>
                  <a:pt x="2556" y="764"/>
                </a:cubicBezTo>
                <a:cubicBezTo>
                  <a:pt x="2557" y="764"/>
                  <a:pt x="2557" y="764"/>
                  <a:pt x="2557" y="764"/>
                </a:cubicBezTo>
                <a:cubicBezTo>
                  <a:pt x="2556" y="767"/>
                  <a:pt x="2556" y="767"/>
                  <a:pt x="2556" y="767"/>
                </a:cubicBezTo>
                <a:cubicBezTo>
                  <a:pt x="2557" y="769"/>
                  <a:pt x="2557" y="769"/>
                  <a:pt x="2557" y="769"/>
                </a:cubicBezTo>
                <a:cubicBezTo>
                  <a:pt x="2560" y="769"/>
                  <a:pt x="2560" y="769"/>
                  <a:pt x="2560" y="769"/>
                </a:cubicBezTo>
                <a:cubicBezTo>
                  <a:pt x="2557" y="770"/>
                  <a:pt x="2557" y="770"/>
                  <a:pt x="2557" y="770"/>
                </a:cubicBezTo>
                <a:cubicBezTo>
                  <a:pt x="2557" y="773"/>
                  <a:pt x="2557" y="773"/>
                  <a:pt x="2557" y="773"/>
                </a:cubicBezTo>
                <a:cubicBezTo>
                  <a:pt x="2557" y="774"/>
                  <a:pt x="2557" y="774"/>
                  <a:pt x="2557" y="774"/>
                </a:cubicBezTo>
                <a:cubicBezTo>
                  <a:pt x="2559" y="776"/>
                  <a:pt x="2559" y="776"/>
                  <a:pt x="2559" y="776"/>
                </a:cubicBezTo>
                <a:cubicBezTo>
                  <a:pt x="2559" y="777"/>
                  <a:pt x="2559" y="777"/>
                  <a:pt x="2559" y="777"/>
                </a:cubicBezTo>
                <a:cubicBezTo>
                  <a:pt x="2560" y="776"/>
                  <a:pt x="2560" y="776"/>
                  <a:pt x="2560" y="776"/>
                </a:cubicBezTo>
                <a:cubicBezTo>
                  <a:pt x="2560" y="777"/>
                  <a:pt x="2560" y="777"/>
                  <a:pt x="2560" y="777"/>
                </a:cubicBezTo>
                <a:cubicBezTo>
                  <a:pt x="2561" y="780"/>
                  <a:pt x="2561" y="780"/>
                  <a:pt x="2561" y="780"/>
                </a:cubicBezTo>
                <a:cubicBezTo>
                  <a:pt x="2561" y="783"/>
                  <a:pt x="2561" y="783"/>
                  <a:pt x="2561" y="783"/>
                </a:cubicBezTo>
                <a:cubicBezTo>
                  <a:pt x="2561" y="784"/>
                  <a:pt x="2561" y="784"/>
                  <a:pt x="2561" y="784"/>
                </a:cubicBezTo>
                <a:cubicBezTo>
                  <a:pt x="2560" y="790"/>
                  <a:pt x="2560" y="790"/>
                  <a:pt x="2560" y="790"/>
                </a:cubicBezTo>
                <a:cubicBezTo>
                  <a:pt x="2560" y="796"/>
                  <a:pt x="2560" y="796"/>
                  <a:pt x="2560" y="796"/>
                </a:cubicBezTo>
                <a:cubicBezTo>
                  <a:pt x="2561" y="797"/>
                  <a:pt x="2561" y="797"/>
                  <a:pt x="2561" y="797"/>
                </a:cubicBezTo>
                <a:cubicBezTo>
                  <a:pt x="2561" y="799"/>
                  <a:pt x="2561" y="799"/>
                  <a:pt x="2561" y="799"/>
                </a:cubicBezTo>
                <a:cubicBezTo>
                  <a:pt x="2561" y="800"/>
                  <a:pt x="2561" y="800"/>
                  <a:pt x="2561" y="800"/>
                </a:cubicBezTo>
                <a:cubicBezTo>
                  <a:pt x="2563" y="800"/>
                  <a:pt x="2563" y="800"/>
                  <a:pt x="2563" y="800"/>
                </a:cubicBezTo>
                <a:cubicBezTo>
                  <a:pt x="2566" y="802"/>
                  <a:pt x="2566" y="802"/>
                  <a:pt x="2566" y="802"/>
                </a:cubicBezTo>
                <a:cubicBezTo>
                  <a:pt x="2563" y="802"/>
                  <a:pt x="2563" y="802"/>
                  <a:pt x="2563" y="802"/>
                </a:cubicBezTo>
                <a:cubicBezTo>
                  <a:pt x="2563" y="806"/>
                  <a:pt x="2563" y="806"/>
                  <a:pt x="2563" y="806"/>
                </a:cubicBezTo>
                <a:cubicBezTo>
                  <a:pt x="2564" y="803"/>
                  <a:pt x="2564" y="803"/>
                  <a:pt x="2564" y="803"/>
                </a:cubicBezTo>
                <a:cubicBezTo>
                  <a:pt x="2564" y="804"/>
                  <a:pt x="2564" y="804"/>
                  <a:pt x="2564" y="804"/>
                </a:cubicBezTo>
                <a:cubicBezTo>
                  <a:pt x="2564" y="806"/>
                  <a:pt x="2564" y="806"/>
                  <a:pt x="2564" y="806"/>
                </a:cubicBezTo>
                <a:cubicBezTo>
                  <a:pt x="2564" y="807"/>
                  <a:pt x="2564" y="807"/>
                  <a:pt x="2564" y="807"/>
                </a:cubicBezTo>
                <a:cubicBezTo>
                  <a:pt x="2564" y="809"/>
                  <a:pt x="2564" y="809"/>
                  <a:pt x="2564" y="809"/>
                </a:cubicBezTo>
                <a:cubicBezTo>
                  <a:pt x="2564" y="810"/>
                  <a:pt x="2564" y="810"/>
                  <a:pt x="2564" y="810"/>
                </a:cubicBezTo>
                <a:cubicBezTo>
                  <a:pt x="2566" y="813"/>
                  <a:pt x="2566" y="813"/>
                  <a:pt x="2566" y="813"/>
                </a:cubicBezTo>
                <a:cubicBezTo>
                  <a:pt x="2564" y="812"/>
                  <a:pt x="2564" y="812"/>
                  <a:pt x="2564" y="812"/>
                </a:cubicBezTo>
                <a:cubicBezTo>
                  <a:pt x="2564" y="813"/>
                  <a:pt x="2564" y="813"/>
                  <a:pt x="2564" y="813"/>
                </a:cubicBezTo>
                <a:cubicBezTo>
                  <a:pt x="2566" y="816"/>
                  <a:pt x="2566" y="816"/>
                  <a:pt x="2566" y="816"/>
                </a:cubicBezTo>
                <a:cubicBezTo>
                  <a:pt x="2566" y="817"/>
                  <a:pt x="2566" y="817"/>
                  <a:pt x="2566" y="817"/>
                </a:cubicBezTo>
                <a:cubicBezTo>
                  <a:pt x="2567" y="820"/>
                  <a:pt x="2567" y="820"/>
                  <a:pt x="2567" y="820"/>
                </a:cubicBezTo>
                <a:cubicBezTo>
                  <a:pt x="2569" y="826"/>
                  <a:pt x="2569" y="826"/>
                  <a:pt x="2569" y="826"/>
                </a:cubicBezTo>
                <a:cubicBezTo>
                  <a:pt x="2570" y="833"/>
                  <a:pt x="2570" y="833"/>
                  <a:pt x="2570" y="833"/>
                </a:cubicBezTo>
                <a:cubicBezTo>
                  <a:pt x="2571" y="840"/>
                  <a:pt x="2571" y="840"/>
                  <a:pt x="2571" y="840"/>
                </a:cubicBezTo>
                <a:cubicBezTo>
                  <a:pt x="2574" y="845"/>
                  <a:pt x="2574" y="845"/>
                  <a:pt x="2574" y="845"/>
                </a:cubicBezTo>
                <a:cubicBezTo>
                  <a:pt x="2576" y="849"/>
                  <a:pt x="2576" y="849"/>
                  <a:pt x="2576" y="849"/>
                </a:cubicBezTo>
                <a:cubicBezTo>
                  <a:pt x="2577" y="850"/>
                  <a:pt x="2577" y="850"/>
                  <a:pt x="2577" y="850"/>
                </a:cubicBezTo>
                <a:cubicBezTo>
                  <a:pt x="2579" y="852"/>
                  <a:pt x="2579" y="852"/>
                  <a:pt x="2579" y="852"/>
                </a:cubicBezTo>
                <a:cubicBezTo>
                  <a:pt x="2579" y="853"/>
                  <a:pt x="2579" y="853"/>
                  <a:pt x="2579" y="853"/>
                </a:cubicBezTo>
                <a:cubicBezTo>
                  <a:pt x="2580" y="855"/>
                  <a:pt x="2580" y="855"/>
                  <a:pt x="2580" y="855"/>
                </a:cubicBezTo>
                <a:cubicBezTo>
                  <a:pt x="2579" y="855"/>
                  <a:pt x="2579" y="855"/>
                  <a:pt x="2579" y="855"/>
                </a:cubicBezTo>
                <a:cubicBezTo>
                  <a:pt x="2580" y="856"/>
                  <a:pt x="2580" y="856"/>
                  <a:pt x="2580" y="856"/>
                </a:cubicBezTo>
                <a:cubicBezTo>
                  <a:pt x="2581" y="859"/>
                  <a:pt x="2581" y="859"/>
                  <a:pt x="2581" y="859"/>
                </a:cubicBezTo>
                <a:cubicBezTo>
                  <a:pt x="2583" y="860"/>
                  <a:pt x="2583" y="860"/>
                  <a:pt x="2583" y="860"/>
                </a:cubicBezTo>
                <a:cubicBezTo>
                  <a:pt x="2583" y="862"/>
                  <a:pt x="2583" y="862"/>
                  <a:pt x="2583" y="862"/>
                </a:cubicBezTo>
                <a:cubicBezTo>
                  <a:pt x="2583" y="863"/>
                  <a:pt x="2583" y="863"/>
                  <a:pt x="2583" y="863"/>
                </a:cubicBezTo>
                <a:cubicBezTo>
                  <a:pt x="2586" y="865"/>
                  <a:pt x="2586" y="865"/>
                  <a:pt x="2586" y="865"/>
                </a:cubicBezTo>
                <a:cubicBezTo>
                  <a:pt x="2586" y="868"/>
                  <a:pt x="2586" y="868"/>
                  <a:pt x="2586" y="868"/>
                </a:cubicBezTo>
                <a:cubicBezTo>
                  <a:pt x="2587" y="869"/>
                  <a:pt x="2587" y="869"/>
                  <a:pt x="2587" y="869"/>
                </a:cubicBezTo>
                <a:cubicBezTo>
                  <a:pt x="2589" y="870"/>
                  <a:pt x="2589" y="870"/>
                  <a:pt x="2589" y="870"/>
                </a:cubicBezTo>
                <a:cubicBezTo>
                  <a:pt x="2587" y="870"/>
                  <a:pt x="2587" y="870"/>
                  <a:pt x="2587" y="870"/>
                </a:cubicBezTo>
                <a:cubicBezTo>
                  <a:pt x="2589" y="873"/>
                  <a:pt x="2589" y="873"/>
                  <a:pt x="2589" y="873"/>
                </a:cubicBezTo>
                <a:cubicBezTo>
                  <a:pt x="2590" y="878"/>
                  <a:pt x="2590" y="878"/>
                  <a:pt x="2590" y="878"/>
                </a:cubicBezTo>
                <a:cubicBezTo>
                  <a:pt x="2592" y="883"/>
                  <a:pt x="2592" y="883"/>
                  <a:pt x="2592" y="883"/>
                </a:cubicBezTo>
                <a:cubicBezTo>
                  <a:pt x="2594" y="893"/>
                  <a:pt x="2594" y="893"/>
                  <a:pt x="2594" y="893"/>
                </a:cubicBezTo>
                <a:cubicBezTo>
                  <a:pt x="2600" y="902"/>
                  <a:pt x="2600" y="902"/>
                  <a:pt x="2600" y="902"/>
                </a:cubicBezTo>
                <a:cubicBezTo>
                  <a:pt x="2607" y="913"/>
                  <a:pt x="2607" y="913"/>
                  <a:pt x="2607" y="913"/>
                </a:cubicBezTo>
                <a:cubicBezTo>
                  <a:pt x="2610" y="922"/>
                  <a:pt x="2610" y="922"/>
                  <a:pt x="2610" y="922"/>
                </a:cubicBezTo>
                <a:cubicBezTo>
                  <a:pt x="2612" y="925"/>
                  <a:pt x="2612" y="925"/>
                  <a:pt x="2612" y="925"/>
                </a:cubicBezTo>
                <a:cubicBezTo>
                  <a:pt x="2612" y="926"/>
                  <a:pt x="2612" y="926"/>
                  <a:pt x="2612" y="926"/>
                </a:cubicBezTo>
                <a:cubicBezTo>
                  <a:pt x="2612" y="928"/>
                  <a:pt x="2612" y="928"/>
                  <a:pt x="2612" y="928"/>
                </a:cubicBezTo>
                <a:cubicBezTo>
                  <a:pt x="2613" y="926"/>
                  <a:pt x="2613" y="926"/>
                  <a:pt x="2613" y="926"/>
                </a:cubicBezTo>
                <a:cubicBezTo>
                  <a:pt x="2613" y="929"/>
                  <a:pt x="2613" y="929"/>
                  <a:pt x="2613" y="929"/>
                </a:cubicBezTo>
                <a:cubicBezTo>
                  <a:pt x="2614" y="931"/>
                  <a:pt x="2614" y="931"/>
                  <a:pt x="2614" y="931"/>
                </a:cubicBezTo>
                <a:cubicBezTo>
                  <a:pt x="2616" y="935"/>
                  <a:pt x="2616" y="935"/>
                  <a:pt x="2616" y="935"/>
                </a:cubicBezTo>
                <a:cubicBezTo>
                  <a:pt x="2614" y="934"/>
                  <a:pt x="2614" y="934"/>
                  <a:pt x="2614" y="934"/>
                </a:cubicBezTo>
                <a:cubicBezTo>
                  <a:pt x="2614" y="932"/>
                  <a:pt x="2614" y="932"/>
                  <a:pt x="2614" y="932"/>
                </a:cubicBezTo>
                <a:cubicBezTo>
                  <a:pt x="2614" y="931"/>
                  <a:pt x="2614" y="931"/>
                  <a:pt x="2614" y="931"/>
                </a:cubicBezTo>
                <a:cubicBezTo>
                  <a:pt x="2613" y="932"/>
                  <a:pt x="2613" y="932"/>
                  <a:pt x="2613" y="932"/>
                </a:cubicBezTo>
                <a:cubicBezTo>
                  <a:pt x="2613" y="934"/>
                  <a:pt x="2613" y="934"/>
                  <a:pt x="2613" y="934"/>
                </a:cubicBezTo>
                <a:cubicBezTo>
                  <a:pt x="2614" y="936"/>
                  <a:pt x="2614" y="936"/>
                  <a:pt x="2614" y="936"/>
                </a:cubicBezTo>
                <a:cubicBezTo>
                  <a:pt x="2616" y="941"/>
                  <a:pt x="2616" y="941"/>
                  <a:pt x="2616" y="941"/>
                </a:cubicBezTo>
                <a:cubicBezTo>
                  <a:pt x="2616" y="942"/>
                  <a:pt x="2616" y="942"/>
                  <a:pt x="2616" y="942"/>
                </a:cubicBezTo>
                <a:cubicBezTo>
                  <a:pt x="2617" y="942"/>
                  <a:pt x="2617" y="942"/>
                  <a:pt x="2617" y="942"/>
                </a:cubicBezTo>
                <a:cubicBezTo>
                  <a:pt x="2617" y="944"/>
                  <a:pt x="2617" y="944"/>
                  <a:pt x="2617" y="944"/>
                </a:cubicBezTo>
                <a:cubicBezTo>
                  <a:pt x="2620" y="946"/>
                  <a:pt x="2620" y="946"/>
                  <a:pt x="2620" y="946"/>
                </a:cubicBezTo>
                <a:cubicBezTo>
                  <a:pt x="2624" y="952"/>
                  <a:pt x="2624" y="952"/>
                  <a:pt x="2624" y="952"/>
                </a:cubicBezTo>
                <a:cubicBezTo>
                  <a:pt x="2627" y="954"/>
                  <a:pt x="2627" y="954"/>
                  <a:pt x="2627" y="954"/>
                </a:cubicBezTo>
                <a:cubicBezTo>
                  <a:pt x="2630" y="954"/>
                  <a:pt x="2630" y="954"/>
                  <a:pt x="2630" y="954"/>
                </a:cubicBezTo>
                <a:cubicBezTo>
                  <a:pt x="2633" y="952"/>
                  <a:pt x="2633" y="952"/>
                  <a:pt x="2633" y="952"/>
                </a:cubicBezTo>
                <a:cubicBezTo>
                  <a:pt x="2636" y="949"/>
                  <a:pt x="2636" y="949"/>
                  <a:pt x="2636" y="949"/>
                </a:cubicBezTo>
                <a:cubicBezTo>
                  <a:pt x="2636" y="946"/>
                  <a:pt x="2636" y="946"/>
                  <a:pt x="2636" y="946"/>
                </a:cubicBezTo>
                <a:cubicBezTo>
                  <a:pt x="2637" y="945"/>
                  <a:pt x="2637" y="945"/>
                  <a:pt x="2637" y="945"/>
                </a:cubicBezTo>
                <a:cubicBezTo>
                  <a:pt x="2637" y="942"/>
                  <a:pt x="2637" y="942"/>
                  <a:pt x="2637" y="942"/>
                </a:cubicBezTo>
                <a:cubicBezTo>
                  <a:pt x="2640" y="941"/>
                  <a:pt x="2640" y="941"/>
                  <a:pt x="2640" y="941"/>
                </a:cubicBezTo>
                <a:cubicBezTo>
                  <a:pt x="2646" y="938"/>
                  <a:pt x="2646" y="938"/>
                  <a:pt x="2646" y="938"/>
                </a:cubicBezTo>
                <a:cubicBezTo>
                  <a:pt x="2647" y="938"/>
                  <a:pt x="2647" y="938"/>
                  <a:pt x="2647" y="938"/>
                </a:cubicBezTo>
                <a:cubicBezTo>
                  <a:pt x="2645" y="936"/>
                  <a:pt x="2645" y="936"/>
                  <a:pt x="2645" y="936"/>
                </a:cubicBezTo>
                <a:cubicBezTo>
                  <a:pt x="2645" y="934"/>
                  <a:pt x="2645" y="934"/>
                  <a:pt x="2645" y="934"/>
                </a:cubicBezTo>
                <a:cubicBezTo>
                  <a:pt x="2647" y="931"/>
                  <a:pt x="2647" y="931"/>
                  <a:pt x="2647" y="931"/>
                </a:cubicBezTo>
                <a:cubicBezTo>
                  <a:pt x="2649" y="929"/>
                  <a:pt x="2649" y="929"/>
                  <a:pt x="2649" y="929"/>
                </a:cubicBezTo>
                <a:cubicBezTo>
                  <a:pt x="2649" y="926"/>
                  <a:pt x="2649" y="926"/>
                  <a:pt x="2649" y="926"/>
                </a:cubicBezTo>
                <a:cubicBezTo>
                  <a:pt x="2649" y="925"/>
                  <a:pt x="2649" y="925"/>
                  <a:pt x="2649" y="925"/>
                </a:cubicBezTo>
                <a:cubicBezTo>
                  <a:pt x="2650" y="923"/>
                  <a:pt x="2650" y="923"/>
                  <a:pt x="2650" y="923"/>
                </a:cubicBezTo>
                <a:cubicBezTo>
                  <a:pt x="2653" y="923"/>
                  <a:pt x="2653" y="923"/>
                  <a:pt x="2653" y="923"/>
                </a:cubicBezTo>
                <a:cubicBezTo>
                  <a:pt x="2656" y="923"/>
                  <a:pt x="2656" y="923"/>
                  <a:pt x="2656" y="923"/>
                </a:cubicBezTo>
                <a:cubicBezTo>
                  <a:pt x="2655" y="915"/>
                  <a:pt x="2655" y="915"/>
                  <a:pt x="2655" y="915"/>
                </a:cubicBezTo>
                <a:cubicBezTo>
                  <a:pt x="2655" y="912"/>
                  <a:pt x="2655" y="912"/>
                  <a:pt x="2655" y="912"/>
                </a:cubicBezTo>
                <a:cubicBezTo>
                  <a:pt x="2653" y="909"/>
                  <a:pt x="2653" y="909"/>
                  <a:pt x="2653" y="909"/>
                </a:cubicBezTo>
                <a:cubicBezTo>
                  <a:pt x="2653" y="908"/>
                  <a:pt x="2653" y="908"/>
                  <a:pt x="2653" y="908"/>
                </a:cubicBezTo>
                <a:cubicBezTo>
                  <a:pt x="2655" y="906"/>
                  <a:pt x="2655" y="906"/>
                  <a:pt x="2655" y="906"/>
                </a:cubicBezTo>
                <a:cubicBezTo>
                  <a:pt x="2655" y="901"/>
                  <a:pt x="2655" y="901"/>
                  <a:pt x="2655" y="901"/>
                </a:cubicBezTo>
                <a:cubicBezTo>
                  <a:pt x="2656" y="896"/>
                  <a:pt x="2656" y="896"/>
                  <a:pt x="2656" y="896"/>
                </a:cubicBezTo>
                <a:cubicBezTo>
                  <a:pt x="2659" y="891"/>
                  <a:pt x="2659" y="891"/>
                  <a:pt x="2659" y="891"/>
                </a:cubicBezTo>
                <a:cubicBezTo>
                  <a:pt x="2659" y="886"/>
                  <a:pt x="2659" y="886"/>
                  <a:pt x="2659" y="886"/>
                </a:cubicBezTo>
                <a:cubicBezTo>
                  <a:pt x="2659" y="882"/>
                  <a:pt x="2659" y="882"/>
                  <a:pt x="2659" y="882"/>
                </a:cubicBezTo>
                <a:cubicBezTo>
                  <a:pt x="2657" y="880"/>
                  <a:pt x="2657" y="880"/>
                  <a:pt x="2657" y="880"/>
                </a:cubicBezTo>
                <a:cubicBezTo>
                  <a:pt x="2656" y="879"/>
                  <a:pt x="2656" y="879"/>
                  <a:pt x="2656" y="879"/>
                </a:cubicBezTo>
                <a:cubicBezTo>
                  <a:pt x="2655" y="878"/>
                  <a:pt x="2655" y="878"/>
                  <a:pt x="2655" y="878"/>
                </a:cubicBezTo>
                <a:cubicBezTo>
                  <a:pt x="2656" y="878"/>
                  <a:pt x="2656" y="878"/>
                  <a:pt x="2656" y="878"/>
                </a:cubicBezTo>
                <a:cubicBezTo>
                  <a:pt x="2657" y="880"/>
                  <a:pt x="2657" y="880"/>
                  <a:pt x="2657" y="880"/>
                </a:cubicBezTo>
                <a:cubicBezTo>
                  <a:pt x="2656" y="873"/>
                  <a:pt x="2656" y="873"/>
                  <a:pt x="2656" y="873"/>
                </a:cubicBezTo>
                <a:cubicBezTo>
                  <a:pt x="2656" y="868"/>
                  <a:pt x="2656" y="868"/>
                  <a:pt x="2656" y="868"/>
                </a:cubicBezTo>
                <a:cubicBezTo>
                  <a:pt x="2655" y="863"/>
                  <a:pt x="2655" y="863"/>
                  <a:pt x="2655" y="863"/>
                </a:cubicBezTo>
                <a:cubicBezTo>
                  <a:pt x="2653" y="860"/>
                  <a:pt x="2653" y="860"/>
                  <a:pt x="2653" y="860"/>
                </a:cubicBezTo>
                <a:cubicBezTo>
                  <a:pt x="2653" y="858"/>
                  <a:pt x="2653" y="858"/>
                  <a:pt x="2653" y="858"/>
                </a:cubicBezTo>
                <a:cubicBezTo>
                  <a:pt x="2655" y="855"/>
                  <a:pt x="2655" y="855"/>
                  <a:pt x="2655" y="855"/>
                </a:cubicBezTo>
                <a:cubicBezTo>
                  <a:pt x="2656" y="850"/>
                  <a:pt x="2656" y="850"/>
                  <a:pt x="2656" y="850"/>
                </a:cubicBezTo>
                <a:cubicBezTo>
                  <a:pt x="2660" y="848"/>
                  <a:pt x="2660" y="848"/>
                  <a:pt x="2660" y="848"/>
                </a:cubicBezTo>
                <a:cubicBezTo>
                  <a:pt x="2662" y="848"/>
                  <a:pt x="2662" y="848"/>
                  <a:pt x="2662" y="848"/>
                </a:cubicBezTo>
                <a:cubicBezTo>
                  <a:pt x="2662" y="846"/>
                  <a:pt x="2662" y="846"/>
                  <a:pt x="2662" y="846"/>
                </a:cubicBezTo>
                <a:cubicBezTo>
                  <a:pt x="2663" y="848"/>
                  <a:pt x="2663" y="848"/>
                  <a:pt x="2663" y="848"/>
                </a:cubicBezTo>
                <a:cubicBezTo>
                  <a:pt x="2665" y="849"/>
                  <a:pt x="2665" y="849"/>
                  <a:pt x="2665" y="849"/>
                </a:cubicBezTo>
                <a:cubicBezTo>
                  <a:pt x="2666" y="843"/>
                  <a:pt x="2666" y="843"/>
                  <a:pt x="2666" y="843"/>
                </a:cubicBezTo>
                <a:cubicBezTo>
                  <a:pt x="2666" y="842"/>
                  <a:pt x="2666" y="842"/>
                  <a:pt x="2666" y="842"/>
                </a:cubicBezTo>
                <a:cubicBezTo>
                  <a:pt x="2667" y="842"/>
                  <a:pt x="2667" y="842"/>
                  <a:pt x="2667" y="842"/>
                </a:cubicBezTo>
                <a:cubicBezTo>
                  <a:pt x="2675" y="840"/>
                  <a:pt x="2675" y="840"/>
                  <a:pt x="2675" y="840"/>
                </a:cubicBezTo>
                <a:cubicBezTo>
                  <a:pt x="2678" y="840"/>
                  <a:pt x="2678" y="840"/>
                  <a:pt x="2678" y="840"/>
                </a:cubicBezTo>
                <a:cubicBezTo>
                  <a:pt x="2679" y="837"/>
                  <a:pt x="2679" y="837"/>
                  <a:pt x="2679" y="837"/>
                </a:cubicBezTo>
                <a:cubicBezTo>
                  <a:pt x="2679" y="836"/>
                  <a:pt x="2679" y="836"/>
                  <a:pt x="2679" y="836"/>
                </a:cubicBezTo>
                <a:cubicBezTo>
                  <a:pt x="2679" y="835"/>
                  <a:pt x="2679" y="835"/>
                  <a:pt x="2679" y="835"/>
                </a:cubicBezTo>
                <a:cubicBezTo>
                  <a:pt x="2678" y="833"/>
                  <a:pt x="2678" y="833"/>
                  <a:pt x="2678" y="833"/>
                </a:cubicBezTo>
                <a:cubicBezTo>
                  <a:pt x="2680" y="829"/>
                  <a:pt x="2680" y="829"/>
                  <a:pt x="2680" y="829"/>
                </a:cubicBezTo>
                <a:cubicBezTo>
                  <a:pt x="2685" y="826"/>
                  <a:pt x="2685" y="826"/>
                  <a:pt x="2685" y="826"/>
                </a:cubicBezTo>
                <a:cubicBezTo>
                  <a:pt x="2688" y="825"/>
                  <a:pt x="2688" y="825"/>
                  <a:pt x="2688" y="825"/>
                </a:cubicBezTo>
                <a:cubicBezTo>
                  <a:pt x="2689" y="823"/>
                  <a:pt x="2689" y="823"/>
                  <a:pt x="2689" y="823"/>
                </a:cubicBezTo>
                <a:cubicBezTo>
                  <a:pt x="2690" y="822"/>
                  <a:pt x="2690" y="822"/>
                  <a:pt x="2690" y="822"/>
                </a:cubicBezTo>
                <a:cubicBezTo>
                  <a:pt x="2692" y="820"/>
                  <a:pt x="2692" y="820"/>
                  <a:pt x="2692" y="820"/>
                </a:cubicBezTo>
                <a:cubicBezTo>
                  <a:pt x="2692" y="817"/>
                  <a:pt x="2692" y="817"/>
                  <a:pt x="2692" y="817"/>
                </a:cubicBezTo>
                <a:cubicBezTo>
                  <a:pt x="2695" y="817"/>
                  <a:pt x="2695" y="817"/>
                  <a:pt x="2695" y="817"/>
                </a:cubicBezTo>
                <a:cubicBezTo>
                  <a:pt x="2699" y="813"/>
                  <a:pt x="2699" y="813"/>
                  <a:pt x="2699" y="813"/>
                </a:cubicBezTo>
                <a:cubicBezTo>
                  <a:pt x="2702" y="809"/>
                  <a:pt x="2702" y="809"/>
                  <a:pt x="2702" y="809"/>
                </a:cubicBezTo>
                <a:cubicBezTo>
                  <a:pt x="2703" y="804"/>
                  <a:pt x="2703" y="804"/>
                  <a:pt x="2703" y="804"/>
                </a:cubicBezTo>
                <a:cubicBezTo>
                  <a:pt x="2706" y="800"/>
                  <a:pt x="2706" y="800"/>
                  <a:pt x="2706" y="800"/>
                </a:cubicBezTo>
                <a:cubicBezTo>
                  <a:pt x="2709" y="799"/>
                  <a:pt x="2709" y="799"/>
                  <a:pt x="2709" y="799"/>
                </a:cubicBezTo>
                <a:cubicBezTo>
                  <a:pt x="2710" y="796"/>
                  <a:pt x="2710" y="796"/>
                  <a:pt x="2710" y="796"/>
                </a:cubicBezTo>
                <a:cubicBezTo>
                  <a:pt x="2709" y="797"/>
                  <a:pt x="2709" y="797"/>
                  <a:pt x="2709" y="797"/>
                </a:cubicBezTo>
                <a:cubicBezTo>
                  <a:pt x="2708" y="799"/>
                  <a:pt x="2708" y="799"/>
                  <a:pt x="2708" y="799"/>
                </a:cubicBezTo>
                <a:cubicBezTo>
                  <a:pt x="2709" y="796"/>
                  <a:pt x="2709" y="796"/>
                  <a:pt x="2709" y="796"/>
                </a:cubicBezTo>
                <a:cubicBezTo>
                  <a:pt x="2710" y="793"/>
                  <a:pt x="2710" y="793"/>
                  <a:pt x="2710" y="793"/>
                </a:cubicBezTo>
                <a:cubicBezTo>
                  <a:pt x="2712" y="793"/>
                  <a:pt x="2712" y="793"/>
                  <a:pt x="2712" y="793"/>
                </a:cubicBezTo>
                <a:cubicBezTo>
                  <a:pt x="2712" y="794"/>
                  <a:pt x="2712" y="794"/>
                  <a:pt x="2712" y="794"/>
                </a:cubicBezTo>
                <a:cubicBezTo>
                  <a:pt x="2712" y="796"/>
                  <a:pt x="2712" y="796"/>
                  <a:pt x="2712" y="796"/>
                </a:cubicBezTo>
                <a:cubicBezTo>
                  <a:pt x="2718" y="794"/>
                  <a:pt x="2718" y="794"/>
                  <a:pt x="2718" y="794"/>
                </a:cubicBezTo>
                <a:cubicBezTo>
                  <a:pt x="2722" y="792"/>
                  <a:pt x="2722" y="792"/>
                  <a:pt x="2722" y="792"/>
                </a:cubicBezTo>
                <a:cubicBezTo>
                  <a:pt x="2721" y="792"/>
                  <a:pt x="2721" y="792"/>
                  <a:pt x="2721" y="792"/>
                </a:cubicBezTo>
                <a:cubicBezTo>
                  <a:pt x="2722" y="790"/>
                  <a:pt x="2722" y="790"/>
                  <a:pt x="2722" y="790"/>
                </a:cubicBezTo>
                <a:cubicBezTo>
                  <a:pt x="2725" y="787"/>
                  <a:pt x="2725" y="787"/>
                  <a:pt x="2725" y="787"/>
                </a:cubicBezTo>
                <a:cubicBezTo>
                  <a:pt x="2726" y="786"/>
                  <a:pt x="2726" y="786"/>
                  <a:pt x="2726" y="786"/>
                </a:cubicBezTo>
                <a:cubicBezTo>
                  <a:pt x="2726" y="784"/>
                  <a:pt x="2726" y="784"/>
                  <a:pt x="2726" y="784"/>
                </a:cubicBezTo>
                <a:cubicBezTo>
                  <a:pt x="2728" y="783"/>
                  <a:pt x="2728" y="783"/>
                  <a:pt x="2728" y="783"/>
                </a:cubicBezTo>
                <a:cubicBezTo>
                  <a:pt x="2726" y="779"/>
                  <a:pt x="2726" y="779"/>
                  <a:pt x="2726" y="779"/>
                </a:cubicBezTo>
                <a:cubicBezTo>
                  <a:pt x="2726" y="774"/>
                  <a:pt x="2726" y="774"/>
                  <a:pt x="2726" y="774"/>
                </a:cubicBezTo>
                <a:cubicBezTo>
                  <a:pt x="2728" y="772"/>
                  <a:pt x="2728" y="772"/>
                  <a:pt x="2728" y="772"/>
                </a:cubicBezTo>
                <a:cubicBezTo>
                  <a:pt x="2731" y="770"/>
                  <a:pt x="2731" y="770"/>
                  <a:pt x="2731" y="770"/>
                </a:cubicBezTo>
                <a:cubicBezTo>
                  <a:pt x="2736" y="769"/>
                  <a:pt x="2736" y="769"/>
                  <a:pt x="2736" y="769"/>
                </a:cubicBezTo>
                <a:cubicBezTo>
                  <a:pt x="2739" y="764"/>
                  <a:pt x="2739" y="764"/>
                  <a:pt x="2739" y="764"/>
                </a:cubicBezTo>
                <a:cubicBezTo>
                  <a:pt x="2739" y="763"/>
                  <a:pt x="2739" y="763"/>
                  <a:pt x="2739" y="763"/>
                </a:cubicBezTo>
                <a:cubicBezTo>
                  <a:pt x="2741" y="764"/>
                  <a:pt x="2741" y="764"/>
                  <a:pt x="2741" y="764"/>
                </a:cubicBezTo>
                <a:cubicBezTo>
                  <a:pt x="2741" y="767"/>
                  <a:pt x="2741" y="767"/>
                  <a:pt x="2741" y="767"/>
                </a:cubicBezTo>
                <a:cubicBezTo>
                  <a:pt x="2742" y="770"/>
                  <a:pt x="2742" y="770"/>
                  <a:pt x="2742" y="770"/>
                </a:cubicBezTo>
                <a:cubicBezTo>
                  <a:pt x="2742" y="769"/>
                  <a:pt x="2742" y="769"/>
                  <a:pt x="2742" y="769"/>
                </a:cubicBezTo>
                <a:cubicBezTo>
                  <a:pt x="2743" y="769"/>
                  <a:pt x="2743" y="769"/>
                  <a:pt x="2743" y="769"/>
                </a:cubicBezTo>
                <a:cubicBezTo>
                  <a:pt x="2743" y="767"/>
                  <a:pt x="2743" y="767"/>
                  <a:pt x="2743" y="767"/>
                </a:cubicBezTo>
                <a:cubicBezTo>
                  <a:pt x="2743" y="766"/>
                  <a:pt x="2743" y="766"/>
                  <a:pt x="2743" y="766"/>
                </a:cubicBezTo>
                <a:cubicBezTo>
                  <a:pt x="2745" y="769"/>
                  <a:pt x="2745" y="769"/>
                  <a:pt x="2745" y="769"/>
                </a:cubicBezTo>
                <a:cubicBezTo>
                  <a:pt x="2745" y="766"/>
                  <a:pt x="2745" y="766"/>
                  <a:pt x="2745" y="766"/>
                </a:cubicBezTo>
                <a:cubicBezTo>
                  <a:pt x="2745" y="764"/>
                  <a:pt x="2745" y="764"/>
                  <a:pt x="2745" y="764"/>
                </a:cubicBezTo>
                <a:cubicBezTo>
                  <a:pt x="2745" y="763"/>
                  <a:pt x="2745" y="763"/>
                  <a:pt x="2745" y="763"/>
                </a:cubicBezTo>
                <a:cubicBezTo>
                  <a:pt x="2746" y="761"/>
                  <a:pt x="2746" y="761"/>
                  <a:pt x="2746" y="761"/>
                </a:cubicBezTo>
                <a:cubicBezTo>
                  <a:pt x="2745" y="764"/>
                  <a:pt x="2745" y="764"/>
                  <a:pt x="2745" y="764"/>
                </a:cubicBezTo>
                <a:cubicBezTo>
                  <a:pt x="2746" y="763"/>
                  <a:pt x="2746" y="763"/>
                  <a:pt x="2746" y="763"/>
                </a:cubicBezTo>
                <a:cubicBezTo>
                  <a:pt x="2746" y="766"/>
                  <a:pt x="2746" y="766"/>
                  <a:pt x="2746" y="766"/>
                </a:cubicBezTo>
                <a:cubicBezTo>
                  <a:pt x="2746" y="769"/>
                  <a:pt x="2746" y="769"/>
                  <a:pt x="2746" y="769"/>
                </a:cubicBezTo>
                <a:cubicBezTo>
                  <a:pt x="2748" y="769"/>
                  <a:pt x="2748" y="769"/>
                  <a:pt x="2748" y="769"/>
                </a:cubicBezTo>
                <a:cubicBezTo>
                  <a:pt x="2749" y="767"/>
                  <a:pt x="2749" y="767"/>
                  <a:pt x="2749" y="767"/>
                </a:cubicBezTo>
                <a:cubicBezTo>
                  <a:pt x="2749" y="769"/>
                  <a:pt x="2749" y="769"/>
                  <a:pt x="2749" y="769"/>
                </a:cubicBezTo>
                <a:cubicBezTo>
                  <a:pt x="2751" y="769"/>
                  <a:pt x="2751" y="769"/>
                  <a:pt x="2751" y="769"/>
                </a:cubicBezTo>
                <a:cubicBezTo>
                  <a:pt x="2751" y="767"/>
                  <a:pt x="2751" y="767"/>
                  <a:pt x="2751" y="767"/>
                </a:cubicBezTo>
                <a:cubicBezTo>
                  <a:pt x="2749" y="764"/>
                  <a:pt x="2749" y="764"/>
                  <a:pt x="2749" y="764"/>
                </a:cubicBezTo>
                <a:cubicBezTo>
                  <a:pt x="2751" y="766"/>
                  <a:pt x="2751" y="766"/>
                  <a:pt x="2751" y="766"/>
                </a:cubicBezTo>
                <a:cubicBezTo>
                  <a:pt x="2751" y="763"/>
                  <a:pt x="2751" y="763"/>
                  <a:pt x="2751" y="763"/>
                </a:cubicBezTo>
                <a:cubicBezTo>
                  <a:pt x="2752" y="766"/>
                  <a:pt x="2752" y="766"/>
                  <a:pt x="2752" y="766"/>
                </a:cubicBezTo>
                <a:cubicBezTo>
                  <a:pt x="2753" y="769"/>
                  <a:pt x="2753" y="769"/>
                  <a:pt x="2753" y="769"/>
                </a:cubicBezTo>
                <a:cubicBezTo>
                  <a:pt x="2753" y="767"/>
                  <a:pt x="2753" y="767"/>
                  <a:pt x="2753" y="767"/>
                </a:cubicBezTo>
                <a:cubicBezTo>
                  <a:pt x="2753" y="764"/>
                  <a:pt x="2753" y="764"/>
                  <a:pt x="2753" y="764"/>
                </a:cubicBezTo>
                <a:cubicBezTo>
                  <a:pt x="2755" y="769"/>
                  <a:pt x="2755" y="769"/>
                  <a:pt x="2755" y="769"/>
                </a:cubicBezTo>
                <a:cubicBezTo>
                  <a:pt x="2756" y="766"/>
                  <a:pt x="2756" y="766"/>
                  <a:pt x="2756" y="766"/>
                </a:cubicBezTo>
                <a:cubicBezTo>
                  <a:pt x="2758" y="767"/>
                  <a:pt x="2758" y="767"/>
                  <a:pt x="2758" y="767"/>
                </a:cubicBezTo>
                <a:cubicBezTo>
                  <a:pt x="2758" y="766"/>
                  <a:pt x="2758" y="766"/>
                  <a:pt x="2758" y="766"/>
                </a:cubicBezTo>
                <a:cubicBezTo>
                  <a:pt x="2759" y="766"/>
                  <a:pt x="2759" y="766"/>
                  <a:pt x="2759" y="766"/>
                </a:cubicBezTo>
                <a:cubicBezTo>
                  <a:pt x="2759" y="764"/>
                  <a:pt x="2759" y="764"/>
                  <a:pt x="2759" y="764"/>
                </a:cubicBezTo>
                <a:cubicBezTo>
                  <a:pt x="2759" y="763"/>
                  <a:pt x="2759" y="763"/>
                  <a:pt x="2759" y="763"/>
                </a:cubicBezTo>
                <a:cubicBezTo>
                  <a:pt x="2759" y="760"/>
                  <a:pt x="2759" y="760"/>
                  <a:pt x="2759" y="760"/>
                </a:cubicBezTo>
                <a:cubicBezTo>
                  <a:pt x="2759" y="759"/>
                  <a:pt x="2759" y="759"/>
                  <a:pt x="2759" y="759"/>
                </a:cubicBezTo>
                <a:cubicBezTo>
                  <a:pt x="2761" y="757"/>
                  <a:pt x="2761" y="757"/>
                  <a:pt x="2761" y="757"/>
                </a:cubicBezTo>
                <a:cubicBezTo>
                  <a:pt x="2761" y="761"/>
                  <a:pt x="2761" y="761"/>
                  <a:pt x="2761" y="761"/>
                </a:cubicBezTo>
                <a:cubicBezTo>
                  <a:pt x="2761" y="764"/>
                  <a:pt x="2761" y="764"/>
                  <a:pt x="2761" y="764"/>
                </a:cubicBezTo>
                <a:cubicBezTo>
                  <a:pt x="2762" y="761"/>
                  <a:pt x="2762" y="761"/>
                  <a:pt x="2762" y="761"/>
                </a:cubicBezTo>
                <a:cubicBezTo>
                  <a:pt x="2762" y="764"/>
                  <a:pt x="2762" y="764"/>
                  <a:pt x="2762" y="764"/>
                </a:cubicBezTo>
                <a:cubicBezTo>
                  <a:pt x="2762" y="766"/>
                  <a:pt x="2762" y="766"/>
                  <a:pt x="2762" y="766"/>
                </a:cubicBezTo>
                <a:cubicBezTo>
                  <a:pt x="2764" y="764"/>
                  <a:pt x="2764" y="764"/>
                  <a:pt x="2764" y="764"/>
                </a:cubicBezTo>
                <a:cubicBezTo>
                  <a:pt x="2764" y="766"/>
                  <a:pt x="2764" y="766"/>
                  <a:pt x="2764" y="766"/>
                </a:cubicBezTo>
                <a:cubicBezTo>
                  <a:pt x="2764" y="767"/>
                  <a:pt x="2764" y="767"/>
                  <a:pt x="2764" y="767"/>
                </a:cubicBezTo>
                <a:cubicBezTo>
                  <a:pt x="2765" y="767"/>
                  <a:pt x="2765" y="767"/>
                  <a:pt x="2765" y="767"/>
                </a:cubicBezTo>
                <a:cubicBezTo>
                  <a:pt x="2765" y="766"/>
                  <a:pt x="2765" y="766"/>
                  <a:pt x="2765" y="766"/>
                </a:cubicBezTo>
                <a:cubicBezTo>
                  <a:pt x="2765" y="760"/>
                  <a:pt x="2765" y="760"/>
                  <a:pt x="2765" y="760"/>
                </a:cubicBezTo>
                <a:cubicBezTo>
                  <a:pt x="2766" y="763"/>
                  <a:pt x="2766" y="763"/>
                  <a:pt x="2766" y="763"/>
                </a:cubicBezTo>
                <a:cubicBezTo>
                  <a:pt x="2768" y="761"/>
                  <a:pt x="2768" y="761"/>
                  <a:pt x="2768" y="761"/>
                </a:cubicBezTo>
                <a:cubicBezTo>
                  <a:pt x="2768" y="760"/>
                  <a:pt x="2768" y="760"/>
                  <a:pt x="2768" y="760"/>
                </a:cubicBezTo>
                <a:cubicBezTo>
                  <a:pt x="2766" y="756"/>
                  <a:pt x="2766" y="756"/>
                  <a:pt x="2766" y="756"/>
                </a:cubicBezTo>
                <a:cubicBezTo>
                  <a:pt x="2765" y="754"/>
                  <a:pt x="2765" y="754"/>
                  <a:pt x="2765" y="754"/>
                </a:cubicBezTo>
                <a:cubicBezTo>
                  <a:pt x="2765" y="751"/>
                  <a:pt x="2765" y="751"/>
                  <a:pt x="2765" y="751"/>
                </a:cubicBezTo>
                <a:cubicBezTo>
                  <a:pt x="2765" y="750"/>
                  <a:pt x="2765" y="750"/>
                  <a:pt x="2765" y="750"/>
                </a:cubicBezTo>
                <a:cubicBezTo>
                  <a:pt x="2766" y="749"/>
                  <a:pt x="2766" y="749"/>
                  <a:pt x="2766" y="749"/>
                </a:cubicBezTo>
                <a:cubicBezTo>
                  <a:pt x="2766" y="747"/>
                  <a:pt x="2766" y="747"/>
                  <a:pt x="2766" y="747"/>
                </a:cubicBezTo>
                <a:cubicBezTo>
                  <a:pt x="2765" y="746"/>
                  <a:pt x="2765" y="746"/>
                  <a:pt x="2765" y="746"/>
                </a:cubicBezTo>
                <a:cubicBezTo>
                  <a:pt x="2766" y="744"/>
                  <a:pt x="2766" y="744"/>
                  <a:pt x="2766" y="744"/>
                </a:cubicBezTo>
                <a:cubicBezTo>
                  <a:pt x="2765" y="744"/>
                  <a:pt x="2765" y="744"/>
                  <a:pt x="2765" y="744"/>
                </a:cubicBezTo>
                <a:cubicBezTo>
                  <a:pt x="2765" y="743"/>
                  <a:pt x="2765" y="743"/>
                  <a:pt x="2765" y="743"/>
                </a:cubicBezTo>
                <a:cubicBezTo>
                  <a:pt x="2766" y="743"/>
                  <a:pt x="2766" y="743"/>
                  <a:pt x="2766" y="743"/>
                </a:cubicBezTo>
                <a:cubicBezTo>
                  <a:pt x="2766" y="744"/>
                  <a:pt x="2766" y="744"/>
                  <a:pt x="2766" y="744"/>
                </a:cubicBezTo>
                <a:cubicBezTo>
                  <a:pt x="2766" y="746"/>
                  <a:pt x="2766" y="746"/>
                  <a:pt x="2766" y="746"/>
                </a:cubicBezTo>
                <a:cubicBezTo>
                  <a:pt x="2768" y="749"/>
                  <a:pt x="2768" y="749"/>
                  <a:pt x="2768" y="749"/>
                </a:cubicBezTo>
                <a:cubicBezTo>
                  <a:pt x="2768" y="750"/>
                  <a:pt x="2768" y="750"/>
                  <a:pt x="2768" y="750"/>
                </a:cubicBezTo>
                <a:cubicBezTo>
                  <a:pt x="2769" y="754"/>
                  <a:pt x="2769" y="754"/>
                  <a:pt x="2769" y="754"/>
                </a:cubicBezTo>
                <a:cubicBezTo>
                  <a:pt x="2771" y="756"/>
                  <a:pt x="2771" y="756"/>
                  <a:pt x="2771" y="756"/>
                </a:cubicBezTo>
                <a:cubicBezTo>
                  <a:pt x="2772" y="756"/>
                  <a:pt x="2772" y="756"/>
                  <a:pt x="2772" y="756"/>
                </a:cubicBezTo>
                <a:cubicBezTo>
                  <a:pt x="2772" y="754"/>
                  <a:pt x="2772" y="754"/>
                  <a:pt x="2772" y="754"/>
                </a:cubicBezTo>
                <a:cubicBezTo>
                  <a:pt x="2774" y="756"/>
                  <a:pt x="2774" y="756"/>
                  <a:pt x="2774" y="756"/>
                </a:cubicBezTo>
                <a:cubicBezTo>
                  <a:pt x="2775" y="756"/>
                  <a:pt x="2775" y="756"/>
                  <a:pt x="2775" y="756"/>
                </a:cubicBezTo>
                <a:cubicBezTo>
                  <a:pt x="2775" y="754"/>
                  <a:pt x="2775" y="754"/>
                  <a:pt x="2775" y="754"/>
                </a:cubicBezTo>
                <a:cubicBezTo>
                  <a:pt x="2776" y="753"/>
                  <a:pt x="2776" y="753"/>
                  <a:pt x="2776" y="753"/>
                </a:cubicBezTo>
                <a:cubicBezTo>
                  <a:pt x="2778" y="751"/>
                  <a:pt x="2778" y="751"/>
                  <a:pt x="2778" y="751"/>
                </a:cubicBezTo>
                <a:cubicBezTo>
                  <a:pt x="2778" y="754"/>
                  <a:pt x="2778" y="754"/>
                  <a:pt x="2778" y="754"/>
                </a:cubicBezTo>
                <a:cubicBezTo>
                  <a:pt x="2779" y="757"/>
                  <a:pt x="2779" y="757"/>
                  <a:pt x="2779" y="757"/>
                </a:cubicBezTo>
                <a:cubicBezTo>
                  <a:pt x="2782" y="761"/>
                  <a:pt x="2782" y="761"/>
                  <a:pt x="2782" y="761"/>
                </a:cubicBezTo>
                <a:cubicBezTo>
                  <a:pt x="2784" y="764"/>
                  <a:pt x="2784" y="764"/>
                  <a:pt x="2784" y="764"/>
                </a:cubicBezTo>
                <a:cubicBezTo>
                  <a:pt x="2786" y="770"/>
                  <a:pt x="2786" y="770"/>
                  <a:pt x="2786" y="770"/>
                </a:cubicBezTo>
                <a:cubicBezTo>
                  <a:pt x="2786" y="774"/>
                  <a:pt x="2786" y="774"/>
                  <a:pt x="2786" y="774"/>
                </a:cubicBezTo>
                <a:cubicBezTo>
                  <a:pt x="2789" y="777"/>
                  <a:pt x="2789" y="777"/>
                  <a:pt x="2789" y="777"/>
                </a:cubicBezTo>
                <a:cubicBezTo>
                  <a:pt x="2790" y="779"/>
                  <a:pt x="2790" y="779"/>
                  <a:pt x="2790" y="779"/>
                </a:cubicBezTo>
                <a:cubicBezTo>
                  <a:pt x="2791" y="780"/>
                  <a:pt x="2791" y="780"/>
                  <a:pt x="2791" y="780"/>
                </a:cubicBezTo>
                <a:cubicBezTo>
                  <a:pt x="2792" y="783"/>
                  <a:pt x="2792" y="783"/>
                  <a:pt x="2792" y="783"/>
                </a:cubicBezTo>
                <a:cubicBezTo>
                  <a:pt x="2795" y="784"/>
                  <a:pt x="2795" y="784"/>
                  <a:pt x="2795" y="784"/>
                </a:cubicBezTo>
                <a:cubicBezTo>
                  <a:pt x="2796" y="787"/>
                  <a:pt x="2796" y="787"/>
                  <a:pt x="2796" y="787"/>
                </a:cubicBezTo>
                <a:cubicBezTo>
                  <a:pt x="2796" y="786"/>
                  <a:pt x="2796" y="786"/>
                  <a:pt x="2796" y="786"/>
                </a:cubicBezTo>
                <a:cubicBezTo>
                  <a:pt x="2796" y="783"/>
                  <a:pt x="2796" y="783"/>
                  <a:pt x="2796" y="783"/>
                </a:cubicBezTo>
                <a:cubicBezTo>
                  <a:pt x="2798" y="786"/>
                  <a:pt x="2798" y="786"/>
                  <a:pt x="2798" y="786"/>
                </a:cubicBezTo>
                <a:cubicBezTo>
                  <a:pt x="2798" y="787"/>
                  <a:pt x="2798" y="787"/>
                  <a:pt x="2798" y="787"/>
                </a:cubicBezTo>
                <a:cubicBezTo>
                  <a:pt x="2798" y="789"/>
                  <a:pt x="2798" y="789"/>
                  <a:pt x="2798" y="789"/>
                </a:cubicBezTo>
                <a:cubicBezTo>
                  <a:pt x="2799" y="790"/>
                  <a:pt x="2799" y="790"/>
                  <a:pt x="2799" y="790"/>
                </a:cubicBezTo>
                <a:cubicBezTo>
                  <a:pt x="2800" y="789"/>
                  <a:pt x="2800" y="789"/>
                  <a:pt x="2800" y="789"/>
                </a:cubicBezTo>
                <a:cubicBezTo>
                  <a:pt x="2802" y="789"/>
                  <a:pt x="2802" y="789"/>
                  <a:pt x="2802" y="789"/>
                </a:cubicBezTo>
                <a:cubicBezTo>
                  <a:pt x="2801" y="792"/>
                  <a:pt x="2801" y="792"/>
                  <a:pt x="2801" y="792"/>
                </a:cubicBezTo>
                <a:cubicBezTo>
                  <a:pt x="2802" y="793"/>
                  <a:pt x="2802" y="793"/>
                  <a:pt x="2802" y="793"/>
                </a:cubicBezTo>
                <a:cubicBezTo>
                  <a:pt x="2802" y="792"/>
                  <a:pt x="2802" y="792"/>
                  <a:pt x="2802" y="792"/>
                </a:cubicBezTo>
                <a:cubicBezTo>
                  <a:pt x="2804" y="794"/>
                  <a:pt x="2804" y="794"/>
                  <a:pt x="2804" y="794"/>
                </a:cubicBezTo>
                <a:cubicBezTo>
                  <a:pt x="2802" y="790"/>
                  <a:pt x="2802" y="790"/>
                  <a:pt x="2802" y="790"/>
                </a:cubicBezTo>
                <a:cubicBezTo>
                  <a:pt x="2804" y="790"/>
                  <a:pt x="2804" y="790"/>
                  <a:pt x="2804" y="790"/>
                </a:cubicBezTo>
                <a:cubicBezTo>
                  <a:pt x="2805" y="792"/>
                  <a:pt x="2805" y="792"/>
                  <a:pt x="2805" y="792"/>
                </a:cubicBezTo>
                <a:cubicBezTo>
                  <a:pt x="2807" y="793"/>
                  <a:pt x="2807" y="793"/>
                  <a:pt x="2807" y="793"/>
                </a:cubicBezTo>
                <a:cubicBezTo>
                  <a:pt x="2808" y="793"/>
                  <a:pt x="2808" y="793"/>
                  <a:pt x="2808" y="793"/>
                </a:cubicBezTo>
                <a:cubicBezTo>
                  <a:pt x="2808" y="794"/>
                  <a:pt x="2808" y="794"/>
                  <a:pt x="2808" y="794"/>
                </a:cubicBezTo>
                <a:cubicBezTo>
                  <a:pt x="2811" y="796"/>
                  <a:pt x="2811" y="796"/>
                  <a:pt x="2811" y="796"/>
                </a:cubicBezTo>
                <a:cubicBezTo>
                  <a:pt x="2811" y="797"/>
                  <a:pt x="2811" y="797"/>
                  <a:pt x="2811" y="797"/>
                </a:cubicBezTo>
                <a:cubicBezTo>
                  <a:pt x="2812" y="799"/>
                  <a:pt x="2812" y="799"/>
                  <a:pt x="2812" y="799"/>
                </a:cubicBezTo>
                <a:cubicBezTo>
                  <a:pt x="2814" y="800"/>
                  <a:pt x="2814" y="800"/>
                  <a:pt x="2814" y="800"/>
                </a:cubicBezTo>
                <a:cubicBezTo>
                  <a:pt x="2815" y="803"/>
                  <a:pt x="2815" y="803"/>
                  <a:pt x="2815" y="803"/>
                </a:cubicBezTo>
                <a:cubicBezTo>
                  <a:pt x="2815" y="806"/>
                  <a:pt x="2815" y="806"/>
                  <a:pt x="2815" y="806"/>
                </a:cubicBezTo>
                <a:cubicBezTo>
                  <a:pt x="2815" y="807"/>
                  <a:pt x="2815" y="807"/>
                  <a:pt x="2815" y="807"/>
                </a:cubicBezTo>
                <a:cubicBezTo>
                  <a:pt x="2818" y="809"/>
                  <a:pt x="2818" y="809"/>
                  <a:pt x="2818" y="809"/>
                </a:cubicBezTo>
                <a:cubicBezTo>
                  <a:pt x="2817" y="809"/>
                  <a:pt x="2817" y="809"/>
                  <a:pt x="2817" y="809"/>
                </a:cubicBezTo>
                <a:cubicBezTo>
                  <a:pt x="2818" y="812"/>
                  <a:pt x="2818" y="812"/>
                  <a:pt x="2818" y="812"/>
                </a:cubicBezTo>
                <a:cubicBezTo>
                  <a:pt x="2819" y="815"/>
                  <a:pt x="2819" y="815"/>
                  <a:pt x="2819" y="815"/>
                </a:cubicBezTo>
                <a:cubicBezTo>
                  <a:pt x="2821" y="817"/>
                  <a:pt x="2821" y="817"/>
                  <a:pt x="2821" y="817"/>
                </a:cubicBezTo>
                <a:cubicBezTo>
                  <a:pt x="2822" y="822"/>
                  <a:pt x="2822" y="822"/>
                  <a:pt x="2822" y="822"/>
                </a:cubicBezTo>
                <a:cubicBezTo>
                  <a:pt x="2824" y="826"/>
                  <a:pt x="2824" y="826"/>
                  <a:pt x="2824" y="826"/>
                </a:cubicBezTo>
                <a:cubicBezTo>
                  <a:pt x="2824" y="827"/>
                  <a:pt x="2824" y="827"/>
                  <a:pt x="2824" y="827"/>
                </a:cubicBezTo>
                <a:cubicBezTo>
                  <a:pt x="2824" y="829"/>
                  <a:pt x="2824" y="829"/>
                  <a:pt x="2824" y="829"/>
                </a:cubicBezTo>
                <a:cubicBezTo>
                  <a:pt x="2822" y="832"/>
                  <a:pt x="2822" y="832"/>
                  <a:pt x="2822" y="832"/>
                </a:cubicBezTo>
                <a:cubicBezTo>
                  <a:pt x="2822" y="835"/>
                  <a:pt x="2822" y="835"/>
                  <a:pt x="2822" y="835"/>
                </a:cubicBezTo>
                <a:cubicBezTo>
                  <a:pt x="2821" y="842"/>
                  <a:pt x="2821" y="842"/>
                  <a:pt x="2821" y="842"/>
                </a:cubicBezTo>
                <a:cubicBezTo>
                  <a:pt x="2821" y="845"/>
                  <a:pt x="2821" y="845"/>
                  <a:pt x="2821" y="845"/>
                </a:cubicBezTo>
                <a:cubicBezTo>
                  <a:pt x="2822" y="846"/>
                  <a:pt x="2822" y="846"/>
                  <a:pt x="2822" y="846"/>
                </a:cubicBezTo>
                <a:cubicBezTo>
                  <a:pt x="2825" y="843"/>
                  <a:pt x="2825" y="843"/>
                  <a:pt x="2825" y="843"/>
                </a:cubicBezTo>
                <a:cubicBezTo>
                  <a:pt x="2827" y="840"/>
                  <a:pt x="2827" y="840"/>
                  <a:pt x="2827" y="840"/>
                </a:cubicBezTo>
                <a:cubicBezTo>
                  <a:pt x="2827" y="843"/>
                  <a:pt x="2827" y="843"/>
                  <a:pt x="2827" y="843"/>
                </a:cubicBezTo>
                <a:cubicBezTo>
                  <a:pt x="2825" y="846"/>
                  <a:pt x="2825" y="846"/>
                  <a:pt x="2825" y="846"/>
                </a:cubicBezTo>
                <a:cubicBezTo>
                  <a:pt x="2827" y="846"/>
                  <a:pt x="2827" y="846"/>
                  <a:pt x="2827" y="846"/>
                </a:cubicBezTo>
                <a:cubicBezTo>
                  <a:pt x="2828" y="843"/>
                  <a:pt x="2828" y="843"/>
                  <a:pt x="2828" y="843"/>
                </a:cubicBezTo>
                <a:cubicBezTo>
                  <a:pt x="2828" y="845"/>
                  <a:pt x="2828" y="845"/>
                  <a:pt x="2828" y="845"/>
                </a:cubicBezTo>
                <a:cubicBezTo>
                  <a:pt x="2831" y="843"/>
                  <a:pt x="2831" y="843"/>
                  <a:pt x="2831" y="843"/>
                </a:cubicBezTo>
                <a:cubicBezTo>
                  <a:pt x="2829" y="846"/>
                  <a:pt x="2829" y="846"/>
                  <a:pt x="2829" y="846"/>
                </a:cubicBezTo>
                <a:cubicBezTo>
                  <a:pt x="2829" y="849"/>
                  <a:pt x="2829" y="849"/>
                  <a:pt x="2829" y="849"/>
                </a:cubicBezTo>
                <a:cubicBezTo>
                  <a:pt x="2831" y="849"/>
                  <a:pt x="2831" y="849"/>
                  <a:pt x="2831" y="849"/>
                </a:cubicBezTo>
                <a:cubicBezTo>
                  <a:pt x="2831" y="848"/>
                  <a:pt x="2831" y="848"/>
                  <a:pt x="2831" y="848"/>
                </a:cubicBezTo>
                <a:cubicBezTo>
                  <a:pt x="2832" y="845"/>
                  <a:pt x="2832" y="845"/>
                  <a:pt x="2832" y="845"/>
                </a:cubicBezTo>
                <a:cubicBezTo>
                  <a:pt x="2832" y="846"/>
                  <a:pt x="2832" y="846"/>
                  <a:pt x="2832" y="846"/>
                </a:cubicBezTo>
                <a:cubicBezTo>
                  <a:pt x="2834" y="849"/>
                  <a:pt x="2834" y="849"/>
                  <a:pt x="2834" y="849"/>
                </a:cubicBezTo>
                <a:cubicBezTo>
                  <a:pt x="2834" y="848"/>
                  <a:pt x="2834" y="848"/>
                  <a:pt x="2834" y="848"/>
                </a:cubicBezTo>
                <a:cubicBezTo>
                  <a:pt x="2834" y="846"/>
                  <a:pt x="2834" y="846"/>
                  <a:pt x="2834" y="846"/>
                </a:cubicBezTo>
                <a:cubicBezTo>
                  <a:pt x="2835" y="845"/>
                  <a:pt x="2835" y="845"/>
                  <a:pt x="2835" y="845"/>
                </a:cubicBezTo>
                <a:cubicBezTo>
                  <a:pt x="2835" y="848"/>
                  <a:pt x="2835" y="848"/>
                  <a:pt x="2835" y="848"/>
                </a:cubicBezTo>
                <a:cubicBezTo>
                  <a:pt x="2835" y="849"/>
                  <a:pt x="2835" y="849"/>
                  <a:pt x="2835" y="849"/>
                </a:cubicBezTo>
                <a:cubicBezTo>
                  <a:pt x="2835" y="850"/>
                  <a:pt x="2835" y="850"/>
                  <a:pt x="2835" y="850"/>
                </a:cubicBezTo>
                <a:cubicBezTo>
                  <a:pt x="2837" y="849"/>
                  <a:pt x="2837" y="849"/>
                  <a:pt x="2837" y="849"/>
                </a:cubicBezTo>
                <a:cubicBezTo>
                  <a:pt x="2838" y="848"/>
                  <a:pt x="2838" y="848"/>
                  <a:pt x="2838" y="848"/>
                </a:cubicBezTo>
                <a:cubicBezTo>
                  <a:pt x="2840" y="843"/>
                  <a:pt x="2840" y="843"/>
                  <a:pt x="2840" y="843"/>
                </a:cubicBezTo>
                <a:cubicBezTo>
                  <a:pt x="2841" y="843"/>
                  <a:pt x="2841" y="843"/>
                  <a:pt x="2841" y="843"/>
                </a:cubicBezTo>
                <a:cubicBezTo>
                  <a:pt x="2842" y="843"/>
                  <a:pt x="2842" y="843"/>
                  <a:pt x="2842" y="843"/>
                </a:cubicBezTo>
                <a:lnTo>
                  <a:pt x="2842" y="842"/>
                </a:lnTo>
                <a:close/>
                <a:moveTo>
                  <a:pt x="3034" y="756"/>
                </a:moveTo>
                <a:cubicBezTo>
                  <a:pt x="3036" y="760"/>
                  <a:pt x="3036" y="760"/>
                  <a:pt x="3036" y="760"/>
                </a:cubicBezTo>
                <a:cubicBezTo>
                  <a:pt x="3034" y="759"/>
                  <a:pt x="3034" y="759"/>
                  <a:pt x="3034" y="759"/>
                </a:cubicBezTo>
                <a:lnTo>
                  <a:pt x="3034" y="756"/>
                </a:lnTo>
                <a:close/>
                <a:moveTo>
                  <a:pt x="1773" y="245"/>
                </a:moveTo>
                <a:cubicBezTo>
                  <a:pt x="1773" y="247"/>
                  <a:pt x="1773" y="247"/>
                  <a:pt x="1773" y="247"/>
                </a:cubicBezTo>
                <a:cubicBezTo>
                  <a:pt x="1772" y="245"/>
                  <a:pt x="1772" y="245"/>
                  <a:pt x="1772" y="245"/>
                </a:cubicBezTo>
                <a:cubicBezTo>
                  <a:pt x="1774" y="244"/>
                  <a:pt x="1774" y="244"/>
                  <a:pt x="1774" y="244"/>
                </a:cubicBezTo>
                <a:lnTo>
                  <a:pt x="1773" y="245"/>
                </a:lnTo>
                <a:close/>
                <a:moveTo>
                  <a:pt x="1774" y="263"/>
                </a:moveTo>
                <a:cubicBezTo>
                  <a:pt x="1773" y="263"/>
                  <a:pt x="1773" y="263"/>
                  <a:pt x="1773" y="263"/>
                </a:cubicBezTo>
                <a:cubicBezTo>
                  <a:pt x="1774" y="261"/>
                  <a:pt x="1774" y="261"/>
                  <a:pt x="1774" y="261"/>
                </a:cubicBezTo>
                <a:lnTo>
                  <a:pt x="1774" y="263"/>
                </a:lnTo>
                <a:close/>
                <a:moveTo>
                  <a:pt x="1779" y="234"/>
                </a:moveTo>
                <a:cubicBezTo>
                  <a:pt x="1779" y="233"/>
                  <a:pt x="1779" y="233"/>
                  <a:pt x="1779" y="233"/>
                </a:cubicBezTo>
                <a:cubicBezTo>
                  <a:pt x="1777" y="233"/>
                  <a:pt x="1777" y="233"/>
                  <a:pt x="1777" y="233"/>
                </a:cubicBezTo>
                <a:cubicBezTo>
                  <a:pt x="1776" y="232"/>
                  <a:pt x="1776" y="232"/>
                  <a:pt x="1776" y="232"/>
                </a:cubicBezTo>
                <a:cubicBezTo>
                  <a:pt x="1779" y="231"/>
                  <a:pt x="1779" y="231"/>
                  <a:pt x="1779" y="231"/>
                </a:cubicBezTo>
                <a:cubicBezTo>
                  <a:pt x="1782" y="233"/>
                  <a:pt x="1782" y="233"/>
                  <a:pt x="1782" y="233"/>
                </a:cubicBezTo>
                <a:lnTo>
                  <a:pt x="1779" y="234"/>
                </a:lnTo>
                <a:close/>
                <a:moveTo>
                  <a:pt x="1790" y="241"/>
                </a:moveTo>
                <a:cubicBezTo>
                  <a:pt x="1789" y="243"/>
                  <a:pt x="1789" y="243"/>
                  <a:pt x="1789" y="243"/>
                </a:cubicBezTo>
                <a:cubicBezTo>
                  <a:pt x="1790" y="244"/>
                  <a:pt x="1790" y="244"/>
                  <a:pt x="1790" y="244"/>
                </a:cubicBezTo>
                <a:cubicBezTo>
                  <a:pt x="1787" y="244"/>
                  <a:pt x="1787" y="244"/>
                  <a:pt x="1787" y="244"/>
                </a:cubicBezTo>
                <a:cubicBezTo>
                  <a:pt x="1789" y="243"/>
                  <a:pt x="1789" y="243"/>
                  <a:pt x="1789" y="243"/>
                </a:cubicBezTo>
                <a:cubicBezTo>
                  <a:pt x="1787" y="243"/>
                  <a:pt x="1787" y="243"/>
                  <a:pt x="1787" y="243"/>
                </a:cubicBezTo>
                <a:cubicBezTo>
                  <a:pt x="1786" y="241"/>
                  <a:pt x="1786" y="241"/>
                  <a:pt x="1786" y="241"/>
                </a:cubicBezTo>
                <a:cubicBezTo>
                  <a:pt x="1784" y="241"/>
                  <a:pt x="1784" y="241"/>
                  <a:pt x="1784" y="241"/>
                </a:cubicBezTo>
                <a:cubicBezTo>
                  <a:pt x="1783" y="241"/>
                  <a:pt x="1783" y="241"/>
                  <a:pt x="1783" y="241"/>
                </a:cubicBezTo>
                <a:cubicBezTo>
                  <a:pt x="1784" y="240"/>
                  <a:pt x="1784" y="240"/>
                  <a:pt x="1784" y="240"/>
                </a:cubicBezTo>
                <a:cubicBezTo>
                  <a:pt x="1786" y="240"/>
                  <a:pt x="1786" y="240"/>
                  <a:pt x="1786" y="240"/>
                </a:cubicBezTo>
                <a:cubicBezTo>
                  <a:pt x="1790" y="240"/>
                  <a:pt x="1790" y="240"/>
                  <a:pt x="1790" y="240"/>
                </a:cubicBezTo>
                <a:cubicBezTo>
                  <a:pt x="1789" y="241"/>
                  <a:pt x="1789" y="241"/>
                  <a:pt x="1789" y="241"/>
                </a:cubicBezTo>
                <a:lnTo>
                  <a:pt x="1790" y="241"/>
                </a:lnTo>
                <a:close/>
                <a:moveTo>
                  <a:pt x="1790" y="228"/>
                </a:moveTo>
                <a:cubicBezTo>
                  <a:pt x="1787" y="230"/>
                  <a:pt x="1787" y="230"/>
                  <a:pt x="1787" y="230"/>
                </a:cubicBezTo>
                <a:cubicBezTo>
                  <a:pt x="1789" y="228"/>
                  <a:pt x="1789" y="228"/>
                  <a:pt x="1789" y="228"/>
                </a:cubicBezTo>
                <a:cubicBezTo>
                  <a:pt x="1789" y="227"/>
                  <a:pt x="1789" y="227"/>
                  <a:pt x="1789" y="227"/>
                </a:cubicBezTo>
                <a:cubicBezTo>
                  <a:pt x="1787" y="225"/>
                  <a:pt x="1787" y="225"/>
                  <a:pt x="1787" y="225"/>
                </a:cubicBezTo>
                <a:cubicBezTo>
                  <a:pt x="1790" y="227"/>
                  <a:pt x="1790" y="227"/>
                  <a:pt x="1790" y="227"/>
                </a:cubicBezTo>
                <a:cubicBezTo>
                  <a:pt x="1789" y="228"/>
                  <a:pt x="1789" y="228"/>
                  <a:pt x="1789" y="228"/>
                </a:cubicBezTo>
                <a:lnTo>
                  <a:pt x="1790" y="228"/>
                </a:lnTo>
                <a:close/>
                <a:moveTo>
                  <a:pt x="1794" y="240"/>
                </a:moveTo>
                <a:cubicBezTo>
                  <a:pt x="1792" y="241"/>
                  <a:pt x="1792" y="241"/>
                  <a:pt x="1792" y="241"/>
                </a:cubicBezTo>
                <a:cubicBezTo>
                  <a:pt x="1792" y="240"/>
                  <a:pt x="1792" y="240"/>
                  <a:pt x="1792" y="240"/>
                </a:cubicBezTo>
                <a:cubicBezTo>
                  <a:pt x="1792" y="238"/>
                  <a:pt x="1792" y="238"/>
                  <a:pt x="1792" y="238"/>
                </a:cubicBezTo>
                <a:cubicBezTo>
                  <a:pt x="1794" y="237"/>
                  <a:pt x="1794" y="237"/>
                  <a:pt x="1794" y="237"/>
                </a:cubicBezTo>
                <a:cubicBezTo>
                  <a:pt x="1793" y="240"/>
                  <a:pt x="1793" y="240"/>
                  <a:pt x="1793" y="240"/>
                </a:cubicBezTo>
                <a:lnTo>
                  <a:pt x="1794" y="240"/>
                </a:lnTo>
                <a:close/>
                <a:moveTo>
                  <a:pt x="1796" y="221"/>
                </a:moveTo>
                <a:cubicBezTo>
                  <a:pt x="1799" y="221"/>
                  <a:pt x="1799" y="221"/>
                  <a:pt x="1799" y="221"/>
                </a:cubicBezTo>
                <a:cubicBezTo>
                  <a:pt x="1800" y="222"/>
                  <a:pt x="1800" y="222"/>
                  <a:pt x="1800" y="222"/>
                </a:cubicBezTo>
                <a:lnTo>
                  <a:pt x="1796" y="221"/>
                </a:lnTo>
                <a:close/>
                <a:moveTo>
                  <a:pt x="1842" y="190"/>
                </a:moveTo>
                <a:cubicBezTo>
                  <a:pt x="1840" y="188"/>
                  <a:pt x="1840" y="188"/>
                  <a:pt x="1840" y="188"/>
                </a:cubicBezTo>
                <a:cubicBezTo>
                  <a:pt x="1843" y="188"/>
                  <a:pt x="1843" y="188"/>
                  <a:pt x="1843" y="188"/>
                </a:cubicBezTo>
                <a:lnTo>
                  <a:pt x="1842" y="190"/>
                </a:lnTo>
                <a:close/>
                <a:moveTo>
                  <a:pt x="1882" y="155"/>
                </a:moveTo>
                <a:cubicBezTo>
                  <a:pt x="1880" y="154"/>
                  <a:pt x="1880" y="154"/>
                  <a:pt x="1880" y="154"/>
                </a:cubicBezTo>
                <a:cubicBezTo>
                  <a:pt x="1883" y="154"/>
                  <a:pt x="1883" y="154"/>
                  <a:pt x="1883" y="154"/>
                </a:cubicBezTo>
                <a:lnTo>
                  <a:pt x="1882" y="155"/>
                </a:lnTo>
                <a:close/>
                <a:moveTo>
                  <a:pt x="1899" y="144"/>
                </a:moveTo>
                <a:cubicBezTo>
                  <a:pt x="1898" y="142"/>
                  <a:pt x="1898" y="142"/>
                  <a:pt x="1898" y="142"/>
                </a:cubicBezTo>
                <a:cubicBezTo>
                  <a:pt x="1899" y="142"/>
                  <a:pt x="1899" y="142"/>
                  <a:pt x="1899" y="142"/>
                </a:cubicBezTo>
                <a:lnTo>
                  <a:pt x="1899" y="144"/>
                </a:lnTo>
                <a:close/>
                <a:moveTo>
                  <a:pt x="1840" y="329"/>
                </a:moveTo>
                <a:cubicBezTo>
                  <a:pt x="1842" y="327"/>
                  <a:pt x="1842" y="327"/>
                  <a:pt x="1842" y="327"/>
                </a:cubicBezTo>
                <a:cubicBezTo>
                  <a:pt x="1843" y="327"/>
                  <a:pt x="1843" y="327"/>
                  <a:pt x="1843" y="327"/>
                </a:cubicBezTo>
                <a:lnTo>
                  <a:pt x="1840" y="329"/>
                </a:lnTo>
                <a:close/>
                <a:moveTo>
                  <a:pt x="1509" y="882"/>
                </a:moveTo>
                <a:cubicBezTo>
                  <a:pt x="1511" y="882"/>
                  <a:pt x="1511" y="882"/>
                  <a:pt x="1511" y="882"/>
                </a:cubicBezTo>
                <a:cubicBezTo>
                  <a:pt x="1508" y="883"/>
                  <a:pt x="1508" y="883"/>
                  <a:pt x="1508" y="883"/>
                </a:cubicBezTo>
                <a:lnTo>
                  <a:pt x="1509" y="882"/>
                </a:lnTo>
                <a:close/>
                <a:moveTo>
                  <a:pt x="1501" y="896"/>
                </a:moveTo>
                <a:cubicBezTo>
                  <a:pt x="1499" y="896"/>
                  <a:pt x="1499" y="896"/>
                  <a:pt x="1499" y="896"/>
                </a:cubicBezTo>
                <a:cubicBezTo>
                  <a:pt x="1502" y="895"/>
                  <a:pt x="1502" y="895"/>
                  <a:pt x="1502" y="895"/>
                </a:cubicBezTo>
                <a:cubicBezTo>
                  <a:pt x="1505" y="895"/>
                  <a:pt x="1505" y="895"/>
                  <a:pt x="1505" y="895"/>
                </a:cubicBezTo>
                <a:lnTo>
                  <a:pt x="1501" y="896"/>
                </a:lnTo>
                <a:close/>
                <a:moveTo>
                  <a:pt x="1511" y="892"/>
                </a:moveTo>
                <a:cubicBezTo>
                  <a:pt x="1511" y="893"/>
                  <a:pt x="1511" y="893"/>
                  <a:pt x="1511" y="893"/>
                </a:cubicBezTo>
                <a:cubicBezTo>
                  <a:pt x="1509" y="893"/>
                  <a:pt x="1509" y="893"/>
                  <a:pt x="1509" y="893"/>
                </a:cubicBezTo>
                <a:cubicBezTo>
                  <a:pt x="1508" y="893"/>
                  <a:pt x="1508" y="893"/>
                  <a:pt x="1508" y="893"/>
                </a:cubicBezTo>
                <a:cubicBezTo>
                  <a:pt x="1505" y="892"/>
                  <a:pt x="1505" y="892"/>
                  <a:pt x="1505" y="892"/>
                </a:cubicBezTo>
                <a:cubicBezTo>
                  <a:pt x="1502" y="893"/>
                  <a:pt x="1502" y="893"/>
                  <a:pt x="1502" y="893"/>
                </a:cubicBezTo>
                <a:cubicBezTo>
                  <a:pt x="1501" y="893"/>
                  <a:pt x="1501" y="893"/>
                  <a:pt x="1501" y="893"/>
                </a:cubicBezTo>
                <a:cubicBezTo>
                  <a:pt x="1498" y="892"/>
                  <a:pt x="1498" y="892"/>
                  <a:pt x="1498" y="892"/>
                </a:cubicBezTo>
                <a:cubicBezTo>
                  <a:pt x="1498" y="891"/>
                  <a:pt x="1498" y="891"/>
                  <a:pt x="1498" y="891"/>
                </a:cubicBezTo>
                <a:cubicBezTo>
                  <a:pt x="1499" y="892"/>
                  <a:pt x="1499" y="892"/>
                  <a:pt x="1499" y="892"/>
                </a:cubicBezTo>
                <a:cubicBezTo>
                  <a:pt x="1501" y="892"/>
                  <a:pt x="1501" y="892"/>
                  <a:pt x="1501" y="892"/>
                </a:cubicBezTo>
                <a:cubicBezTo>
                  <a:pt x="1503" y="892"/>
                  <a:pt x="1503" y="892"/>
                  <a:pt x="1503" y="892"/>
                </a:cubicBezTo>
                <a:cubicBezTo>
                  <a:pt x="1505" y="891"/>
                  <a:pt x="1505" y="891"/>
                  <a:pt x="1505" y="891"/>
                </a:cubicBezTo>
                <a:cubicBezTo>
                  <a:pt x="1508" y="892"/>
                  <a:pt x="1508" y="892"/>
                  <a:pt x="1508" y="892"/>
                </a:cubicBezTo>
                <a:cubicBezTo>
                  <a:pt x="1511" y="892"/>
                  <a:pt x="1511" y="892"/>
                  <a:pt x="1511" y="892"/>
                </a:cubicBezTo>
                <a:cubicBezTo>
                  <a:pt x="1511" y="891"/>
                  <a:pt x="1511" y="891"/>
                  <a:pt x="1511" y="891"/>
                </a:cubicBezTo>
                <a:cubicBezTo>
                  <a:pt x="1512" y="889"/>
                  <a:pt x="1512" y="889"/>
                  <a:pt x="1512" y="889"/>
                </a:cubicBezTo>
                <a:lnTo>
                  <a:pt x="1511" y="892"/>
                </a:lnTo>
                <a:close/>
                <a:moveTo>
                  <a:pt x="1599" y="702"/>
                </a:moveTo>
                <a:cubicBezTo>
                  <a:pt x="1599" y="701"/>
                  <a:pt x="1599" y="701"/>
                  <a:pt x="1599" y="700"/>
                </a:cubicBezTo>
                <a:cubicBezTo>
                  <a:pt x="1600" y="691"/>
                  <a:pt x="1600" y="691"/>
                  <a:pt x="1600" y="691"/>
                </a:cubicBezTo>
                <a:lnTo>
                  <a:pt x="1599" y="702"/>
                </a:lnTo>
                <a:close/>
                <a:moveTo>
                  <a:pt x="1600" y="689"/>
                </a:moveTo>
                <a:cubicBezTo>
                  <a:pt x="1599" y="689"/>
                  <a:pt x="1599" y="689"/>
                  <a:pt x="1599" y="689"/>
                </a:cubicBezTo>
                <a:cubicBezTo>
                  <a:pt x="1600" y="687"/>
                  <a:pt x="1600" y="687"/>
                  <a:pt x="1600" y="687"/>
                </a:cubicBezTo>
                <a:cubicBezTo>
                  <a:pt x="1600" y="689"/>
                  <a:pt x="1600" y="689"/>
                  <a:pt x="1600" y="689"/>
                </a:cubicBezTo>
                <a:close/>
                <a:moveTo>
                  <a:pt x="1651" y="992"/>
                </a:moveTo>
                <a:cubicBezTo>
                  <a:pt x="1650" y="992"/>
                  <a:pt x="1650" y="992"/>
                  <a:pt x="1650" y="992"/>
                </a:cubicBezTo>
                <a:cubicBezTo>
                  <a:pt x="1651" y="991"/>
                  <a:pt x="1651" y="991"/>
                  <a:pt x="1651" y="991"/>
                </a:cubicBezTo>
                <a:lnTo>
                  <a:pt x="1651" y="992"/>
                </a:lnTo>
                <a:close/>
                <a:moveTo>
                  <a:pt x="1696" y="859"/>
                </a:moveTo>
                <a:cubicBezTo>
                  <a:pt x="1697" y="859"/>
                  <a:pt x="1697" y="859"/>
                  <a:pt x="1697" y="859"/>
                </a:cubicBezTo>
                <a:cubicBezTo>
                  <a:pt x="1700" y="860"/>
                  <a:pt x="1700" y="860"/>
                  <a:pt x="1700" y="860"/>
                </a:cubicBezTo>
                <a:lnTo>
                  <a:pt x="1696" y="859"/>
                </a:lnTo>
                <a:close/>
                <a:moveTo>
                  <a:pt x="1816" y="1100"/>
                </a:moveTo>
                <a:cubicBezTo>
                  <a:pt x="1815" y="1098"/>
                  <a:pt x="1815" y="1098"/>
                  <a:pt x="1815" y="1098"/>
                </a:cubicBezTo>
                <a:cubicBezTo>
                  <a:pt x="1816" y="1098"/>
                  <a:pt x="1816" y="1098"/>
                  <a:pt x="1816" y="1098"/>
                </a:cubicBezTo>
                <a:cubicBezTo>
                  <a:pt x="1817" y="1100"/>
                  <a:pt x="1817" y="1100"/>
                  <a:pt x="1817" y="1100"/>
                </a:cubicBezTo>
                <a:lnTo>
                  <a:pt x="1816" y="1100"/>
                </a:lnTo>
                <a:close/>
                <a:moveTo>
                  <a:pt x="1856" y="1130"/>
                </a:moveTo>
                <a:cubicBezTo>
                  <a:pt x="1855" y="1127"/>
                  <a:pt x="1855" y="1127"/>
                  <a:pt x="1855" y="1127"/>
                </a:cubicBezTo>
                <a:cubicBezTo>
                  <a:pt x="1856" y="1129"/>
                  <a:pt x="1856" y="1129"/>
                  <a:pt x="1856" y="1129"/>
                </a:cubicBezTo>
                <a:lnTo>
                  <a:pt x="1856" y="1130"/>
                </a:lnTo>
                <a:close/>
                <a:moveTo>
                  <a:pt x="1936" y="1405"/>
                </a:moveTo>
                <a:cubicBezTo>
                  <a:pt x="1936" y="1404"/>
                  <a:pt x="1936" y="1404"/>
                  <a:pt x="1935" y="1403"/>
                </a:cubicBezTo>
                <a:cubicBezTo>
                  <a:pt x="1936" y="1404"/>
                  <a:pt x="1936" y="1404"/>
                  <a:pt x="1936" y="1404"/>
                </a:cubicBezTo>
                <a:lnTo>
                  <a:pt x="1936" y="1405"/>
                </a:lnTo>
                <a:close/>
                <a:moveTo>
                  <a:pt x="2071" y="1184"/>
                </a:moveTo>
                <a:cubicBezTo>
                  <a:pt x="2070" y="1184"/>
                  <a:pt x="2070" y="1184"/>
                  <a:pt x="2070" y="1184"/>
                </a:cubicBezTo>
                <a:cubicBezTo>
                  <a:pt x="2068" y="1183"/>
                  <a:pt x="2068" y="1183"/>
                  <a:pt x="2068" y="1183"/>
                </a:cubicBezTo>
                <a:cubicBezTo>
                  <a:pt x="2065" y="1182"/>
                  <a:pt x="2065" y="1182"/>
                  <a:pt x="2065" y="1182"/>
                </a:cubicBezTo>
                <a:cubicBezTo>
                  <a:pt x="2064" y="1182"/>
                  <a:pt x="2064" y="1182"/>
                  <a:pt x="2064" y="1182"/>
                </a:cubicBezTo>
                <a:cubicBezTo>
                  <a:pt x="2064" y="1180"/>
                  <a:pt x="2064" y="1180"/>
                  <a:pt x="2064" y="1180"/>
                </a:cubicBezTo>
                <a:cubicBezTo>
                  <a:pt x="2063" y="1180"/>
                  <a:pt x="2063" y="1180"/>
                  <a:pt x="2063" y="1180"/>
                </a:cubicBezTo>
                <a:cubicBezTo>
                  <a:pt x="2064" y="1177"/>
                  <a:pt x="2064" y="1177"/>
                  <a:pt x="2064" y="1177"/>
                </a:cubicBezTo>
                <a:cubicBezTo>
                  <a:pt x="2064" y="1174"/>
                  <a:pt x="2064" y="1174"/>
                  <a:pt x="2064" y="1174"/>
                </a:cubicBezTo>
                <a:cubicBezTo>
                  <a:pt x="2063" y="1173"/>
                  <a:pt x="2063" y="1173"/>
                  <a:pt x="2063" y="1173"/>
                </a:cubicBezTo>
                <a:cubicBezTo>
                  <a:pt x="2061" y="1171"/>
                  <a:pt x="2061" y="1171"/>
                  <a:pt x="2061" y="1171"/>
                </a:cubicBezTo>
                <a:cubicBezTo>
                  <a:pt x="2061" y="1170"/>
                  <a:pt x="2061" y="1170"/>
                  <a:pt x="2061" y="1170"/>
                </a:cubicBezTo>
                <a:cubicBezTo>
                  <a:pt x="2060" y="1166"/>
                  <a:pt x="2060" y="1166"/>
                  <a:pt x="2060" y="1166"/>
                </a:cubicBezTo>
                <a:cubicBezTo>
                  <a:pt x="2057" y="1163"/>
                  <a:pt x="2057" y="1163"/>
                  <a:pt x="2057" y="1163"/>
                </a:cubicBezTo>
                <a:cubicBezTo>
                  <a:pt x="2055" y="1160"/>
                  <a:pt x="2055" y="1160"/>
                  <a:pt x="2055" y="1160"/>
                </a:cubicBezTo>
                <a:cubicBezTo>
                  <a:pt x="2053" y="1159"/>
                  <a:pt x="2053" y="1159"/>
                  <a:pt x="2053" y="1159"/>
                </a:cubicBezTo>
                <a:cubicBezTo>
                  <a:pt x="2048" y="1147"/>
                  <a:pt x="2048" y="1147"/>
                  <a:pt x="2048" y="1147"/>
                </a:cubicBezTo>
                <a:cubicBezTo>
                  <a:pt x="2048" y="1146"/>
                  <a:pt x="2048" y="1146"/>
                  <a:pt x="2048" y="1146"/>
                </a:cubicBezTo>
                <a:cubicBezTo>
                  <a:pt x="2050" y="1143"/>
                  <a:pt x="2050" y="1143"/>
                  <a:pt x="2050" y="1143"/>
                </a:cubicBezTo>
                <a:cubicBezTo>
                  <a:pt x="2050" y="1140"/>
                  <a:pt x="2050" y="1140"/>
                  <a:pt x="2050" y="1140"/>
                </a:cubicBezTo>
                <a:cubicBezTo>
                  <a:pt x="2048" y="1139"/>
                  <a:pt x="2048" y="1139"/>
                  <a:pt x="2048" y="1139"/>
                </a:cubicBezTo>
                <a:cubicBezTo>
                  <a:pt x="2048" y="1136"/>
                  <a:pt x="2048" y="1136"/>
                  <a:pt x="2048" y="1136"/>
                </a:cubicBezTo>
                <a:cubicBezTo>
                  <a:pt x="2047" y="1131"/>
                  <a:pt x="2047" y="1131"/>
                  <a:pt x="2047" y="1131"/>
                </a:cubicBezTo>
                <a:cubicBezTo>
                  <a:pt x="2048" y="1126"/>
                  <a:pt x="2048" y="1126"/>
                  <a:pt x="2048" y="1126"/>
                </a:cubicBezTo>
                <a:cubicBezTo>
                  <a:pt x="2048" y="1123"/>
                  <a:pt x="2048" y="1123"/>
                  <a:pt x="2048" y="1123"/>
                </a:cubicBezTo>
                <a:cubicBezTo>
                  <a:pt x="2047" y="1124"/>
                  <a:pt x="2047" y="1124"/>
                  <a:pt x="2047" y="1124"/>
                </a:cubicBezTo>
                <a:cubicBezTo>
                  <a:pt x="2048" y="1120"/>
                  <a:pt x="2048" y="1120"/>
                  <a:pt x="2048" y="1120"/>
                </a:cubicBezTo>
                <a:cubicBezTo>
                  <a:pt x="2048" y="1117"/>
                  <a:pt x="2048" y="1117"/>
                  <a:pt x="2048" y="1117"/>
                </a:cubicBezTo>
                <a:cubicBezTo>
                  <a:pt x="2047" y="1113"/>
                  <a:pt x="2047" y="1113"/>
                  <a:pt x="2047" y="1113"/>
                </a:cubicBezTo>
                <a:cubicBezTo>
                  <a:pt x="2048" y="1110"/>
                  <a:pt x="2048" y="1110"/>
                  <a:pt x="2048" y="1110"/>
                </a:cubicBezTo>
                <a:cubicBezTo>
                  <a:pt x="2048" y="1107"/>
                  <a:pt x="2048" y="1107"/>
                  <a:pt x="2048" y="1107"/>
                </a:cubicBezTo>
                <a:cubicBezTo>
                  <a:pt x="2048" y="1106"/>
                  <a:pt x="2048" y="1106"/>
                  <a:pt x="2048" y="1106"/>
                </a:cubicBezTo>
                <a:cubicBezTo>
                  <a:pt x="2050" y="1108"/>
                  <a:pt x="2050" y="1108"/>
                  <a:pt x="2050" y="1108"/>
                </a:cubicBezTo>
                <a:cubicBezTo>
                  <a:pt x="2048" y="1110"/>
                  <a:pt x="2048" y="1110"/>
                  <a:pt x="2048" y="1110"/>
                </a:cubicBezTo>
                <a:cubicBezTo>
                  <a:pt x="2050" y="1113"/>
                  <a:pt x="2050" y="1113"/>
                  <a:pt x="2050" y="1113"/>
                </a:cubicBezTo>
                <a:cubicBezTo>
                  <a:pt x="2050" y="1117"/>
                  <a:pt x="2050" y="1117"/>
                  <a:pt x="2050" y="1117"/>
                </a:cubicBezTo>
                <a:cubicBezTo>
                  <a:pt x="2054" y="1126"/>
                  <a:pt x="2054" y="1126"/>
                  <a:pt x="2054" y="1126"/>
                </a:cubicBezTo>
                <a:cubicBezTo>
                  <a:pt x="2053" y="1128"/>
                  <a:pt x="2053" y="1128"/>
                  <a:pt x="2053" y="1128"/>
                </a:cubicBezTo>
                <a:cubicBezTo>
                  <a:pt x="2053" y="1130"/>
                  <a:pt x="2053" y="1130"/>
                  <a:pt x="2053" y="1130"/>
                </a:cubicBezTo>
                <a:cubicBezTo>
                  <a:pt x="2055" y="1134"/>
                  <a:pt x="2055" y="1134"/>
                  <a:pt x="2055" y="1134"/>
                </a:cubicBezTo>
                <a:cubicBezTo>
                  <a:pt x="2055" y="1139"/>
                  <a:pt x="2055" y="1139"/>
                  <a:pt x="2055" y="1139"/>
                </a:cubicBezTo>
                <a:cubicBezTo>
                  <a:pt x="2057" y="1143"/>
                  <a:pt x="2057" y="1143"/>
                  <a:pt x="2057" y="1143"/>
                </a:cubicBezTo>
                <a:cubicBezTo>
                  <a:pt x="2057" y="1144"/>
                  <a:pt x="2057" y="1144"/>
                  <a:pt x="2057" y="1144"/>
                </a:cubicBezTo>
                <a:cubicBezTo>
                  <a:pt x="2057" y="1146"/>
                  <a:pt x="2057" y="1146"/>
                  <a:pt x="2057" y="1146"/>
                </a:cubicBezTo>
                <a:cubicBezTo>
                  <a:pt x="2054" y="1149"/>
                  <a:pt x="2054" y="1149"/>
                  <a:pt x="2054" y="1149"/>
                </a:cubicBezTo>
                <a:cubicBezTo>
                  <a:pt x="2054" y="1150"/>
                  <a:pt x="2054" y="1150"/>
                  <a:pt x="2054" y="1150"/>
                </a:cubicBezTo>
                <a:cubicBezTo>
                  <a:pt x="2055" y="1151"/>
                  <a:pt x="2055" y="1151"/>
                  <a:pt x="2055" y="1151"/>
                </a:cubicBezTo>
                <a:cubicBezTo>
                  <a:pt x="2057" y="1153"/>
                  <a:pt x="2057" y="1153"/>
                  <a:pt x="2057" y="1153"/>
                </a:cubicBezTo>
                <a:cubicBezTo>
                  <a:pt x="2058" y="1153"/>
                  <a:pt x="2058" y="1153"/>
                  <a:pt x="2058" y="1153"/>
                </a:cubicBezTo>
                <a:cubicBezTo>
                  <a:pt x="2061" y="1156"/>
                  <a:pt x="2061" y="1156"/>
                  <a:pt x="2061" y="1156"/>
                </a:cubicBezTo>
                <a:cubicBezTo>
                  <a:pt x="2064" y="1160"/>
                  <a:pt x="2064" y="1160"/>
                  <a:pt x="2064" y="1160"/>
                </a:cubicBezTo>
                <a:cubicBezTo>
                  <a:pt x="2065" y="1167"/>
                  <a:pt x="2065" y="1167"/>
                  <a:pt x="2065" y="1167"/>
                </a:cubicBezTo>
                <a:cubicBezTo>
                  <a:pt x="2071" y="1183"/>
                  <a:pt x="2071" y="1183"/>
                  <a:pt x="2071" y="1183"/>
                </a:cubicBezTo>
                <a:cubicBezTo>
                  <a:pt x="2071" y="1184"/>
                  <a:pt x="2071" y="1184"/>
                  <a:pt x="2071" y="1184"/>
                </a:cubicBezTo>
                <a:close/>
                <a:moveTo>
                  <a:pt x="2118" y="1257"/>
                </a:moveTo>
                <a:cubicBezTo>
                  <a:pt x="2118" y="1262"/>
                  <a:pt x="2118" y="1262"/>
                  <a:pt x="2118" y="1262"/>
                </a:cubicBezTo>
                <a:cubicBezTo>
                  <a:pt x="2114" y="1256"/>
                  <a:pt x="2114" y="1256"/>
                  <a:pt x="2114" y="1256"/>
                </a:cubicBezTo>
                <a:cubicBezTo>
                  <a:pt x="2114" y="1259"/>
                  <a:pt x="2114" y="1259"/>
                  <a:pt x="2114" y="1259"/>
                </a:cubicBezTo>
                <a:cubicBezTo>
                  <a:pt x="2113" y="1259"/>
                  <a:pt x="2113" y="1259"/>
                  <a:pt x="2113" y="1259"/>
                </a:cubicBezTo>
                <a:cubicBezTo>
                  <a:pt x="2111" y="1257"/>
                  <a:pt x="2111" y="1257"/>
                  <a:pt x="2111" y="1257"/>
                </a:cubicBezTo>
                <a:cubicBezTo>
                  <a:pt x="2111" y="1253"/>
                  <a:pt x="2111" y="1253"/>
                  <a:pt x="2111" y="1253"/>
                </a:cubicBezTo>
                <a:cubicBezTo>
                  <a:pt x="2111" y="1250"/>
                  <a:pt x="2111" y="1250"/>
                  <a:pt x="2111" y="1250"/>
                </a:cubicBezTo>
                <a:cubicBezTo>
                  <a:pt x="2110" y="1249"/>
                  <a:pt x="2110" y="1249"/>
                  <a:pt x="2110" y="1249"/>
                </a:cubicBezTo>
                <a:cubicBezTo>
                  <a:pt x="2108" y="1247"/>
                  <a:pt x="2108" y="1247"/>
                  <a:pt x="2108" y="1247"/>
                </a:cubicBezTo>
                <a:cubicBezTo>
                  <a:pt x="2108" y="1243"/>
                  <a:pt x="2108" y="1243"/>
                  <a:pt x="2108" y="1243"/>
                </a:cubicBezTo>
                <a:cubicBezTo>
                  <a:pt x="2108" y="1240"/>
                  <a:pt x="2108" y="1240"/>
                  <a:pt x="2108" y="1240"/>
                </a:cubicBezTo>
                <a:cubicBezTo>
                  <a:pt x="2104" y="1232"/>
                  <a:pt x="2104" y="1232"/>
                  <a:pt x="2104" y="1232"/>
                </a:cubicBezTo>
                <a:cubicBezTo>
                  <a:pt x="2104" y="1230"/>
                  <a:pt x="2104" y="1230"/>
                  <a:pt x="2104" y="1230"/>
                </a:cubicBezTo>
                <a:cubicBezTo>
                  <a:pt x="2106" y="1227"/>
                  <a:pt x="2106" y="1227"/>
                  <a:pt x="2106" y="1227"/>
                </a:cubicBezTo>
                <a:cubicBezTo>
                  <a:pt x="2107" y="1225"/>
                  <a:pt x="2107" y="1225"/>
                  <a:pt x="2107" y="1225"/>
                </a:cubicBezTo>
                <a:cubicBezTo>
                  <a:pt x="2108" y="1222"/>
                  <a:pt x="2108" y="1222"/>
                  <a:pt x="2108" y="1222"/>
                </a:cubicBezTo>
                <a:cubicBezTo>
                  <a:pt x="2107" y="1210"/>
                  <a:pt x="2107" y="1210"/>
                  <a:pt x="2107" y="1210"/>
                </a:cubicBezTo>
                <a:cubicBezTo>
                  <a:pt x="2108" y="1207"/>
                  <a:pt x="2108" y="1207"/>
                  <a:pt x="2108" y="1207"/>
                </a:cubicBezTo>
                <a:cubicBezTo>
                  <a:pt x="2108" y="1206"/>
                  <a:pt x="2108" y="1206"/>
                  <a:pt x="2108" y="1206"/>
                </a:cubicBezTo>
                <a:cubicBezTo>
                  <a:pt x="2107" y="1204"/>
                  <a:pt x="2107" y="1204"/>
                  <a:pt x="2107" y="1204"/>
                </a:cubicBezTo>
                <a:cubicBezTo>
                  <a:pt x="2104" y="1200"/>
                  <a:pt x="2104" y="1200"/>
                  <a:pt x="2104" y="1200"/>
                </a:cubicBezTo>
                <a:cubicBezTo>
                  <a:pt x="2104" y="1197"/>
                  <a:pt x="2104" y="1197"/>
                  <a:pt x="2104" y="1197"/>
                </a:cubicBezTo>
                <a:cubicBezTo>
                  <a:pt x="2104" y="1196"/>
                  <a:pt x="2104" y="1196"/>
                  <a:pt x="2104" y="1196"/>
                </a:cubicBezTo>
                <a:cubicBezTo>
                  <a:pt x="2106" y="1194"/>
                  <a:pt x="2106" y="1194"/>
                  <a:pt x="2106" y="1194"/>
                </a:cubicBezTo>
                <a:cubicBezTo>
                  <a:pt x="2107" y="1194"/>
                  <a:pt x="2107" y="1194"/>
                  <a:pt x="2107" y="1194"/>
                </a:cubicBezTo>
                <a:cubicBezTo>
                  <a:pt x="2110" y="1199"/>
                  <a:pt x="2110" y="1199"/>
                  <a:pt x="2110" y="1199"/>
                </a:cubicBezTo>
                <a:cubicBezTo>
                  <a:pt x="2111" y="1203"/>
                  <a:pt x="2111" y="1203"/>
                  <a:pt x="2111" y="1203"/>
                </a:cubicBezTo>
                <a:cubicBezTo>
                  <a:pt x="2113" y="1210"/>
                  <a:pt x="2113" y="1210"/>
                  <a:pt x="2113" y="1210"/>
                </a:cubicBezTo>
                <a:cubicBezTo>
                  <a:pt x="2113" y="1213"/>
                  <a:pt x="2113" y="1213"/>
                  <a:pt x="2113" y="1213"/>
                </a:cubicBezTo>
                <a:cubicBezTo>
                  <a:pt x="2113" y="1217"/>
                  <a:pt x="2113" y="1217"/>
                  <a:pt x="2113" y="1217"/>
                </a:cubicBezTo>
                <a:cubicBezTo>
                  <a:pt x="2116" y="1220"/>
                  <a:pt x="2116" y="1220"/>
                  <a:pt x="2116" y="1220"/>
                </a:cubicBezTo>
                <a:cubicBezTo>
                  <a:pt x="2116" y="1223"/>
                  <a:pt x="2116" y="1223"/>
                  <a:pt x="2116" y="1223"/>
                </a:cubicBezTo>
                <a:cubicBezTo>
                  <a:pt x="2116" y="1227"/>
                  <a:pt x="2116" y="1227"/>
                  <a:pt x="2116" y="1227"/>
                </a:cubicBezTo>
                <a:cubicBezTo>
                  <a:pt x="2116" y="1229"/>
                  <a:pt x="2116" y="1229"/>
                  <a:pt x="2116" y="1229"/>
                </a:cubicBezTo>
                <a:cubicBezTo>
                  <a:pt x="2113" y="1232"/>
                  <a:pt x="2113" y="1232"/>
                  <a:pt x="2113" y="1232"/>
                </a:cubicBezTo>
                <a:cubicBezTo>
                  <a:pt x="2114" y="1237"/>
                  <a:pt x="2114" y="1237"/>
                  <a:pt x="2114" y="1237"/>
                </a:cubicBezTo>
                <a:cubicBezTo>
                  <a:pt x="2114" y="1240"/>
                  <a:pt x="2114" y="1240"/>
                  <a:pt x="2114" y="1240"/>
                </a:cubicBezTo>
                <a:cubicBezTo>
                  <a:pt x="2114" y="1243"/>
                  <a:pt x="2114" y="1243"/>
                  <a:pt x="2114" y="1243"/>
                </a:cubicBezTo>
                <a:cubicBezTo>
                  <a:pt x="2114" y="1249"/>
                  <a:pt x="2114" y="1249"/>
                  <a:pt x="2114" y="1249"/>
                </a:cubicBezTo>
                <a:cubicBezTo>
                  <a:pt x="2114" y="1252"/>
                  <a:pt x="2114" y="1252"/>
                  <a:pt x="2114" y="1252"/>
                </a:cubicBezTo>
                <a:cubicBezTo>
                  <a:pt x="2116" y="1252"/>
                  <a:pt x="2116" y="1252"/>
                  <a:pt x="2116" y="1252"/>
                </a:cubicBezTo>
                <a:cubicBezTo>
                  <a:pt x="2117" y="1255"/>
                  <a:pt x="2117" y="1255"/>
                  <a:pt x="2117" y="1255"/>
                </a:cubicBezTo>
                <a:lnTo>
                  <a:pt x="2118" y="1257"/>
                </a:lnTo>
                <a:close/>
                <a:moveTo>
                  <a:pt x="2078" y="1094"/>
                </a:moveTo>
                <a:cubicBezTo>
                  <a:pt x="2078" y="1091"/>
                  <a:pt x="2078" y="1091"/>
                  <a:pt x="2078" y="1091"/>
                </a:cubicBezTo>
                <a:cubicBezTo>
                  <a:pt x="2078" y="1088"/>
                  <a:pt x="2078" y="1088"/>
                  <a:pt x="2078" y="1088"/>
                </a:cubicBezTo>
                <a:cubicBezTo>
                  <a:pt x="2080" y="1085"/>
                  <a:pt x="2080" y="1085"/>
                  <a:pt x="2080" y="1085"/>
                </a:cubicBezTo>
                <a:cubicBezTo>
                  <a:pt x="2080" y="1084"/>
                  <a:pt x="2080" y="1084"/>
                  <a:pt x="2080" y="1084"/>
                </a:cubicBezTo>
                <a:cubicBezTo>
                  <a:pt x="2081" y="1083"/>
                  <a:pt x="2081" y="1083"/>
                  <a:pt x="2081" y="1083"/>
                </a:cubicBezTo>
                <a:cubicBezTo>
                  <a:pt x="2080" y="1078"/>
                  <a:pt x="2080" y="1078"/>
                  <a:pt x="2080" y="1078"/>
                </a:cubicBezTo>
                <a:cubicBezTo>
                  <a:pt x="2080" y="1077"/>
                  <a:pt x="2080" y="1077"/>
                  <a:pt x="2080" y="1077"/>
                </a:cubicBezTo>
                <a:cubicBezTo>
                  <a:pt x="2080" y="1074"/>
                  <a:pt x="2080" y="1074"/>
                  <a:pt x="2080" y="1074"/>
                </a:cubicBezTo>
                <a:cubicBezTo>
                  <a:pt x="2081" y="1071"/>
                  <a:pt x="2081" y="1071"/>
                  <a:pt x="2081" y="1071"/>
                </a:cubicBezTo>
                <a:cubicBezTo>
                  <a:pt x="2083" y="1068"/>
                  <a:pt x="2083" y="1068"/>
                  <a:pt x="2083" y="1068"/>
                </a:cubicBezTo>
                <a:cubicBezTo>
                  <a:pt x="2081" y="1067"/>
                  <a:pt x="2081" y="1067"/>
                  <a:pt x="2081" y="1067"/>
                </a:cubicBezTo>
                <a:cubicBezTo>
                  <a:pt x="2083" y="1065"/>
                  <a:pt x="2083" y="1065"/>
                  <a:pt x="2083" y="1065"/>
                </a:cubicBezTo>
                <a:cubicBezTo>
                  <a:pt x="2084" y="1065"/>
                  <a:pt x="2084" y="1065"/>
                  <a:pt x="2084" y="1065"/>
                </a:cubicBezTo>
                <a:cubicBezTo>
                  <a:pt x="2087" y="1064"/>
                  <a:pt x="2087" y="1064"/>
                  <a:pt x="2087" y="1064"/>
                </a:cubicBezTo>
                <a:cubicBezTo>
                  <a:pt x="2088" y="1064"/>
                  <a:pt x="2088" y="1064"/>
                  <a:pt x="2088" y="1064"/>
                </a:cubicBezTo>
                <a:cubicBezTo>
                  <a:pt x="2090" y="1061"/>
                  <a:pt x="2090" y="1061"/>
                  <a:pt x="2090" y="1061"/>
                </a:cubicBezTo>
                <a:cubicBezTo>
                  <a:pt x="2090" y="1063"/>
                  <a:pt x="2090" y="1063"/>
                  <a:pt x="2090" y="1063"/>
                </a:cubicBezTo>
                <a:cubicBezTo>
                  <a:pt x="2093" y="1064"/>
                  <a:pt x="2093" y="1064"/>
                  <a:pt x="2093" y="1064"/>
                </a:cubicBezTo>
                <a:cubicBezTo>
                  <a:pt x="2094" y="1063"/>
                  <a:pt x="2094" y="1063"/>
                  <a:pt x="2094" y="1063"/>
                </a:cubicBezTo>
                <a:cubicBezTo>
                  <a:pt x="2096" y="1061"/>
                  <a:pt x="2096" y="1061"/>
                  <a:pt x="2096" y="1061"/>
                </a:cubicBezTo>
                <a:cubicBezTo>
                  <a:pt x="2097" y="1061"/>
                  <a:pt x="2097" y="1061"/>
                  <a:pt x="2097" y="1061"/>
                </a:cubicBezTo>
                <a:cubicBezTo>
                  <a:pt x="2097" y="1060"/>
                  <a:pt x="2097" y="1060"/>
                  <a:pt x="2097" y="1060"/>
                </a:cubicBezTo>
                <a:cubicBezTo>
                  <a:pt x="2097" y="1058"/>
                  <a:pt x="2097" y="1058"/>
                  <a:pt x="2097" y="1058"/>
                </a:cubicBezTo>
                <a:cubicBezTo>
                  <a:pt x="2098" y="1058"/>
                  <a:pt x="2098" y="1058"/>
                  <a:pt x="2098" y="1058"/>
                </a:cubicBezTo>
                <a:cubicBezTo>
                  <a:pt x="2100" y="1060"/>
                  <a:pt x="2100" y="1060"/>
                  <a:pt x="2100" y="1060"/>
                </a:cubicBezTo>
                <a:cubicBezTo>
                  <a:pt x="2100" y="1061"/>
                  <a:pt x="2100" y="1061"/>
                  <a:pt x="2100" y="1061"/>
                </a:cubicBezTo>
                <a:cubicBezTo>
                  <a:pt x="2101" y="1061"/>
                  <a:pt x="2101" y="1061"/>
                  <a:pt x="2101" y="1061"/>
                </a:cubicBezTo>
                <a:cubicBezTo>
                  <a:pt x="2103" y="1060"/>
                  <a:pt x="2103" y="1060"/>
                  <a:pt x="2103" y="1060"/>
                </a:cubicBezTo>
                <a:cubicBezTo>
                  <a:pt x="2103" y="1061"/>
                  <a:pt x="2103" y="1061"/>
                  <a:pt x="2103" y="1061"/>
                </a:cubicBezTo>
                <a:cubicBezTo>
                  <a:pt x="2104" y="1063"/>
                  <a:pt x="2104" y="1063"/>
                  <a:pt x="2104" y="1063"/>
                </a:cubicBezTo>
                <a:cubicBezTo>
                  <a:pt x="2106" y="1063"/>
                  <a:pt x="2106" y="1063"/>
                  <a:pt x="2106" y="1063"/>
                </a:cubicBezTo>
                <a:cubicBezTo>
                  <a:pt x="2107" y="1067"/>
                  <a:pt x="2107" y="1067"/>
                  <a:pt x="2107" y="1067"/>
                </a:cubicBezTo>
                <a:cubicBezTo>
                  <a:pt x="2110" y="1068"/>
                  <a:pt x="2110" y="1068"/>
                  <a:pt x="2110" y="1068"/>
                </a:cubicBezTo>
                <a:cubicBezTo>
                  <a:pt x="2113" y="1067"/>
                  <a:pt x="2113" y="1067"/>
                  <a:pt x="2113" y="1067"/>
                </a:cubicBezTo>
                <a:cubicBezTo>
                  <a:pt x="2114" y="1067"/>
                  <a:pt x="2114" y="1067"/>
                  <a:pt x="2114" y="1067"/>
                </a:cubicBezTo>
                <a:cubicBezTo>
                  <a:pt x="2117" y="1068"/>
                  <a:pt x="2117" y="1068"/>
                  <a:pt x="2117" y="1068"/>
                </a:cubicBezTo>
                <a:cubicBezTo>
                  <a:pt x="2111" y="1070"/>
                  <a:pt x="2111" y="1070"/>
                  <a:pt x="2111" y="1070"/>
                </a:cubicBezTo>
                <a:cubicBezTo>
                  <a:pt x="2111" y="1071"/>
                  <a:pt x="2111" y="1071"/>
                  <a:pt x="2111" y="1071"/>
                </a:cubicBezTo>
                <a:cubicBezTo>
                  <a:pt x="2108" y="1071"/>
                  <a:pt x="2108" y="1071"/>
                  <a:pt x="2108" y="1071"/>
                </a:cubicBezTo>
                <a:cubicBezTo>
                  <a:pt x="2107" y="1074"/>
                  <a:pt x="2107" y="1074"/>
                  <a:pt x="2107" y="1074"/>
                </a:cubicBezTo>
                <a:cubicBezTo>
                  <a:pt x="2107" y="1077"/>
                  <a:pt x="2107" y="1077"/>
                  <a:pt x="2107" y="1077"/>
                </a:cubicBezTo>
                <a:cubicBezTo>
                  <a:pt x="2107" y="1078"/>
                  <a:pt x="2107" y="1078"/>
                  <a:pt x="2107" y="1078"/>
                </a:cubicBezTo>
                <a:cubicBezTo>
                  <a:pt x="2106" y="1081"/>
                  <a:pt x="2106" y="1081"/>
                  <a:pt x="2106" y="1081"/>
                </a:cubicBezTo>
                <a:cubicBezTo>
                  <a:pt x="2106" y="1083"/>
                  <a:pt x="2106" y="1083"/>
                  <a:pt x="2106" y="1083"/>
                </a:cubicBezTo>
                <a:cubicBezTo>
                  <a:pt x="2104" y="1084"/>
                  <a:pt x="2104" y="1084"/>
                  <a:pt x="2104" y="1084"/>
                </a:cubicBezTo>
                <a:cubicBezTo>
                  <a:pt x="2106" y="1085"/>
                  <a:pt x="2106" y="1085"/>
                  <a:pt x="2106" y="1085"/>
                </a:cubicBezTo>
                <a:cubicBezTo>
                  <a:pt x="2103" y="1084"/>
                  <a:pt x="2103" y="1084"/>
                  <a:pt x="2103" y="1084"/>
                </a:cubicBezTo>
                <a:cubicBezTo>
                  <a:pt x="2101" y="1085"/>
                  <a:pt x="2101" y="1085"/>
                  <a:pt x="2101" y="1085"/>
                </a:cubicBezTo>
                <a:cubicBezTo>
                  <a:pt x="2103" y="1087"/>
                  <a:pt x="2103" y="1087"/>
                  <a:pt x="2103" y="1087"/>
                </a:cubicBezTo>
                <a:cubicBezTo>
                  <a:pt x="2101" y="1088"/>
                  <a:pt x="2101" y="1088"/>
                  <a:pt x="2101" y="1088"/>
                </a:cubicBezTo>
                <a:cubicBezTo>
                  <a:pt x="2101" y="1090"/>
                  <a:pt x="2101" y="1090"/>
                  <a:pt x="2101" y="1090"/>
                </a:cubicBezTo>
                <a:cubicBezTo>
                  <a:pt x="2098" y="1090"/>
                  <a:pt x="2098" y="1090"/>
                  <a:pt x="2098" y="1090"/>
                </a:cubicBezTo>
                <a:cubicBezTo>
                  <a:pt x="2098" y="1091"/>
                  <a:pt x="2098" y="1091"/>
                  <a:pt x="2098" y="1091"/>
                </a:cubicBezTo>
                <a:cubicBezTo>
                  <a:pt x="2100" y="1091"/>
                  <a:pt x="2100" y="1091"/>
                  <a:pt x="2100" y="1091"/>
                </a:cubicBezTo>
                <a:cubicBezTo>
                  <a:pt x="2101" y="1091"/>
                  <a:pt x="2101" y="1091"/>
                  <a:pt x="2101" y="1091"/>
                </a:cubicBezTo>
                <a:cubicBezTo>
                  <a:pt x="2098" y="1093"/>
                  <a:pt x="2098" y="1093"/>
                  <a:pt x="2098" y="1093"/>
                </a:cubicBezTo>
                <a:cubicBezTo>
                  <a:pt x="2097" y="1093"/>
                  <a:pt x="2097" y="1093"/>
                  <a:pt x="2097" y="1093"/>
                </a:cubicBezTo>
                <a:cubicBezTo>
                  <a:pt x="2101" y="1094"/>
                  <a:pt x="2101" y="1094"/>
                  <a:pt x="2101" y="1094"/>
                </a:cubicBezTo>
                <a:cubicBezTo>
                  <a:pt x="2103" y="1094"/>
                  <a:pt x="2103" y="1094"/>
                  <a:pt x="2103" y="1094"/>
                </a:cubicBezTo>
                <a:cubicBezTo>
                  <a:pt x="2104" y="1094"/>
                  <a:pt x="2104" y="1094"/>
                  <a:pt x="2104" y="1094"/>
                </a:cubicBezTo>
                <a:cubicBezTo>
                  <a:pt x="2103" y="1096"/>
                  <a:pt x="2103" y="1096"/>
                  <a:pt x="2103" y="1096"/>
                </a:cubicBezTo>
                <a:cubicBezTo>
                  <a:pt x="2100" y="1097"/>
                  <a:pt x="2100" y="1097"/>
                  <a:pt x="2100" y="1097"/>
                </a:cubicBezTo>
                <a:cubicBezTo>
                  <a:pt x="2100" y="1100"/>
                  <a:pt x="2100" y="1100"/>
                  <a:pt x="2100" y="1100"/>
                </a:cubicBezTo>
                <a:cubicBezTo>
                  <a:pt x="2096" y="1098"/>
                  <a:pt x="2096" y="1098"/>
                  <a:pt x="2096" y="1098"/>
                </a:cubicBezTo>
                <a:cubicBezTo>
                  <a:pt x="2094" y="1097"/>
                  <a:pt x="2094" y="1097"/>
                  <a:pt x="2094" y="1097"/>
                </a:cubicBezTo>
                <a:cubicBezTo>
                  <a:pt x="2093" y="1098"/>
                  <a:pt x="2093" y="1098"/>
                  <a:pt x="2093" y="1098"/>
                </a:cubicBezTo>
                <a:cubicBezTo>
                  <a:pt x="2093" y="1100"/>
                  <a:pt x="2093" y="1100"/>
                  <a:pt x="2093" y="1100"/>
                </a:cubicBezTo>
                <a:cubicBezTo>
                  <a:pt x="2091" y="1098"/>
                  <a:pt x="2091" y="1098"/>
                  <a:pt x="2091" y="1098"/>
                </a:cubicBezTo>
                <a:cubicBezTo>
                  <a:pt x="2090" y="1097"/>
                  <a:pt x="2090" y="1097"/>
                  <a:pt x="2090" y="1097"/>
                </a:cubicBezTo>
                <a:cubicBezTo>
                  <a:pt x="2088" y="1098"/>
                  <a:pt x="2088" y="1098"/>
                  <a:pt x="2088" y="1098"/>
                </a:cubicBezTo>
                <a:cubicBezTo>
                  <a:pt x="2087" y="1098"/>
                  <a:pt x="2087" y="1098"/>
                  <a:pt x="2087" y="1098"/>
                </a:cubicBezTo>
                <a:cubicBezTo>
                  <a:pt x="2085" y="1096"/>
                  <a:pt x="2085" y="1096"/>
                  <a:pt x="2085" y="1096"/>
                </a:cubicBezTo>
                <a:cubicBezTo>
                  <a:pt x="2084" y="1097"/>
                  <a:pt x="2084" y="1097"/>
                  <a:pt x="2084" y="1097"/>
                </a:cubicBezTo>
                <a:cubicBezTo>
                  <a:pt x="2084" y="1100"/>
                  <a:pt x="2084" y="1100"/>
                  <a:pt x="2084" y="1100"/>
                </a:cubicBezTo>
                <a:cubicBezTo>
                  <a:pt x="2083" y="1100"/>
                  <a:pt x="2083" y="1100"/>
                  <a:pt x="2083" y="1100"/>
                </a:cubicBezTo>
                <a:cubicBezTo>
                  <a:pt x="2083" y="1103"/>
                  <a:pt x="2083" y="1103"/>
                  <a:pt x="2083" y="1103"/>
                </a:cubicBezTo>
                <a:cubicBezTo>
                  <a:pt x="2081" y="1101"/>
                  <a:pt x="2081" y="1101"/>
                  <a:pt x="2081" y="1101"/>
                </a:cubicBezTo>
                <a:cubicBezTo>
                  <a:pt x="2080" y="1103"/>
                  <a:pt x="2080" y="1103"/>
                  <a:pt x="2080" y="1103"/>
                </a:cubicBezTo>
                <a:cubicBezTo>
                  <a:pt x="2080" y="1097"/>
                  <a:pt x="2080" y="1097"/>
                  <a:pt x="2080" y="1097"/>
                </a:cubicBezTo>
                <a:cubicBezTo>
                  <a:pt x="2078" y="1096"/>
                  <a:pt x="2078" y="1096"/>
                  <a:pt x="2078" y="1096"/>
                </a:cubicBezTo>
                <a:lnTo>
                  <a:pt x="2078" y="1094"/>
                </a:lnTo>
                <a:close/>
                <a:moveTo>
                  <a:pt x="2313" y="562"/>
                </a:moveTo>
                <a:cubicBezTo>
                  <a:pt x="2312" y="562"/>
                  <a:pt x="2312" y="562"/>
                  <a:pt x="2312" y="562"/>
                </a:cubicBezTo>
                <a:cubicBezTo>
                  <a:pt x="2309" y="561"/>
                  <a:pt x="2309" y="561"/>
                  <a:pt x="2309" y="561"/>
                </a:cubicBezTo>
                <a:cubicBezTo>
                  <a:pt x="2308" y="561"/>
                  <a:pt x="2308" y="561"/>
                  <a:pt x="2308" y="561"/>
                </a:cubicBezTo>
                <a:cubicBezTo>
                  <a:pt x="2303" y="561"/>
                  <a:pt x="2303" y="561"/>
                  <a:pt x="2303" y="561"/>
                </a:cubicBezTo>
                <a:cubicBezTo>
                  <a:pt x="2295" y="564"/>
                  <a:pt x="2295" y="564"/>
                  <a:pt x="2295" y="564"/>
                </a:cubicBezTo>
                <a:cubicBezTo>
                  <a:pt x="2290" y="565"/>
                  <a:pt x="2290" y="565"/>
                  <a:pt x="2290" y="565"/>
                </a:cubicBezTo>
                <a:cubicBezTo>
                  <a:pt x="2288" y="564"/>
                  <a:pt x="2288" y="564"/>
                  <a:pt x="2288" y="564"/>
                </a:cubicBezTo>
                <a:cubicBezTo>
                  <a:pt x="2280" y="562"/>
                  <a:pt x="2280" y="562"/>
                  <a:pt x="2280" y="562"/>
                </a:cubicBezTo>
                <a:cubicBezTo>
                  <a:pt x="2273" y="558"/>
                  <a:pt x="2273" y="558"/>
                  <a:pt x="2273" y="558"/>
                </a:cubicBezTo>
                <a:cubicBezTo>
                  <a:pt x="2270" y="556"/>
                  <a:pt x="2270" y="556"/>
                  <a:pt x="2270" y="556"/>
                </a:cubicBezTo>
                <a:cubicBezTo>
                  <a:pt x="2268" y="554"/>
                  <a:pt x="2268" y="554"/>
                  <a:pt x="2268" y="554"/>
                </a:cubicBezTo>
                <a:cubicBezTo>
                  <a:pt x="2263" y="552"/>
                  <a:pt x="2263" y="552"/>
                  <a:pt x="2263" y="552"/>
                </a:cubicBezTo>
                <a:cubicBezTo>
                  <a:pt x="2257" y="551"/>
                  <a:pt x="2257" y="551"/>
                  <a:pt x="2257" y="551"/>
                </a:cubicBezTo>
                <a:cubicBezTo>
                  <a:pt x="2255" y="549"/>
                  <a:pt x="2255" y="549"/>
                  <a:pt x="2255" y="549"/>
                </a:cubicBezTo>
                <a:cubicBezTo>
                  <a:pt x="2255" y="546"/>
                  <a:pt x="2255" y="546"/>
                  <a:pt x="2255" y="546"/>
                </a:cubicBezTo>
                <a:cubicBezTo>
                  <a:pt x="2252" y="541"/>
                  <a:pt x="2252" y="541"/>
                  <a:pt x="2252" y="541"/>
                </a:cubicBezTo>
                <a:cubicBezTo>
                  <a:pt x="2250" y="539"/>
                  <a:pt x="2250" y="539"/>
                  <a:pt x="2250" y="539"/>
                </a:cubicBezTo>
                <a:cubicBezTo>
                  <a:pt x="2252" y="539"/>
                  <a:pt x="2252" y="539"/>
                  <a:pt x="2252" y="539"/>
                </a:cubicBezTo>
                <a:cubicBezTo>
                  <a:pt x="2252" y="535"/>
                  <a:pt x="2252" y="535"/>
                  <a:pt x="2252" y="535"/>
                </a:cubicBezTo>
                <a:cubicBezTo>
                  <a:pt x="2252" y="531"/>
                  <a:pt x="2252" y="531"/>
                  <a:pt x="2252" y="531"/>
                </a:cubicBezTo>
                <a:cubicBezTo>
                  <a:pt x="2253" y="531"/>
                  <a:pt x="2253" y="531"/>
                  <a:pt x="2253" y="531"/>
                </a:cubicBezTo>
                <a:cubicBezTo>
                  <a:pt x="2253" y="532"/>
                  <a:pt x="2253" y="532"/>
                  <a:pt x="2253" y="532"/>
                </a:cubicBezTo>
                <a:cubicBezTo>
                  <a:pt x="2255" y="532"/>
                  <a:pt x="2255" y="532"/>
                  <a:pt x="2255" y="532"/>
                </a:cubicBezTo>
                <a:cubicBezTo>
                  <a:pt x="2255" y="529"/>
                  <a:pt x="2255" y="529"/>
                  <a:pt x="2255" y="529"/>
                </a:cubicBezTo>
                <a:cubicBezTo>
                  <a:pt x="2256" y="526"/>
                  <a:pt x="2256" y="526"/>
                  <a:pt x="2256" y="526"/>
                </a:cubicBezTo>
                <a:cubicBezTo>
                  <a:pt x="2255" y="524"/>
                  <a:pt x="2255" y="524"/>
                  <a:pt x="2255" y="524"/>
                </a:cubicBezTo>
                <a:cubicBezTo>
                  <a:pt x="2255" y="521"/>
                  <a:pt x="2255" y="521"/>
                  <a:pt x="2255" y="521"/>
                </a:cubicBezTo>
                <a:cubicBezTo>
                  <a:pt x="2256" y="516"/>
                  <a:pt x="2256" y="516"/>
                  <a:pt x="2256" y="516"/>
                </a:cubicBezTo>
                <a:cubicBezTo>
                  <a:pt x="2259" y="513"/>
                  <a:pt x="2259" y="513"/>
                  <a:pt x="2259" y="513"/>
                </a:cubicBezTo>
                <a:cubicBezTo>
                  <a:pt x="2262" y="513"/>
                  <a:pt x="2262" y="513"/>
                  <a:pt x="2262" y="513"/>
                </a:cubicBezTo>
                <a:cubicBezTo>
                  <a:pt x="2266" y="515"/>
                  <a:pt x="2266" y="515"/>
                  <a:pt x="2266" y="515"/>
                </a:cubicBezTo>
                <a:cubicBezTo>
                  <a:pt x="2263" y="512"/>
                  <a:pt x="2263" y="512"/>
                  <a:pt x="2263" y="512"/>
                </a:cubicBezTo>
                <a:cubicBezTo>
                  <a:pt x="2259" y="511"/>
                  <a:pt x="2259" y="511"/>
                  <a:pt x="2259" y="511"/>
                </a:cubicBezTo>
                <a:cubicBezTo>
                  <a:pt x="2256" y="511"/>
                  <a:pt x="2256" y="511"/>
                  <a:pt x="2256" y="511"/>
                </a:cubicBezTo>
                <a:cubicBezTo>
                  <a:pt x="2255" y="509"/>
                  <a:pt x="2255" y="509"/>
                  <a:pt x="2255" y="509"/>
                </a:cubicBezTo>
                <a:cubicBezTo>
                  <a:pt x="2255" y="508"/>
                  <a:pt x="2255" y="508"/>
                  <a:pt x="2255" y="508"/>
                </a:cubicBezTo>
                <a:cubicBezTo>
                  <a:pt x="2253" y="508"/>
                  <a:pt x="2253" y="508"/>
                  <a:pt x="2253" y="508"/>
                </a:cubicBezTo>
                <a:cubicBezTo>
                  <a:pt x="2247" y="499"/>
                  <a:pt x="2247" y="499"/>
                  <a:pt x="2247" y="499"/>
                </a:cubicBezTo>
                <a:cubicBezTo>
                  <a:pt x="2245" y="496"/>
                  <a:pt x="2245" y="496"/>
                  <a:pt x="2245" y="496"/>
                </a:cubicBezTo>
                <a:cubicBezTo>
                  <a:pt x="2242" y="493"/>
                  <a:pt x="2242" y="493"/>
                  <a:pt x="2242" y="493"/>
                </a:cubicBezTo>
                <a:cubicBezTo>
                  <a:pt x="2240" y="495"/>
                  <a:pt x="2240" y="495"/>
                  <a:pt x="2240" y="495"/>
                </a:cubicBezTo>
                <a:cubicBezTo>
                  <a:pt x="2240" y="493"/>
                  <a:pt x="2240" y="493"/>
                  <a:pt x="2240" y="493"/>
                </a:cubicBezTo>
                <a:cubicBezTo>
                  <a:pt x="2239" y="492"/>
                  <a:pt x="2239" y="492"/>
                  <a:pt x="2239" y="492"/>
                </a:cubicBezTo>
                <a:cubicBezTo>
                  <a:pt x="2235" y="486"/>
                  <a:pt x="2235" y="486"/>
                  <a:pt x="2235" y="486"/>
                </a:cubicBezTo>
                <a:cubicBezTo>
                  <a:pt x="2230" y="482"/>
                  <a:pt x="2230" y="482"/>
                  <a:pt x="2230" y="482"/>
                </a:cubicBezTo>
                <a:cubicBezTo>
                  <a:pt x="2229" y="481"/>
                  <a:pt x="2229" y="481"/>
                  <a:pt x="2229" y="481"/>
                </a:cubicBezTo>
                <a:cubicBezTo>
                  <a:pt x="2227" y="478"/>
                  <a:pt x="2227" y="478"/>
                  <a:pt x="2227" y="478"/>
                </a:cubicBezTo>
                <a:cubicBezTo>
                  <a:pt x="2226" y="476"/>
                  <a:pt x="2226" y="476"/>
                  <a:pt x="2226" y="476"/>
                </a:cubicBezTo>
                <a:cubicBezTo>
                  <a:pt x="2227" y="473"/>
                  <a:pt x="2227" y="473"/>
                  <a:pt x="2227" y="473"/>
                </a:cubicBezTo>
                <a:cubicBezTo>
                  <a:pt x="2226" y="472"/>
                  <a:pt x="2226" y="472"/>
                  <a:pt x="2226" y="472"/>
                </a:cubicBezTo>
                <a:cubicBezTo>
                  <a:pt x="2226" y="470"/>
                  <a:pt x="2226" y="470"/>
                  <a:pt x="2226" y="470"/>
                </a:cubicBezTo>
                <a:cubicBezTo>
                  <a:pt x="2225" y="470"/>
                  <a:pt x="2225" y="470"/>
                  <a:pt x="2225" y="470"/>
                </a:cubicBezTo>
                <a:cubicBezTo>
                  <a:pt x="2225" y="469"/>
                  <a:pt x="2225" y="469"/>
                  <a:pt x="2225" y="469"/>
                </a:cubicBezTo>
                <a:cubicBezTo>
                  <a:pt x="2225" y="468"/>
                  <a:pt x="2225" y="468"/>
                  <a:pt x="2225" y="468"/>
                </a:cubicBezTo>
                <a:cubicBezTo>
                  <a:pt x="2225" y="466"/>
                  <a:pt x="2225" y="466"/>
                  <a:pt x="2225" y="466"/>
                </a:cubicBezTo>
                <a:cubicBezTo>
                  <a:pt x="2223" y="463"/>
                  <a:pt x="2223" y="463"/>
                  <a:pt x="2223" y="463"/>
                </a:cubicBezTo>
                <a:cubicBezTo>
                  <a:pt x="2219" y="460"/>
                  <a:pt x="2219" y="460"/>
                  <a:pt x="2219" y="460"/>
                </a:cubicBezTo>
                <a:cubicBezTo>
                  <a:pt x="2216" y="459"/>
                  <a:pt x="2216" y="459"/>
                  <a:pt x="2216" y="459"/>
                </a:cubicBezTo>
                <a:cubicBezTo>
                  <a:pt x="2214" y="458"/>
                  <a:pt x="2214" y="458"/>
                  <a:pt x="2214" y="458"/>
                </a:cubicBezTo>
                <a:cubicBezTo>
                  <a:pt x="2214" y="456"/>
                  <a:pt x="2214" y="456"/>
                  <a:pt x="2214" y="456"/>
                </a:cubicBezTo>
                <a:cubicBezTo>
                  <a:pt x="2216" y="455"/>
                  <a:pt x="2216" y="455"/>
                  <a:pt x="2216" y="455"/>
                </a:cubicBezTo>
                <a:cubicBezTo>
                  <a:pt x="2217" y="453"/>
                  <a:pt x="2217" y="453"/>
                  <a:pt x="2217" y="453"/>
                </a:cubicBezTo>
                <a:cubicBezTo>
                  <a:pt x="2220" y="448"/>
                  <a:pt x="2220" y="448"/>
                  <a:pt x="2220" y="448"/>
                </a:cubicBezTo>
                <a:cubicBezTo>
                  <a:pt x="2220" y="445"/>
                  <a:pt x="2220" y="445"/>
                  <a:pt x="2220" y="445"/>
                </a:cubicBezTo>
                <a:cubicBezTo>
                  <a:pt x="2219" y="440"/>
                  <a:pt x="2219" y="440"/>
                  <a:pt x="2219" y="440"/>
                </a:cubicBezTo>
                <a:cubicBezTo>
                  <a:pt x="2222" y="442"/>
                  <a:pt x="2222" y="442"/>
                  <a:pt x="2222" y="442"/>
                </a:cubicBezTo>
                <a:cubicBezTo>
                  <a:pt x="2222" y="440"/>
                  <a:pt x="2222" y="440"/>
                  <a:pt x="2222" y="440"/>
                </a:cubicBezTo>
                <a:cubicBezTo>
                  <a:pt x="2225" y="442"/>
                  <a:pt x="2225" y="442"/>
                  <a:pt x="2225" y="442"/>
                </a:cubicBezTo>
                <a:cubicBezTo>
                  <a:pt x="2226" y="440"/>
                  <a:pt x="2226" y="440"/>
                  <a:pt x="2226" y="440"/>
                </a:cubicBezTo>
                <a:cubicBezTo>
                  <a:pt x="2227" y="440"/>
                  <a:pt x="2227" y="440"/>
                  <a:pt x="2227" y="440"/>
                </a:cubicBezTo>
                <a:cubicBezTo>
                  <a:pt x="2230" y="440"/>
                  <a:pt x="2230" y="440"/>
                  <a:pt x="2230" y="440"/>
                </a:cubicBezTo>
                <a:cubicBezTo>
                  <a:pt x="2230" y="439"/>
                  <a:pt x="2230" y="439"/>
                  <a:pt x="2230" y="439"/>
                </a:cubicBezTo>
                <a:cubicBezTo>
                  <a:pt x="2233" y="439"/>
                  <a:pt x="2233" y="439"/>
                  <a:pt x="2233" y="439"/>
                </a:cubicBezTo>
                <a:cubicBezTo>
                  <a:pt x="2232" y="438"/>
                  <a:pt x="2232" y="438"/>
                  <a:pt x="2232" y="438"/>
                </a:cubicBezTo>
                <a:cubicBezTo>
                  <a:pt x="2233" y="438"/>
                  <a:pt x="2233" y="438"/>
                  <a:pt x="2233" y="438"/>
                </a:cubicBezTo>
                <a:cubicBezTo>
                  <a:pt x="2232" y="436"/>
                  <a:pt x="2232" y="436"/>
                  <a:pt x="2232" y="436"/>
                </a:cubicBezTo>
                <a:cubicBezTo>
                  <a:pt x="2235" y="436"/>
                  <a:pt x="2235" y="436"/>
                  <a:pt x="2235" y="436"/>
                </a:cubicBezTo>
                <a:cubicBezTo>
                  <a:pt x="2235" y="435"/>
                  <a:pt x="2235" y="435"/>
                  <a:pt x="2235" y="435"/>
                </a:cubicBezTo>
                <a:cubicBezTo>
                  <a:pt x="2237" y="436"/>
                  <a:pt x="2237" y="436"/>
                  <a:pt x="2237" y="436"/>
                </a:cubicBezTo>
                <a:cubicBezTo>
                  <a:pt x="2236" y="433"/>
                  <a:pt x="2236" y="433"/>
                  <a:pt x="2236" y="433"/>
                </a:cubicBezTo>
                <a:cubicBezTo>
                  <a:pt x="2237" y="433"/>
                  <a:pt x="2237" y="433"/>
                  <a:pt x="2237" y="433"/>
                </a:cubicBezTo>
                <a:cubicBezTo>
                  <a:pt x="2237" y="432"/>
                  <a:pt x="2237" y="432"/>
                  <a:pt x="2237" y="432"/>
                </a:cubicBezTo>
                <a:cubicBezTo>
                  <a:pt x="2239" y="432"/>
                  <a:pt x="2239" y="432"/>
                  <a:pt x="2239" y="432"/>
                </a:cubicBezTo>
                <a:cubicBezTo>
                  <a:pt x="2237" y="430"/>
                  <a:pt x="2237" y="430"/>
                  <a:pt x="2237" y="430"/>
                </a:cubicBezTo>
                <a:cubicBezTo>
                  <a:pt x="2240" y="430"/>
                  <a:pt x="2240" y="430"/>
                  <a:pt x="2240" y="430"/>
                </a:cubicBezTo>
                <a:cubicBezTo>
                  <a:pt x="2242" y="430"/>
                  <a:pt x="2242" y="430"/>
                  <a:pt x="2242" y="430"/>
                </a:cubicBezTo>
                <a:cubicBezTo>
                  <a:pt x="2243" y="430"/>
                  <a:pt x="2243" y="430"/>
                  <a:pt x="2243" y="430"/>
                </a:cubicBezTo>
                <a:cubicBezTo>
                  <a:pt x="2247" y="427"/>
                  <a:pt x="2247" y="427"/>
                  <a:pt x="2247" y="427"/>
                </a:cubicBezTo>
                <a:cubicBezTo>
                  <a:pt x="2249" y="426"/>
                  <a:pt x="2249" y="426"/>
                  <a:pt x="2249" y="426"/>
                </a:cubicBezTo>
                <a:cubicBezTo>
                  <a:pt x="2250" y="426"/>
                  <a:pt x="2250" y="426"/>
                  <a:pt x="2250" y="426"/>
                </a:cubicBezTo>
                <a:cubicBezTo>
                  <a:pt x="2253" y="425"/>
                  <a:pt x="2253" y="425"/>
                  <a:pt x="2253" y="425"/>
                </a:cubicBezTo>
                <a:cubicBezTo>
                  <a:pt x="2255" y="423"/>
                  <a:pt x="2255" y="423"/>
                  <a:pt x="2255" y="423"/>
                </a:cubicBezTo>
                <a:cubicBezTo>
                  <a:pt x="2256" y="423"/>
                  <a:pt x="2256" y="423"/>
                  <a:pt x="2256" y="423"/>
                </a:cubicBezTo>
                <a:cubicBezTo>
                  <a:pt x="2260" y="425"/>
                  <a:pt x="2260" y="425"/>
                  <a:pt x="2260" y="425"/>
                </a:cubicBezTo>
                <a:cubicBezTo>
                  <a:pt x="2266" y="426"/>
                  <a:pt x="2266" y="426"/>
                  <a:pt x="2266" y="426"/>
                </a:cubicBezTo>
                <a:cubicBezTo>
                  <a:pt x="2268" y="426"/>
                  <a:pt x="2268" y="426"/>
                  <a:pt x="2268" y="426"/>
                </a:cubicBezTo>
                <a:cubicBezTo>
                  <a:pt x="2270" y="425"/>
                  <a:pt x="2270" y="425"/>
                  <a:pt x="2270" y="425"/>
                </a:cubicBezTo>
                <a:cubicBezTo>
                  <a:pt x="2273" y="425"/>
                  <a:pt x="2273" y="425"/>
                  <a:pt x="2273" y="425"/>
                </a:cubicBezTo>
                <a:cubicBezTo>
                  <a:pt x="2276" y="426"/>
                  <a:pt x="2276" y="426"/>
                  <a:pt x="2276" y="426"/>
                </a:cubicBezTo>
                <a:cubicBezTo>
                  <a:pt x="2278" y="429"/>
                  <a:pt x="2278" y="429"/>
                  <a:pt x="2278" y="429"/>
                </a:cubicBezTo>
                <a:cubicBezTo>
                  <a:pt x="2280" y="433"/>
                  <a:pt x="2280" y="433"/>
                  <a:pt x="2280" y="433"/>
                </a:cubicBezTo>
                <a:cubicBezTo>
                  <a:pt x="2280" y="436"/>
                  <a:pt x="2280" y="436"/>
                  <a:pt x="2280" y="436"/>
                </a:cubicBezTo>
                <a:cubicBezTo>
                  <a:pt x="2279" y="439"/>
                  <a:pt x="2279" y="439"/>
                  <a:pt x="2279" y="439"/>
                </a:cubicBezTo>
                <a:cubicBezTo>
                  <a:pt x="2278" y="440"/>
                  <a:pt x="2278" y="440"/>
                  <a:pt x="2278" y="440"/>
                </a:cubicBezTo>
                <a:cubicBezTo>
                  <a:pt x="2278" y="443"/>
                  <a:pt x="2278" y="443"/>
                  <a:pt x="2278" y="443"/>
                </a:cubicBezTo>
                <a:cubicBezTo>
                  <a:pt x="2280" y="445"/>
                  <a:pt x="2280" y="445"/>
                  <a:pt x="2280" y="445"/>
                </a:cubicBezTo>
                <a:cubicBezTo>
                  <a:pt x="2283" y="446"/>
                  <a:pt x="2283" y="446"/>
                  <a:pt x="2283" y="446"/>
                </a:cubicBezTo>
                <a:cubicBezTo>
                  <a:pt x="2280" y="448"/>
                  <a:pt x="2280" y="448"/>
                  <a:pt x="2280" y="448"/>
                </a:cubicBezTo>
                <a:cubicBezTo>
                  <a:pt x="2278" y="446"/>
                  <a:pt x="2278" y="446"/>
                  <a:pt x="2278" y="446"/>
                </a:cubicBezTo>
                <a:cubicBezTo>
                  <a:pt x="2272" y="446"/>
                  <a:pt x="2272" y="446"/>
                  <a:pt x="2272" y="446"/>
                </a:cubicBezTo>
                <a:cubicBezTo>
                  <a:pt x="2269" y="446"/>
                  <a:pt x="2269" y="446"/>
                  <a:pt x="2269" y="446"/>
                </a:cubicBezTo>
                <a:cubicBezTo>
                  <a:pt x="2268" y="445"/>
                  <a:pt x="2268" y="445"/>
                  <a:pt x="2268" y="445"/>
                </a:cubicBezTo>
                <a:cubicBezTo>
                  <a:pt x="2265" y="446"/>
                  <a:pt x="2265" y="446"/>
                  <a:pt x="2265" y="446"/>
                </a:cubicBezTo>
                <a:cubicBezTo>
                  <a:pt x="2262" y="450"/>
                  <a:pt x="2262" y="450"/>
                  <a:pt x="2262" y="450"/>
                </a:cubicBezTo>
                <a:cubicBezTo>
                  <a:pt x="2260" y="452"/>
                  <a:pt x="2260" y="452"/>
                  <a:pt x="2260" y="452"/>
                </a:cubicBezTo>
                <a:cubicBezTo>
                  <a:pt x="2262" y="453"/>
                  <a:pt x="2262" y="453"/>
                  <a:pt x="2262" y="453"/>
                </a:cubicBezTo>
                <a:cubicBezTo>
                  <a:pt x="2265" y="456"/>
                  <a:pt x="2265" y="456"/>
                  <a:pt x="2265" y="456"/>
                </a:cubicBezTo>
                <a:cubicBezTo>
                  <a:pt x="2268" y="458"/>
                  <a:pt x="2268" y="458"/>
                  <a:pt x="2268" y="458"/>
                </a:cubicBezTo>
                <a:cubicBezTo>
                  <a:pt x="2263" y="458"/>
                  <a:pt x="2263" y="458"/>
                  <a:pt x="2263" y="458"/>
                </a:cubicBezTo>
                <a:cubicBezTo>
                  <a:pt x="2260" y="456"/>
                  <a:pt x="2260" y="456"/>
                  <a:pt x="2260" y="456"/>
                </a:cubicBezTo>
                <a:cubicBezTo>
                  <a:pt x="2256" y="456"/>
                  <a:pt x="2256" y="456"/>
                  <a:pt x="2256" y="456"/>
                </a:cubicBezTo>
                <a:cubicBezTo>
                  <a:pt x="2253" y="456"/>
                  <a:pt x="2253" y="456"/>
                  <a:pt x="2253" y="456"/>
                </a:cubicBezTo>
                <a:cubicBezTo>
                  <a:pt x="2253" y="458"/>
                  <a:pt x="2253" y="458"/>
                  <a:pt x="2253" y="458"/>
                </a:cubicBezTo>
                <a:cubicBezTo>
                  <a:pt x="2253" y="459"/>
                  <a:pt x="2253" y="459"/>
                  <a:pt x="2253" y="459"/>
                </a:cubicBezTo>
                <a:cubicBezTo>
                  <a:pt x="2256" y="460"/>
                  <a:pt x="2256" y="460"/>
                  <a:pt x="2256" y="460"/>
                </a:cubicBezTo>
                <a:cubicBezTo>
                  <a:pt x="2260" y="462"/>
                  <a:pt x="2260" y="462"/>
                  <a:pt x="2260" y="462"/>
                </a:cubicBezTo>
                <a:cubicBezTo>
                  <a:pt x="2262" y="465"/>
                  <a:pt x="2262" y="465"/>
                  <a:pt x="2262" y="465"/>
                </a:cubicBezTo>
                <a:cubicBezTo>
                  <a:pt x="2265" y="468"/>
                  <a:pt x="2265" y="468"/>
                  <a:pt x="2265" y="468"/>
                </a:cubicBezTo>
                <a:cubicBezTo>
                  <a:pt x="2266" y="470"/>
                  <a:pt x="2266" y="470"/>
                  <a:pt x="2266" y="470"/>
                </a:cubicBezTo>
                <a:cubicBezTo>
                  <a:pt x="2268" y="472"/>
                  <a:pt x="2268" y="472"/>
                  <a:pt x="2268" y="472"/>
                </a:cubicBezTo>
                <a:cubicBezTo>
                  <a:pt x="2268" y="473"/>
                  <a:pt x="2268" y="473"/>
                  <a:pt x="2268" y="473"/>
                </a:cubicBezTo>
                <a:cubicBezTo>
                  <a:pt x="2269" y="475"/>
                  <a:pt x="2269" y="475"/>
                  <a:pt x="2269" y="475"/>
                </a:cubicBezTo>
                <a:cubicBezTo>
                  <a:pt x="2270" y="475"/>
                  <a:pt x="2270" y="475"/>
                  <a:pt x="2270" y="475"/>
                </a:cubicBezTo>
                <a:cubicBezTo>
                  <a:pt x="2272" y="475"/>
                  <a:pt x="2272" y="475"/>
                  <a:pt x="2272" y="475"/>
                </a:cubicBezTo>
                <a:cubicBezTo>
                  <a:pt x="2272" y="476"/>
                  <a:pt x="2272" y="476"/>
                  <a:pt x="2272" y="476"/>
                </a:cubicBezTo>
                <a:cubicBezTo>
                  <a:pt x="2275" y="479"/>
                  <a:pt x="2275" y="479"/>
                  <a:pt x="2275" y="479"/>
                </a:cubicBezTo>
                <a:cubicBezTo>
                  <a:pt x="2276" y="479"/>
                  <a:pt x="2276" y="479"/>
                  <a:pt x="2276" y="479"/>
                </a:cubicBezTo>
                <a:cubicBezTo>
                  <a:pt x="2279" y="479"/>
                  <a:pt x="2279" y="479"/>
                  <a:pt x="2279" y="479"/>
                </a:cubicBezTo>
                <a:cubicBezTo>
                  <a:pt x="2283" y="481"/>
                  <a:pt x="2283" y="481"/>
                  <a:pt x="2283" y="481"/>
                </a:cubicBezTo>
                <a:cubicBezTo>
                  <a:pt x="2285" y="482"/>
                  <a:pt x="2285" y="482"/>
                  <a:pt x="2285" y="482"/>
                </a:cubicBezTo>
                <a:cubicBezTo>
                  <a:pt x="2285" y="483"/>
                  <a:pt x="2285" y="483"/>
                  <a:pt x="2285" y="483"/>
                </a:cubicBezTo>
                <a:cubicBezTo>
                  <a:pt x="2285" y="485"/>
                  <a:pt x="2285" y="485"/>
                  <a:pt x="2285" y="485"/>
                </a:cubicBezTo>
                <a:cubicBezTo>
                  <a:pt x="2283" y="489"/>
                  <a:pt x="2283" y="489"/>
                  <a:pt x="2283" y="489"/>
                </a:cubicBezTo>
                <a:cubicBezTo>
                  <a:pt x="2283" y="492"/>
                  <a:pt x="2283" y="492"/>
                  <a:pt x="2283" y="492"/>
                </a:cubicBezTo>
                <a:cubicBezTo>
                  <a:pt x="2285" y="495"/>
                  <a:pt x="2285" y="495"/>
                  <a:pt x="2285" y="495"/>
                </a:cubicBezTo>
                <a:cubicBezTo>
                  <a:pt x="2288" y="492"/>
                  <a:pt x="2288" y="492"/>
                  <a:pt x="2288" y="492"/>
                </a:cubicBezTo>
                <a:cubicBezTo>
                  <a:pt x="2289" y="491"/>
                  <a:pt x="2289" y="491"/>
                  <a:pt x="2289" y="491"/>
                </a:cubicBezTo>
                <a:cubicBezTo>
                  <a:pt x="2290" y="489"/>
                  <a:pt x="2290" y="489"/>
                  <a:pt x="2290" y="489"/>
                </a:cubicBezTo>
                <a:cubicBezTo>
                  <a:pt x="2292" y="488"/>
                  <a:pt x="2292" y="488"/>
                  <a:pt x="2292" y="488"/>
                </a:cubicBezTo>
                <a:cubicBezTo>
                  <a:pt x="2293" y="488"/>
                  <a:pt x="2293" y="488"/>
                  <a:pt x="2293" y="488"/>
                </a:cubicBezTo>
                <a:cubicBezTo>
                  <a:pt x="2295" y="488"/>
                  <a:pt x="2295" y="488"/>
                  <a:pt x="2295" y="488"/>
                </a:cubicBezTo>
                <a:cubicBezTo>
                  <a:pt x="2298" y="488"/>
                  <a:pt x="2298" y="488"/>
                  <a:pt x="2298" y="488"/>
                </a:cubicBezTo>
                <a:cubicBezTo>
                  <a:pt x="2301" y="492"/>
                  <a:pt x="2301" y="492"/>
                  <a:pt x="2301" y="492"/>
                </a:cubicBezTo>
                <a:cubicBezTo>
                  <a:pt x="2302" y="496"/>
                  <a:pt x="2302" y="496"/>
                  <a:pt x="2302" y="496"/>
                </a:cubicBezTo>
                <a:cubicBezTo>
                  <a:pt x="2303" y="498"/>
                  <a:pt x="2303" y="498"/>
                  <a:pt x="2303" y="498"/>
                </a:cubicBezTo>
                <a:cubicBezTo>
                  <a:pt x="2306" y="499"/>
                  <a:pt x="2306" y="499"/>
                  <a:pt x="2306" y="499"/>
                </a:cubicBezTo>
                <a:cubicBezTo>
                  <a:pt x="2309" y="501"/>
                  <a:pt x="2309" y="501"/>
                  <a:pt x="2309" y="501"/>
                </a:cubicBezTo>
                <a:cubicBezTo>
                  <a:pt x="2311" y="503"/>
                  <a:pt x="2311" y="503"/>
                  <a:pt x="2311" y="503"/>
                </a:cubicBezTo>
                <a:cubicBezTo>
                  <a:pt x="2311" y="505"/>
                  <a:pt x="2311" y="505"/>
                  <a:pt x="2311" y="505"/>
                </a:cubicBezTo>
                <a:cubicBezTo>
                  <a:pt x="2309" y="506"/>
                  <a:pt x="2309" y="506"/>
                  <a:pt x="2309" y="506"/>
                </a:cubicBezTo>
                <a:cubicBezTo>
                  <a:pt x="2308" y="506"/>
                  <a:pt x="2308" y="506"/>
                  <a:pt x="2308" y="506"/>
                </a:cubicBezTo>
                <a:cubicBezTo>
                  <a:pt x="2308" y="505"/>
                  <a:pt x="2308" y="505"/>
                  <a:pt x="2308" y="505"/>
                </a:cubicBezTo>
                <a:cubicBezTo>
                  <a:pt x="2306" y="505"/>
                  <a:pt x="2306" y="505"/>
                  <a:pt x="2306" y="505"/>
                </a:cubicBezTo>
                <a:cubicBezTo>
                  <a:pt x="2306" y="506"/>
                  <a:pt x="2306" y="506"/>
                  <a:pt x="2306" y="506"/>
                </a:cubicBezTo>
                <a:cubicBezTo>
                  <a:pt x="2308" y="508"/>
                  <a:pt x="2308" y="508"/>
                  <a:pt x="2308" y="508"/>
                </a:cubicBezTo>
                <a:cubicBezTo>
                  <a:pt x="2306" y="508"/>
                  <a:pt x="2306" y="508"/>
                  <a:pt x="2306" y="508"/>
                </a:cubicBezTo>
                <a:cubicBezTo>
                  <a:pt x="2303" y="508"/>
                  <a:pt x="2303" y="508"/>
                  <a:pt x="2303" y="508"/>
                </a:cubicBezTo>
                <a:cubicBezTo>
                  <a:pt x="2301" y="509"/>
                  <a:pt x="2301" y="509"/>
                  <a:pt x="2301" y="509"/>
                </a:cubicBezTo>
                <a:cubicBezTo>
                  <a:pt x="2299" y="506"/>
                  <a:pt x="2299" y="506"/>
                  <a:pt x="2299" y="506"/>
                </a:cubicBezTo>
                <a:cubicBezTo>
                  <a:pt x="2299" y="505"/>
                  <a:pt x="2299" y="505"/>
                  <a:pt x="2299" y="505"/>
                </a:cubicBezTo>
                <a:cubicBezTo>
                  <a:pt x="2298" y="506"/>
                  <a:pt x="2298" y="506"/>
                  <a:pt x="2298" y="506"/>
                </a:cubicBezTo>
                <a:cubicBezTo>
                  <a:pt x="2298" y="508"/>
                  <a:pt x="2298" y="508"/>
                  <a:pt x="2298" y="508"/>
                </a:cubicBezTo>
                <a:cubicBezTo>
                  <a:pt x="2296" y="506"/>
                  <a:pt x="2296" y="506"/>
                  <a:pt x="2296" y="506"/>
                </a:cubicBezTo>
                <a:cubicBezTo>
                  <a:pt x="2295" y="506"/>
                  <a:pt x="2295" y="506"/>
                  <a:pt x="2295" y="506"/>
                </a:cubicBezTo>
                <a:cubicBezTo>
                  <a:pt x="2293" y="506"/>
                  <a:pt x="2293" y="506"/>
                  <a:pt x="2293" y="506"/>
                </a:cubicBezTo>
                <a:cubicBezTo>
                  <a:pt x="2293" y="505"/>
                  <a:pt x="2293" y="505"/>
                  <a:pt x="2293" y="505"/>
                </a:cubicBezTo>
                <a:cubicBezTo>
                  <a:pt x="2292" y="503"/>
                  <a:pt x="2292" y="503"/>
                  <a:pt x="2292" y="503"/>
                </a:cubicBezTo>
                <a:cubicBezTo>
                  <a:pt x="2290" y="502"/>
                  <a:pt x="2290" y="502"/>
                  <a:pt x="2290" y="502"/>
                </a:cubicBezTo>
                <a:cubicBezTo>
                  <a:pt x="2290" y="503"/>
                  <a:pt x="2290" y="503"/>
                  <a:pt x="2290" y="503"/>
                </a:cubicBezTo>
                <a:cubicBezTo>
                  <a:pt x="2292" y="505"/>
                  <a:pt x="2292" y="505"/>
                  <a:pt x="2292" y="505"/>
                </a:cubicBezTo>
                <a:cubicBezTo>
                  <a:pt x="2292" y="508"/>
                  <a:pt x="2292" y="508"/>
                  <a:pt x="2292" y="508"/>
                </a:cubicBezTo>
                <a:cubicBezTo>
                  <a:pt x="2290" y="515"/>
                  <a:pt x="2290" y="515"/>
                  <a:pt x="2290" y="515"/>
                </a:cubicBezTo>
                <a:cubicBezTo>
                  <a:pt x="2292" y="518"/>
                  <a:pt x="2292" y="518"/>
                  <a:pt x="2292" y="518"/>
                </a:cubicBezTo>
                <a:cubicBezTo>
                  <a:pt x="2293" y="519"/>
                  <a:pt x="2293" y="519"/>
                  <a:pt x="2293" y="519"/>
                </a:cubicBezTo>
                <a:cubicBezTo>
                  <a:pt x="2295" y="519"/>
                  <a:pt x="2295" y="519"/>
                  <a:pt x="2295" y="519"/>
                </a:cubicBezTo>
                <a:cubicBezTo>
                  <a:pt x="2293" y="518"/>
                  <a:pt x="2293" y="518"/>
                  <a:pt x="2293" y="518"/>
                </a:cubicBezTo>
                <a:cubicBezTo>
                  <a:pt x="2298" y="518"/>
                  <a:pt x="2298" y="518"/>
                  <a:pt x="2298" y="518"/>
                </a:cubicBezTo>
                <a:cubicBezTo>
                  <a:pt x="2301" y="519"/>
                  <a:pt x="2301" y="519"/>
                  <a:pt x="2301" y="519"/>
                </a:cubicBezTo>
                <a:cubicBezTo>
                  <a:pt x="2301" y="521"/>
                  <a:pt x="2301" y="521"/>
                  <a:pt x="2301" y="521"/>
                </a:cubicBezTo>
                <a:cubicBezTo>
                  <a:pt x="2301" y="522"/>
                  <a:pt x="2301" y="522"/>
                  <a:pt x="2301" y="522"/>
                </a:cubicBezTo>
                <a:cubicBezTo>
                  <a:pt x="2301" y="524"/>
                  <a:pt x="2301" y="524"/>
                  <a:pt x="2301" y="524"/>
                </a:cubicBezTo>
                <a:cubicBezTo>
                  <a:pt x="2302" y="524"/>
                  <a:pt x="2302" y="524"/>
                  <a:pt x="2302" y="524"/>
                </a:cubicBezTo>
                <a:cubicBezTo>
                  <a:pt x="2303" y="525"/>
                  <a:pt x="2303" y="525"/>
                  <a:pt x="2303" y="525"/>
                </a:cubicBezTo>
                <a:cubicBezTo>
                  <a:pt x="2301" y="525"/>
                  <a:pt x="2301" y="525"/>
                  <a:pt x="2301" y="525"/>
                </a:cubicBezTo>
                <a:cubicBezTo>
                  <a:pt x="2299" y="524"/>
                  <a:pt x="2299" y="524"/>
                  <a:pt x="2299" y="524"/>
                </a:cubicBezTo>
                <a:cubicBezTo>
                  <a:pt x="2299" y="522"/>
                  <a:pt x="2299" y="522"/>
                  <a:pt x="2299" y="522"/>
                </a:cubicBezTo>
                <a:cubicBezTo>
                  <a:pt x="2298" y="525"/>
                  <a:pt x="2298" y="525"/>
                  <a:pt x="2298" y="525"/>
                </a:cubicBezTo>
                <a:cubicBezTo>
                  <a:pt x="2299" y="528"/>
                  <a:pt x="2299" y="528"/>
                  <a:pt x="2299" y="528"/>
                </a:cubicBezTo>
                <a:cubicBezTo>
                  <a:pt x="2299" y="526"/>
                  <a:pt x="2299" y="526"/>
                  <a:pt x="2299" y="526"/>
                </a:cubicBezTo>
                <a:cubicBezTo>
                  <a:pt x="2301" y="526"/>
                  <a:pt x="2301" y="526"/>
                  <a:pt x="2301" y="526"/>
                </a:cubicBezTo>
                <a:cubicBezTo>
                  <a:pt x="2302" y="528"/>
                  <a:pt x="2302" y="528"/>
                  <a:pt x="2302" y="528"/>
                </a:cubicBezTo>
                <a:cubicBezTo>
                  <a:pt x="2303" y="531"/>
                  <a:pt x="2303" y="531"/>
                  <a:pt x="2303" y="531"/>
                </a:cubicBezTo>
                <a:cubicBezTo>
                  <a:pt x="2305" y="531"/>
                  <a:pt x="2305" y="531"/>
                  <a:pt x="2305" y="531"/>
                </a:cubicBezTo>
                <a:cubicBezTo>
                  <a:pt x="2305" y="529"/>
                  <a:pt x="2305" y="529"/>
                  <a:pt x="2305" y="529"/>
                </a:cubicBezTo>
                <a:cubicBezTo>
                  <a:pt x="2306" y="532"/>
                  <a:pt x="2306" y="532"/>
                  <a:pt x="2306" y="532"/>
                </a:cubicBezTo>
                <a:cubicBezTo>
                  <a:pt x="2308" y="532"/>
                  <a:pt x="2308" y="532"/>
                  <a:pt x="2308" y="532"/>
                </a:cubicBezTo>
                <a:cubicBezTo>
                  <a:pt x="2308" y="534"/>
                  <a:pt x="2308" y="534"/>
                  <a:pt x="2308" y="534"/>
                </a:cubicBezTo>
                <a:cubicBezTo>
                  <a:pt x="2308" y="536"/>
                  <a:pt x="2308" y="536"/>
                  <a:pt x="2308" y="536"/>
                </a:cubicBezTo>
                <a:cubicBezTo>
                  <a:pt x="2308" y="539"/>
                  <a:pt x="2308" y="539"/>
                  <a:pt x="2308" y="539"/>
                </a:cubicBezTo>
                <a:cubicBezTo>
                  <a:pt x="2309" y="549"/>
                  <a:pt x="2309" y="549"/>
                  <a:pt x="2309" y="549"/>
                </a:cubicBezTo>
                <a:cubicBezTo>
                  <a:pt x="2310" y="550"/>
                  <a:pt x="2310" y="550"/>
                  <a:pt x="2310" y="550"/>
                </a:cubicBezTo>
                <a:cubicBezTo>
                  <a:pt x="2311" y="554"/>
                  <a:pt x="2311" y="554"/>
                  <a:pt x="2311" y="554"/>
                </a:cubicBezTo>
                <a:cubicBezTo>
                  <a:pt x="2312" y="558"/>
                  <a:pt x="2312" y="558"/>
                  <a:pt x="2312" y="558"/>
                </a:cubicBezTo>
                <a:cubicBezTo>
                  <a:pt x="2313" y="561"/>
                  <a:pt x="2313" y="561"/>
                  <a:pt x="2313" y="561"/>
                </a:cubicBezTo>
                <a:lnTo>
                  <a:pt x="2313" y="562"/>
                </a:lnTo>
                <a:close/>
                <a:moveTo>
                  <a:pt x="2365" y="456"/>
                </a:moveTo>
                <a:cubicBezTo>
                  <a:pt x="2365" y="460"/>
                  <a:pt x="2365" y="460"/>
                  <a:pt x="2365" y="460"/>
                </a:cubicBezTo>
                <a:cubicBezTo>
                  <a:pt x="2361" y="463"/>
                  <a:pt x="2361" y="463"/>
                  <a:pt x="2361" y="463"/>
                </a:cubicBezTo>
                <a:cubicBezTo>
                  <a:pt x="2358" y="463"/>
                  <a:pt x="2358" y="463"/>
                  <a:pt x="2358" y="463"/>
                </a:cubicBezTo>
                <a:cubicBezTo>
                  <a:pt x="2354" y="463"/>
                  <a:pt x="2354" y="463"/>
                  <a:pt x="2354" y="463"/>
                </a:cubicBezTo>
                <a:cubicBezTo>
                  <a:pt x="2352" y="465"/>
                  <a:pt x="2352" y="465"/>
                  <a:pt x="2352" y="465"/>
                </a:cubicBezTo>
                <a:cubicBezTo>
                  <a:pt x="2351" y="463"/>
                  <a:pt x="2351" y="463"/>
                  <a:pt x="2351" y="463"/>
                </a:cubicBezTo>
                <a:cubicBezTo>
                  <a:pt x="2351" y="462"/>
                  <a:pt x="2351" y="462"/>
                  <a:pt x="2351" y="462"/>
                </a:cubicBezTo>
                <a:cubicBezTo>
                  <a:pt x="2349" y="460"/>
                  <a:pt x="2349" y="460"/>
                  <a:pt x="2349" y="460"/>
                </a:cubicBezTo>
                <a:cubicBezTo>
                  <a:pt x="2344" y="460"/>
                  <a:pt x="2344" y="460"/>
                  <a:pt x="2344" y="460"/>
                </a:cubicBezTo>
                <a:cubicBezTo>
                  <a:pt x="2342" y="460"/>
                  <a:pt x="2342" y="460"/>
                  <a:pt x="2342" y="460"/>
                </a:cubicBezTo>
                <a:cubicBezTo>
                  <a:pt x="2341" y="459"/>
                  <a:pt x="2341" y="459"/>
                  <a:pt x="2341" y="459"/>
                </a:cubicBezTo>
                <a:cubicBezTo>
                  <a:pt x="2341" y="455"/>
                  <a:pt x="2341" y="455"/>
                  <a:pt x="2341" y="455"/>
                </a:cubicBezTo>
                <a:cubicBezTo>
                  <a:pt x="2339" y="452"/>
                  <a:pt x="2339" y="452"/>
                  <a:pt x="2339" y="452"/>
                </a:cubicBezTo>
                <a:cubicBezTo>
                  <a:pt x="2339" y="448"/>
                  <a:pt x="2339" y="448"/>
                  <a:pt x="2339" y="448"/>
                </a:cubicBezTo>
                <a:cubicBezTo>
                  <a:pt x="2341" y="445"/>
                  <a:pt x="2341" y="445"/>
                  <a:pt x="2341" y="445"/>
                </a:cubicBezTo>
                <a:cubicBezTo>
                  <a:pt x="2341" y="445"/>
                  <a:pt x="2341" y="444"/>
                  <a:pt x="2341" y="444"/>
                </a:cubicBezTo>
                <a:cubicBezTo>
                  <a:pt x="2341" y="443"/>
                  <a:pt x="2341" y="443"/>
                  <a:pt x="2341" y="443"/>
                </a:cubicBezTo>
                <a:cubicBezTo>
                  <a:pt x="2341" y="442"/>
                  <a:pt x="2341" y="442"/>
                  <a:pt x="2341" y="442"/>
                </a:cubicBezTo>
                <a:cubicBezTo>
                  <a:pt x="2341" y="442"/>
                  <a:pt x="2341" y="441"/>
                  <a:pt x="2341" y="441"/>
                </a:cubicBezTo>
                <a:cubicBezTo>
                  <a:pt x="2341" y="440"/>
                  <a:pt x="2341" y="440"/>
                  <a:pt x="2341" y="440"/>
                </a:cubicBezTo>
                <a:cubicBezTo>
                  <a:pt x="2342" y="439"/>
                  <a:pt x="2342" y="439"/>
                  <a:pt x="2342" y="439"/>
                </a:cubicBezTo>
                <a:cubicBezTo>
                  <a:pt x="2344" y="439"/>
                  <a:pt x="2344" y="439"/>
                  <a:pt x="2344" y="439"/>
                </a:cubicBezTo>
                <a:cubicBezTo>
                  <a:pt x="2348" y="438"/>
                  <a:pt x="2348" y="438"/>
                  <a:pt x="2348" y="438"/>
                </a:cubicBezTo>
                <a:cubicBezTo>
                  <a:pt x="2348" y="439"/>
                  <a:pt x="2348" y="439"/>
                  <a:pt x="2348" y="439"/>
                </a:cubicBezTo>
                <a:cubicBezTo>
                  <a:pt x="2346" y="439"/>
                  <a:pt x="2346" y="439"/>
                  <a:pt x="2346" y="439"/>
                </a:cubicBezTo>
                <a:cubicBezTo>
                  <a:pt x="2346" y="440"/>
                  <a:pt x="2346" y="440"/>
                  <a:pt x="2346" y="440"/>
                </a:cubicBezTo>
                <a:cubicBezTo>
                  <a:pt x="2349" y="440"/>
                  <a:pt x="2349" y="440"/>
                  <a:pt x="2349" y="440"/>
                </a:cubicBezTo>
                <a:cubicBezTo>
                  <a:pt x="2351" y="442"/>
                  <a:pt x="2351" y="442"/>
                  <a:pt x="2351" y="442"/>
                </a:cubicBezTo>
                <a:cubicBezTo>
                  <a:pt x="2351" y="440"/>
                  <a:pt x="2351" y="440"/>
                  <a:pt x="2351" y="440"/>
                </a:cubicBezTo>
                <a:cubicBezTo>
                  <a:pt x="2351" y="438"/>
                  <a:pt x="2351" y="438"/>
                  <a:pt x="2351" y="438"/>
                </a:cubicBezTo>
                <a:cubicBezTo>
                  <a:pt x="2349" y="435"/>
                  <a:pt x="2349" y="435"/>
                  <a:pt x="2349" y="435"/>
                </a:cubicBezTo>
                <a:cubicBezTo>
                  <a:pt x="2348" y="433"/>
                  <a:pt x="2348" y="433"/>
                  <a:pt x="2348" y="433"/>
                </a:cubicBezTo>
                <a:cubicBezTo>
                  <a:pt x="2351" y="435"/>
                  <a:pt x="2351" y="435"/>
                  <a:pt x="2351" y="435"/>
                </a:cubicBezTo>
                <a:cubicBezTo>
                  <a:pt x="2352" y="435"/>
                  <a:pt x="2352" y="435"/>
                  <a:pt x="2352" y="435"/>
                </a:cubicBezTo>
                <a:cubicBezTo>
                  <a:pt x="2352" y="436"/>
                  <a:pt x="2352" y="436"/>
                  <a:pt x="2352" y="436"/>
                </a:cubicBezTo>
                <a:cubicBezTo>
                  <a:pt x="2356" y="436"/>
                  <a:pt x="2356" y="436"/>
                  <a:pt x="2356" y="436"/>
                </a:cubicBezTo>
                <a:cubicBezTo>
                  <a:pt x="2358" y="438"/>
                  <a:pt x="2358" y="438"/>
                  <a:pt x="2358" y="438"/>
                </a:cubicBezTo>
                <a:cubicBezTo>
                  <a:pt x="2356" y="438"/>
                  <a:pt x="2356" y="438"/>
                  <a:pt x="2356" y="438"/>
                </a:cubicBezTo>
                <a:cubicBezTo>
                  <a:pt x="2355" y="438"/>
                  <a:pt x="2355" y="438"/>
                  <a:pt x="2355" y="438"/>
                </a:cubicBezTo>
                <a:cubicBezTo>
                  <a:pt x="2356" y="439"/>
                  <a:pt x="2356" y="439"/>
                  <a:pt x="2356" y="439"/>
                </a:cubicBezTo>
                <a:cubicBezTo>
                  <a:pt x="2359" y="442"/>
                  <a:pt x="2359" y="442"/>
                  <a:pt x="2359" y="442"/>
                </a:cubicBezTo>
                <a:cubicBezTo>
                  <a:pt x="2356" y="442"/>
                  <a:pt x="2356" y="442"/>
                  <a:pt x="2356" y="442"/>
                </a:cubicBezTo>
                <a:cubicBezTo>
                  <a:pt x="2354" y="442"/>
                  <a:pt x="2354" y="442"/>
                  <a:pt x="2354" y="442"/>
                </a:cubicBezTo>
                <a:cubicBezTo>
                  <a:pt x="2352" y="442"/>
                  <a:pt x="2352" y="442"/>
                  <a:pt x="2352" y="442"/>
                </a:cubicBezTo>
                <a:cubicBezTo>
                  <a:pt x="2355" y="443"/>
                  <a:pt x="2355" y="443"/>
                  <a:pt x="2355" y="443"/>
                </a:cubicBezTo>
                <a:cubicBezTo>
                  <a:pt x="2358" y="443"/>
                  <a:pt x="2358" y="443"/>
                  <a:pt x="2358" y="443"/>
                </a:cubicBezTo>
                <a:cubicBezTo>
                  <a:pt x="2361" y="443"/>
                  <a:pt x="2361" y="443"/>
                  <a:pt x="2361" y="443"/>
                </a:cubicBezTo>
                <a:cubicBezTo>
                  <a:pt x="2361" y="446"/>
                  <a:pt x="2361" y="446"/>
                  <a:pt x="2361" y="446"/>
                </a:cubicBezTo>
                <a:cubicBezTo>
                  <a:pt x="2361" y="448"/>
                  <a:pt x="2361" y="448"/>
                  <a:pt x="2361" y="448"/>
                </a:cubicBezTo>
                <a:cubicBezTo>
                  <a:pt x="2361" y="449"/>
                  <a:pt x="2361" y="449"/>
                  <a:pt x="2361" y="449"/>
                </a:cubicBezTo>
                <a:cubicBezTo>
                  <a:pt x="2362" y="450"/>
                  <a:pt x="2362" y="450"/>
                  <a:pt x="2362" y="450"/>
                </a:cubicBezTo>
                <a:cubicBezTo>
                  <a:pt x="2365" y="455"/>
                  <a:pt x="2365" y="455"/>
                  <a:pt x="2365" y="455"/>
                </a:cubicBezTo>
                <a:cubicBezTo>
                  <a:pt x="2366" y="455"/>
                  <a:pt x="2366" y="455"/>
                  <a:pt x="2366" y="455"/>
                </a:cubicBezTo>
                <a:lnTo>
                  <a:pt x="2365" y="456"/>
                </a:lnTo>
                <a:close/>
                <a:moveTo>
                  <a:pt x="2398" y="578"/>
                </a:moveTo>
                <a:cubicBezTo>
                  <a:pt x="2398" y="578"/>
                  <a:pt x="2398" y="578"/>
                  <a:pt x="2398" y="577"/>
                </a:cubicBezTo>
                <a:cubicBezTo>
                  <a:pt x="2399" y="578"/>
                  <a:pt x="2399" y="578"/>
                  <a:pt x="2399" y="578"/>
                </a:cubicBezTo>
                <a:cubicBezTo>
                  <a:pt x="2398" y="578"/>
                  <a:pt x="2398" y="578"/>
                  <a:pt x="2398" y="578"/>
                </a:cubicBezTo>
                <a:close/>
                <a:moveTo>
                  <a:pt x="2774" y="686"/>
                </a:moveTo>
                <a:cubicBezTo>
                  <a:pt x="2774" y="685"/>
                  <a:pt x="2774" y="685"/>
                  <a:pt x="2774" y="685"/>
                </a:cubicBezTo>
                <a:cubicBezTo>
                  <a:pt x="2774" y="685"/>
                  <a:pt x="2774" y="685"/>
                  <a:pt x="2775" y="686"/>
                </a:cubicBezTo>
                <a:cubicBezTo>
                  <a:pt x="2774" y="686"/>
                  <a:pt x="2774" y="686"/>
                  <a:pt x="2774" y="686"/>
                </a:cubicBezTo>
                <a:close/>
                <a:moveTo>
                  <a:pt x="2801" y="786"/>
                </a:moveTo>
                <a:cubicBezTo>
                  <a:pt x="2800" y="787"/>
                  <a:pt x="2800" y="787"/>
                  <a:pt x="2800" y="787"/>
                </a:cubicBezTo>
                <a:cubicBezTo>
                  <a:pt x="2801" y="784"/>
                  <a:pt x="2801" y="784"/>
                  <a:pt x="2801" y="784"/>
                </a:cubicBezTo>
                <a:lnTo>
                  <a:pt x="2801" y="786"/>
                </a:lnTo>
                <a:close/>
                <a:moveTo>
                  <a:pt x="1737" y="521"/>
                </a:moveTo>
                <a:cubicBezTo>
                  <a:pt x="1734" y="522"/>
                  <a:pt x="1734" y="522"/>
                  <a:pt x="1734" y="522"/>
                </a:cubicBezTo>
                <a:cubicBezTo>
                  <a:pt x="1733" y="525"/>
                  <a:pt x="1733" y="525"/>
                  <a:pt x="1733" y="525"/>
                </a:cubicBezTo>
                <a:cubicBezTo>
                  <a:pt x="1736" y="525"/>
                  <a:pt x="1736" y="525"/>
                  <a:pt x="1736" y="525"/>
                </a:cubicBezTo>
                <a:cubicBezTo>
                  <a:pt x="1736" y="526"/>
                  <a:pt x="1736" y="526"/>
                  <a:pt x="1736" y="526"/>
                </a:cubicBezTo>
                <a:cubicBezTo>
                  <a:pt x="1737" y="528"/>
                  <a:pt x="1737" y="528"/>
                  <a:pt x="1737" y="528"/>
                </a:cubicBezTo>
                <a:cubicBezTo>
                  <a:pt x="1740" y="528"/>
                  <a:pt x="1740" y="528"/>
                  <a:pt x="1740" y="528"/>
                </a:cubicBezTo>
                <a:cubicBezTo>
                  <a:pt x="1741" y="526"/>
                  <a:pt x="1741" y="526"/>
                  <a:pt x="1741" y="526"/>
                </a:cubicBezTo>
                <a:cubicBezTo>
                  <a:pt x="1743" y="524"/>
                  <a:pt x="1743" y="524"/>
                  <a:pt x="1743" y="524"/>
                </a:cubicBezTo>
                <a:cubicBezTo>
                  <a:pt x="1744" y="524"/>
                  <a:pt x="1744" y="524"/>
                  <a:pt x="1744" y="524"/>
                </a:cubicBezTo>
                <a:cubicBezTo>
                  <a:pt x="1744" y="522"/>
                  <a:pt x="1744" y="522"/>
                  <a:pt x="1744" y="522"/>
                </a:cubicBezTo>
                <a:cubicBezTo>
                  <a:pt x="1741" y="522"/>
                  <a:pt x="1741" y="522"/>
                  <a:pt x="1741" y="522"/>
                </a:cubicBezTo>
                <a:cubicBezTo>
                  <a:pt x="1740" y="521"/>
                  <a:pt x="1740" y="521"/>
                  <a:pt x="1740" y="521"/>
                </a:cubicBezTo>
                <a:cubicBezTo>
                  <a:pt x="1741" y="519"/>
                  <a:pt x="1741" y="519"/>
                  <a:pt x="1741" y="519"/>
                </a:cubicBezTo>
                <a:cubicBezTo>
                  <a:pt x="1737" y="521"/>
                  <a:pt x="1737" y="521"/>
                  <a:pt x="1737" y="521"/>
                </a:cubicBezTo>
                <a:close/>
                <a:moveTo>
                  <a:pt x="2002" y="512"/>
                </a:moveTo>
                <a:cubicBezTo>
                  <a:pt x="1999" y="512"/>
                  <a:pt x="1999" y="512"/>
                  <a:pt x="1999" y="512"/>
                </a:cubicBezTo>
                <a:cubicBezTo>
                  <a:pt x="1998" y="515"/>
                  <a:pt x="1998" y="515"/>
                  <a:pt x="1998" y="515"/>
                </a:cubicBezTo>
                <a:cubicBezTo>
                  <a:pt x="1997" y="518"/>
                  <a:pt x="1997" y="518"/>
                  <a:pt x="1997" y="518"/>
                </a:cubicBezTo>
                <a:cubicBezTo>
                  <a:pt x="1999" y="515"/>
                  <a:pt x="1999" y="515"/>
                  <a:pt x="1999" y="515"/>
                </a:cubicBezTo>
                <a:lnTo>
                  <a:pt x="2002" y="512"/>
                </a:lnTo>
                <a:close/>
                <a:moveTo>
                  <a:pt x="2313" y="701"/>
                </a:moveTo>
                <a:cubicBezTo>
                  <a:pt x="2312" y="702"/>
                  <a:pt x="2312" y="702"/>
                  <a:pt x="2312" y="702"/>
                </a:cubicBezTo>
                <a:cubicBezTo>
                  <a:pt x="2310" y="701"/>
                  <a:pt x="2310" y="701"/>
                  <a:pt x="2310" y="701"/>
                </a:cubicBezTo>
                <a:cubicBezTo>
                  <a:pt x="2309" y="701"/>
                  <a:pt x="2309" y="701"/>
                  <a:pt x="2309" y="701"/>
                </a:cubicBezTo>
                <a:cubicBezTo>
                  <a:pt x="2309" y="702"/>
                  <a:pt x="2309" y="702"/>
                  <a:pt x="2309" y="702"/>
                </a:cubicBezTo>
                <a:cubicBezTo>
                  <a:pt x="2308" y="702"/>
                  <a:pt x="2308" y="702"/>
                  <a:pt x="2308" y="702"/>
                </a:cubicBezTo>
                <a:cubicBezTo>
                  <a:pt x="2307" y="706"/>
                  <a:pt x="2307" y="706"/>
                  <a:pt x="2307" y="706"/>
                </a:cubicBezTo>
                <a:cubicBezTo>
                  <a:pt x="2314" y="706"/>
                  <a:pt x="2314" y="706"/>
                  <a:pt x="2314" y="706"/>
                </a:cubicBezTo>
                <a:cubicBezTo>
                  <a:pt x="2317" y="707"/>
                  <a:pt x="2317" y="707"/>
                  <a:pt x="2317" y="707"/>
                </a:cubicBezTo>
                <a:cubicBezTo>
                  <a:pt x="2318" y="708"/>
                  <a:pt x="2318" y="708"/>
                  <a:pt x="2318" y="708"/>
                </a:cubicBezTo>
                <a:cubicBezTo>
                  <a:pt x="2319" y="708"/>
                  <a:pt x="2319" y="708"/>
                  <a:pt x="2319" y="708"/>
                </a:cubicBezTo>
                <a:cubicBezTo>
                  <a:pt x="2320" y="710"/>
                  <a:pt x="2320" y="710"/>
                  <a:pt x="2320" y="710"/>
                </a:cubicBezTo>
                <a:cubicBezTo>
                  <a:pt x="2332" y="708"/>
                  <a:pt x="2332" y="708"/>
                  <a:pt x="2332" y="708"/>
                </a:cubicBezTo>
                <a:cubicBezTo>
                  <a:pt x="2334" y="709"/>
                  <a:pt x="2334" y="709"/>
                  <a:pt x="2334" y="709"/>
                </a:cubicBezTo>
                <a:cubicBezTo>
                  <a:pt x="2336" y="707"/>
                  <a:pt x="2336" y="707"/>
                  <a:pt x="2336" y="707"/>
                </a:cubicBezTo>
                <a:cubicBezTo>
                  <a:pt x="2335" y="706"/>
                  <a:pt x="2335" y="706"/>
                  <a:pt x="2335" y="706"/>
                </a:cubicBezTo>
                <a:cubicBezTo>
                  <a:pt x="2332" y="707"/>
                  <a:pt x="2332" y="707"/>
                  <a:pt x="2332" y="707"/>
                </a:cubicBezTo>
                <a:cubicBezTo>
                  <a:pt x="2330" y="706"/>
                  <a:pt x="2330" y="706"/>
                  <a:pt x="2330" y="706"/>
                </a:cubicBezTo>
                <a:cubicBezTo>
                  <a:pt x="2329" y="705"/>
                  <a:pt x="2329" y="705"/>
                  <a:pt x="2329" y="705"/>
                </a:cubicBezTo>
                <a:cubicBezTo>
                  <a:pt x="2324" y="705"/>
                  <a:pt x="2324" y="705"/>
                  <a:pt x="2324" y="705"/>
                </a:cubicBezTo>
                <a:cubicBezTo>
                  <a:pt x="2323" y="705"/>
                  <a:pt x="2323" y="705"/>
                  <a:pt x="2323" y="705"/>
                </a:cubicBezTo>
                <a:cubicBezTo>
                  <a:pt x="2323" y="704"/>
                  <a:pt x="2323" y="704"/>
                  <a:pt x="2323" y="704"/>
                </a:cubicBezTo>
                <a:cubicBezTo>
                  <a:pt x="2321" y="703"/>
                  <a:pt x="2321" y="703"/>
                  <a:pt x="2321" y="703"/>
                </a:cubicBezTo>
                <a:cubicBezTo>
                  <a:pt x="2315" y="704"/>
                  <a:pt x="2315" y="704"/>
                  <a:pt x="2315" y="704"/>
                </a:cubicBezTo>
                <a:cubicBezTo>
                  <a:pt x="2314" y="703"/>
                  <a:pt x="2314" y="703"/>
                  <a:pt x="2314" y="703"/>
                </a:cubicBezTo>
                <a:cubicBezTo>
                  <a:pt x="2313" y="703"/>
                  <a:pt x="2313" y="703"/>
                  <a:pt x="2313" y="703"/>
                </a:cubicBezTo>
                <a:cubicBezTo>
                  <a:pt x="2314" y="702"/>
                  <a:pt x="2314" y="702"/>
                  <a:pt x="2314" y="702"/>
                </a:cubicBezTo>
                <a:lnTo>
                  <a:pt x="2313" y="701"/>
                </a:lnTo>
                <a:close/>
                <a:moveTo>
                  <a:pt x="2277" y="670"/>
                </a:moveTo>
                <a:cubicBezTo>
                  <a:pt x="2278" y="670"/>
                  <a:pt x="2278" y="670"/>
                  <a:pt x="2278" y="670"/>
                </a:cubicBezTo>
                <a:cubicBezTo>
                  <a:pt x="2279" y="671"/>
                  <a:pt x="2279" y="671"/>
                  <a:pt x="2279" y="671"/>
                </a:cubicBezTo>
                <a:cubicBezTo>
                  <a:pt x="2279" y="669"/>
                  <a:pt x="2279" y="669"/>
                  <a:pt x="2279" y="669"/>
                </a:cubicBezTo>
                <a:cubicBezTo>
                  <a:pt x="2279" y="668"/>
                  <a:pt x="2279" y="668"/>
                  <a:pt x="2279" y="668"/>
                </a:cubicBezTo>
                <a:cubicBezTo>
                  <a:pt x="2278" y="666"/>
                  <a:pt x="2278" y="666"/>
                  <a:pt x="2278" y="666"/>
                </a:cubicBezTo>
                <a:cubicBezTo>
                  <a:pt x="2276" y="668"/>
                  <a:pt x="2276" y="668"/>
                  <a:pt x="2276" y="668"/>
                </a:cubicBezTo>
                <a:lnTo>
                  <a:pt x="2277" y="670"/>
                </a:lnTo>
                <a:close/>
                <a:moveTo>
                  <a:pt x="1725" y="531"/>
                </a:moveTo>
                <a:cubicBezTo>
                  <a:pt x="1724" y="532"/>
                  <a:pt x="1724" y="532"/>
                  <a:pt x="1724" y="532"/>
                </a:cubicBezTo>
                <a:cubicBezTo>
                  <a:pt x="1722" y="532"/>
                  <a:pt x="1722" y="532"/>
                  <a:pt x="1722" y="532"/>
                </a:cubicBezTo>
                <a:cubicBezTo>
                  <a:pt x="1722" y="534"/>
                  <a:pt x="1722" y="534"/>
                  <a:pt x="1722" y="534"/>
                </a:cubicBezTo>
                <a:cubicBezTo>
                  <a:pt x="1723" y="534"/>
                  <a:pt x="1723" y="534"/>
                  <a:pt x="1723" y="534"/>
                </a:cubicBezTo>
                <a:cubicBezTo>
                  <a:pt x="1725" y="533"/>
                  <a:pt x="1725" y="533"/>
                  <a:pt x="1725" y="533"/>
                </a:cubicBezTo>
                <a:cubicBezTo>
                  <a:pt x="1725" y="531"/>
                  <a:pt x="1725" y="531"/>
                  <a:pt x="1725" y="53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b="1" dirty="0">
              <a:ln w="18000">
                <a:solidFill>
                  <a:srgbClr val="FF0000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YILINDA BÖLGELER İTİBARİYLE İHRACATIMIZ</a:t>
            </a: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76005" y="3339479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prstClr val="black"/>
                </a:solidFill>
              </a:rPr>
              <a:t>Afrika ülkeleri 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12,3 milyar $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Pay %9 </a:t>
            </a:r>
            <a:endParaRPr lang="tr-TR" sz="1600" b="1" dirty="0">
              <a:solidFill>
                <a:srgbClr val="C00000"/>
              </a:solidFill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435645" y="1457255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prstClr val="black"/>
                </a:solidFill>
              </a:rPr>
              <a:t>K. Amerika Ülkeleri 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6,5 milyar $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Pay %</a:t>
            </a:r>
            <a:r>
              <a:rPr lang="tr-TR" sz="1600" b="1" dirty="0">
                <a:solidFill>
                  <a:srgbClr val="C00000"/>
                </a:solidFill>
              </a:rPr>
              <a:t>5</a:t>
            </a:r>
            <a:r>
              <a:rPr lang="tr-TR" sz="1600" b="1" dirty="0" smtClean="0">
                <a:solidFill>
                  <a:srgbClr val="C00000"/>
                </a:solidFill>
              </a:rPr>
              <a:t>  </a:t>
            </a:r>
            <a:endParaRPr lang="tr-TR" sz="1600" b="1" dirty="0">
              <a:solidFill>
                <a:srgbClr val="C00000"/>
              </a:solidFill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5145343" y="1358377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prstClr val="black"/>
                </a:solidFill>
              </a:rPr>
              <a:t>BDT ülkeleri 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15,6 milyar $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Pay %11  </a:t>
            </a:r>
            <a:endParaRPr lang="tr-TR" sz="1600" b="1" dirty="0">
              <a:solidFill>
                <a:srgbClr val="C00000"/>
              </a:solidFill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4370425" y="2374040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prstClr val="black"/>
                </a:solidFill>
              </a:rPr>
              <a:t>Ortadoğu ülkeleri 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26,2 milyar $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Pay %19  </a:t>
            </a:r>
            <a:endParaRPr lang="tr-TR" sz="1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1821" y="2466265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prstClr val="black"/>
                </a:solidFill>
              </a:rPr>
              <a:t>Uzakdoğu ülkeleri 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2,2 milyar $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Pay  %</a:t>
            </a:r>
            <a:r>
              <a:rPr lang="tr-TR" sz="1600" b="1" dirty="0">
                <a:solidFill>
                  <a:srgbClr val="C00000"/>
                </a:solidFill>
              </a:rPr>
              <a:t>2</a:t>
            </a:r>
            <a:r>
              <a:rPr lang="tr-TR" sz="1600" b="1" dirty="0" smtClean="0">
                <a:solidFill>
                  <a:srgbClr val="C00000"/>
                </a:solidFill>
              </a:rPr>
              <a:t>  </a:t>
            </a:r>
            <a:endParaRPr lang="tr-TR" sz="1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7733" y="3548707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prstClr val="black"/>
                </a:solidFill>
              </a:rPr>
              <a:t>Diğer Amerikan ülkeleri 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2,1 </a:t>
            </a:r>
            <a:r>
              <a:rPr lang="tr-TR" sz="1600" b="1" dirty="0">
                <a:solidFill>
                  <a:srgbClr val="C00000"/>
                </a:solidFill>
              </a:rPr>
              <a:t>m</a:t>
            </a:r>
            <a:r>
              <a:rPr lang="tr-TR" sz="1600" b="1" dirty="0" smtClean="0">
                <a:solidFill>
                  <a:srgbClr val="C00000"/>
                </a:solidFill>
              </a:rPr>
              <a:t>ilyar $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Pay % 1</a:t>
            </a:r>
            <a:endParaRPr lang="tr-TR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3629" y="3630668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prstClr val="black"/>
                </a:solidFill>
              </a:rPr>
              <a:t>Diğer Asya ülkeleri 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3,9 milyar $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Pay %3  </a:t>
            </a:r>
            <a:endParaRPr lang="tr-TR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9542" y="1486985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prstClr val="black"/>
                </a:solidFill>
              </a:rPr>
              <a:t>AB ülkeleri 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62,3 milyar  $</a:t>
            </a:r>
          </a:p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Pay  %45  </a:t>
            </a:r>
            <a:endParaRPr lang="tr-TR" sz="1600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5645" y="1146128"/>
            <a:ext cx="2448272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" name="Oval 14"/>
          <p:cNvSpPr/>
          <p:nvPr/>
        </p:nvSpPr>
        <p:spPr>
          <a:xfrm>
            <a:off x="1227733" y="3127229"/>
            <a:ext cx="2448272" cy="17152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0449812">
            <a:off x="2885439" y="1218233"/>
            <a:ext cx="2448272" cy="14171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6684" y="3258353"/>
            <a:ext cx="1940527" cy="12011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91821" y="3436234"/>
            <a:ext cx="2312238" cy="12622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18697" y="2319029"/>
            <a:ext cx="1897868" cy="1020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60181" y="1251487"/>
            <a:ext cx="2312238" cy="11700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383115">
            <a:off x="4631805" y="2212039"/>
            <a:ext cx="2070809" cy="11124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6 Grafik"/>
          <p:cNvGraphicFramePr/>
          <p:nvPr>
            <p:extLst>
              <p:ext uri="{D42A27DB-BD31-4B8C-83A1-F6EECF244321}">
                <p14:modId xmlns:p14="http://schemas.microsoft.com/office/powerpoint/2010/main" val="2456687916"/>
              </p:ext>
            </p:extLst>
          </p:nvPr>
        </p:nvGraphicFramePr>
        <p:xfrm>
          <a:off x="3211342" y="4692594"/>
          <a:ext cx="4312944" cy="167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6525344"/>
            <a:ext cx="526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 Not: Toplam mal ihracatı içerisindeki paylar verilmiştir.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25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AYI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ÇOK İHRACAT YAPAN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İLK 10 İL (‘000 $)</a:t>
            </a:r>
          </a:p>
        </p:txBody>
      </p:sp>
      <p:graphicFrame>
        <p:nvGraphicFramePr>
          <p:cNvPr id="7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343133"/>
              </p:ext>
            </p:extLst>
          </p:nvPr>
        </p:nvGraphicFramePr>
        <p:xfrm>
          <a:off x="1695251" y="1400704"/>
          <a:ext cx="5665603" cy="4204996"/>
        </p:xfrm>
        <a:graphic>
          <a:graphicData uri="http://schemas.openxmlformats.org/drawingml/2006/table">
            <a:tbl>
              <a:tblPr/>
              <a:tblGrid>
                <a:gridCol w="360040"/>
                <a:gridCol w="2081401"/>
                <a:gridCol w="1188770"/>
                <a:gridCol w="1177530"/>
                <a:gridCol w="857862"/>
              </a:tblGrid>
              <a:tr h="3587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Değ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İSTANBUL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5.653.333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5.942.516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BURSA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1.027.764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1.016.428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KOCAELİ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1.067.918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994.552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İZMİR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797.452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739.582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ANKARA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718.971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687.610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GAZİANTEP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583.341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617.063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MANİSA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377.150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404.089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DENİZLİ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264.030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232.685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MERSIN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214.507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208.393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2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HATAY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235.209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201.698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3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GENEL TOPLAM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12.998.929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13.136.763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AYI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FAZLA</a:t>
            </a:r>
          </a:p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YAPILAN İLK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(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Değ.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8 Resim" descr="turkiye_harita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53878"/>
            <a:ext cx="7344816" cy="4586867"/>
          </a:xfrm>
          <a:prstGeom prst="rect">
            <a:avLst/>
          </a:prstGeom>
        </p:spPr>
      </p:pic>
      <p:sp>
        <p:nvSpPr>
          <p:cNvPr id="8" name="11 Akış Çizelgesi: Öteki İşlem"/>
          <p:cNvSpPr/>
          <p:nvPr/>
        </p:nvSpPr>
        <p:spPr>
          <a:xfrm>
            <a:off x="2411760" y="2228614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3</a:t>
            </a:r>
            <a:r>
              <a:rPr lang="tr-TR" sz="1050" b="1" dirty="0" smtClean="0"/>
              <a:t>. Kocaeli 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-%7</a:t>
            </a:r>
            <a:endParaRPr lang="tr-TR" sz="1050" b="1" dirty="0">
              <a:solidFill>
                <a:srgbClr val="FF0000"/>
              </a:solidFill>
            </a:endParaRPr>
          </a:p>
        </p:txBody>
      </p:sp>
      <p:sp>
        <p:nvSpPr>
          <p:cNvPr id="9" name="12 Akış Çizelgesi: Öteki İşlem"/>
          <p:cNvSpPr/>
          <p:nvPr/>
        </p:nvSpPr>
        <p:spPr>
          <a:xfrm>
            <a:off x="1763688" y="2989264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2</a:t>
            </a:r>
            <a:r>
              <a:rPr lang="tr-TR" sz="1050" b="1" dirty="0" smtClean="0"/>
              <a:t>. Bursa 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- %</a:t>
            </a:r>
            <a:r>
              <a:rPr lang="tr-TR" sz="105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15 Akış Çizelgesi: Öteki İşlem"/>
          <p:cNvSpPr/>
          <p:nvPr/>
        </p:nvSpPr>
        <p:spPr>
          <a:xfrm>
            <a:off x="1763688" y="2512354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1. İstanbul </a:t>
            </a:r>
          </a:p>
          <a:p>
            <a:pPr algn="ctr"/>
            <a:r>
              <a:rPr lang="tr-TR" sz="1050" b="1" dirty="0" smtClean="0">
                <a:solidFill>
                  <a:schemeClr val="tx1"/>
                </a:solidFill>
              </a:rPr>
              <a:t>%</a:t>
            </a:r>
            <a:r>
              <a:rPr lang="tr-TR" sz="105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9 Akış Çizelgesi: Öteki İşlem"/>
          <p:cNvSpPr/>
          <p:nvPr/>
        </p:nvSpPr>
        <p:spPr>
          <a:xfrm>
            <a:off x="579706" y="3656016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4. İzmir 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-%</a:t>
            </a:r>
            <a:r>
              <a:rPr lang="tr-TR" sz="105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13 Akış Çizelgesi: Öteki İşlem"/>
          <p:cNvSpPr/>
          <p:nvPr/>
        </p:nvSpPr>
        <p:spPr>
          <a:xfrm>
            <a:off x="3059832" y="310119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5</a:t>
            </a:r>
            <a:r>
              <a:rPr lang="tr-TR" sz="1050" b="1" dirty="0" smtClean="0"/>
              <a:t>. Ankara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-%</a:t>
            </a:r>
            <a:r>
              <a:rPr lang="tr-TR" sz="105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14 Akış Çizelgesi: Öteki İşlem"/>
          <p:cNvSpPr/>
          <p:nvPr/>
        </p:nvSpPr>
        <p:spPr>
          <a:xfrm>
            <a:off x="1493062" y="3401422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7. Manisa %7</a:t>
            </a:r>
            <a:endParaRPr lang="tr-TR" sz="1050" b="1" dirty="0"/>
          </a:p>
        </p:txBody>
      </p:sp>
      <p:sp>
        <p:nvSpPr>
          <p:cNvPr id="14" name="16 Akış Çizelgesi: Öteki İşlem"/>
          <p:cNvSpPr/>
          <p:nvPr/>
        </p:nvSpPr>
        <p:spPr>
          <a:xfrm>
            <a:off x="1979712" y="3952514"/>
            <a:ext cx="1080120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8. Denizli 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-%12</a:t>
            </a:r>
            <a:endParaRPr lang="tr-TR" sz="1050" b="1" dirty="0">
              <a:solidFill>
                <a:srgbClr val="FF0000"/>
              </a:solidFill>
            </a:endParaRPr>
          </a:p>
        </p:txBody>
      </p:sp>
      <p:sp>
        <p:nvSpPr>
          <p:cNvPr id="15" name="17 Akış Çizelgesi: Öteki İşlem"/>
          <p:cNvSpPr/>
          <p:nvPr/>
        </p:nvSpPr>
        <p:spPr>
          <a:xfrm>
            <a:off x="4497270" y="4833900"/>
            <a:ext cx="1008112" cy="31473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10. Hatay</a:t>
            </a:r>
          </a:p>
          <a:p>
            <a:pPr algn="ctr"/>
            <a:r>
              <a:rPr lang="tr-TR" sz="1050" b="1" dirty="0" smtClean="0"/>
              <a:t> </a:t>
            </a:r>
            <a:r>
              <a:rPr lang="tr-TR" sz="1050" b="1" dirty="0" smtClean="0">
                <a:solidFill>
                  <a:srgbClr val="FF0000"/>
                </a:solidFill>
              </a:rPr>
              <a:t>-%14</a:t>
            </a:r>
            <a:endParaRPr lang="tr-TR" sz="1050" b="1" dirty="0">
              <a:solidFill>
                <a:srgbClr val="FF0000"/>
              </a:solidFill>
            </a:endParaRPr>
          </a:p>
        </p:txBody>
      </p:sp>
      <p:sp>
        <p:nvSpPr>
          <p:cNvPr id="16" name="18 Akış Çizelgesi: Öteki İşlem"/>
          <p:cNvSpPr/>
          <p:nvPr/>
        </p:nvSpPr>
        <p:spPr>
          <a:xfrm>
            <a:off x="3743010" y="447386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9</a:t>
            </a:r>
            <a:r>
              <a:rPr lang="tr-TR" sz="1050" b="1" dirty="0" smtClean="0"/>
              <a:t>. Mersin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-%</a:t>
            </a:r>
            <a:r>
              <a:rPr lang="tr-TR" sz="105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19 Akış Çizelgesi: Öteki İşlem"/>
          <p:cNvSpPr/>
          <p:nvPr/>
        </p:nvSpPr>
        <p:spPr>
          <a:xfrm>
            <a:off x="5130945" y="4365104"/>
            <a:ext cx="1080120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6. Gaziantep </a:t>
            </a:r>
          </a:p>
          <a:p>
            <a:pPr algn="ctr"/>
            <a:r>
              <a:rPr lang="tr-TR" sz="1050" b="1" dirty="0" smtClean="0">
                <a:solidFill>
                  <a:schemeClr val="tx1"/>
                </a:solidFill>
              </a:rPr>
              <a:t>-%</a:t>
            </a:r>
            <a:r>
              <a:rPr lang="tr-TR" sz="105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01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YILINDA 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ÇOK İHRACAT YAPAN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İLK 10 İL (‘000 $)</a:t>
            </a:r>
          </a:p>
        </p:txBody>
      </p:sp>
      <p:graphicFrame>
        <p:nvGraphicFramePr>
          <p:cNvPr id="7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825256"/>
              </p:ext>
            </p:extLst>
          </p:nvPr>
        </p:nvGraphicFramePr>
        <p:xfrm>
          <a:off x="1690259" y="1400704"/>
          <a:ext cx="5906077" cy="4204996"/>
        </p:xfrm>
        <a:graphic>
          <a:graphicData uri="http://schemas.openxmlformats.org/drawingml/2006/table">
            <a:tbl>
              <a:tblPr/>
              <a:tblGrid>
                <a:gridCol w="360040"/>
                <a:gridCol w="2081401"/>
                <a:gridCol w="1303387"/>
                <a:gridCol w="1303387"/>
                <a:gridCol w="857862"/>
              </a:tblGrid>
              <a:tr h="3587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Değ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İSTANBUL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63.795.714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68.000.368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BURSA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12.856.126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12.749.752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KOCAELİ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12.716.996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12.355.610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İZMİR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8.908.624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8.942.891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ANKARA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7.256.298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7.523.650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GAZİANTEP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6.476.656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6.641.306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MANİSA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4.028.783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4.311.380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DENIZLI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3.079.172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3.199.067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1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SAKARYA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2.240.436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2.605.030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2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HATAY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2.065.049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2.070.005</a:t>
                      </a:r>
                    </a:p>
                  </a:txBody>
                  <a:tcPr marL="9525" marR="108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3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GENEL TOPLAM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151.626.709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157.622.057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5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YILINDA 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FAZLA</a:t>
            </a:r>
          </a:p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YAPILAN İLK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(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Değ.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8 Resim" descr="turkiye_harita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53878"/>
            <a:ext cx="7344816" cy="4586867"/>
          </a:xfrm>
          <a:prstGeom prst="rect">
            <a:avLst/>
          </a:prstGeom>
        </p:spPr>
      </p:pic>
      <p:sp>
        <p:nvSpPr>
          <p:cNvPr id="8" name="11 Akış Çizelgesi: Öteki İşlem"/>
          <p:cNvSpPr/>
          <p:nvPr/>
        </p:nvSpPr>
        <p:spPr>
          <a:xfrm>
            <a:off x="2411760" y="2228614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3</a:t>
            </a:r>
            <a:r>
              <a:rPr lang="tr-TR" sz="1050" b="1" dirty="0" smtClean="0"/>
              <a:t>. Kocaeli 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-%3</a:t>
            </a:r>
            <a:endParaRPr lang="tr-TR" sz="1050" b="1" dirty="0">
              <a:solidFill>
                <a:srgbClr val="FF0000"/>
              </a:solidFill>
            </a:endParaRPr>
          </a:p>
        </p:txBody>
      </p:sp>
      <p:sp>
        <p:nvSpPr>
          <p:cNvPr id="9" name="12 Akış Çizelgesi: Öteki İşlem"/>
          <p:cNvSpPr/>
          <p:nvPr/>
        </p:nvSpPr>
        <p:spPr>
          <a:xfrm>
            <a:off x="1763688" y="2989264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2</a:t>
            </a:r>
            <a:r>
              <a:rPr lang="tr-TR" sz="1050" b="1" dirty="0" smtClean="0"/>
              <a:t>. Bursa 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- %</a:t>
            </a:r>
            <a:r>
              <a:rPr lang="tr-TR" sz="105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15 Akış Çizelgesi: Öteki İşlem"/>
          <p:cNvSpPr/>
          <p:nvPr/>
        </p:nvSpPr>
        <p:spPr>
          <a:xfrm>
            <a:off x="1763688" y="2512354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1. İstanbul </a:t>
            </a:r>
          </a:p>
          <a:p>
            <a:pPr algn="ctr"/>
            <a:r>
              <a:rPr lang="tr-TR" sz="1050" b="1" dirty="0" smtClean="0">
                <a:solidFill>
                  <a:schemeClr val="tx1"/>
                </a:solidFill>
              </a:rPr>
              <a:t>%</a:t>
            </a:r>
            <a:r>
              <a:rPr lang="tr-TR" sz="105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9 Akış Çizelgesi: Öteki İşlem"/>
          <p:cNvSpPr/>
          <p:nvPr/>
        </p:nvSpPr>
        <p:spPr>
          <a:xfrm>
            <a:off x="579706" y="3656016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4. İzmir </a:t>
            </a:r>
          </a:p>
          <a:p>
            <a:pPr algn="ctr"/>
            <a:r>
              <a:rPr lang="tr-TR" sz="1050" b="1" dirty="0" smtClean="0">
                <a:solidFill>
                  <a:schemeClr val="tx1"/>
                </a:solidFill>
              </a:rPr>
              <a:t>%0</a:t>
            </a:r>
            <a:endParaRPr lang="tr-TR" sz="1050" b="1" dirty="0">
              <a:solidFill>
                <a:schemeClr val="tx1"/>
              </a:solidFill>
            </a:endParaRPr>
          </a:p>
        </p:txBody>
      </p:sp>
      <p:sp>
        <p:nvSpPr>
          <p:cNvPr id="12" name="13 Akış Çizelgesi: Öteki İşlem"/>
          <p:cNvSpPr/>
          <p:nvPr/>
        </p:nvSpPr>
        <p:spPr>
          <a:xfrm>
            <a:off x="3059832" y="310119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5</a:t>
            </a:r>
            <a:r>
              <a:rPr lang="tr-TR" sz="1050" b="1" dirty="0" smtClean="0"/>
              <a:t>. Ankara</a:t>
            </a:r>
          </a:p>
          <a:p>
            <a:pPr algn="ctr"/>
            <a:r>
              <a:rPr lang="tr-TR" sz="1050" b="1" dirty="0" smtClean="0">
                <a:solidFill>
                  <a:schemeClr val="tx1"/>
                </a:solidFill>
              </a:rPr>
              <a:t>%</a:t>
            </a:r>
            <a:r>
              <a:rPr lang="tr-TR" sz="105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14 Akış Çizelgesi: Öteki İşlem"/>
          <p:cNvSpPr/>
          <p:nvPr/>
        </p:nvSpPr>
        <p:spPr>
          <a:xfrm>
            <a:off x="1493062" y="3401422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7. Manisa %7</a:t>
            </a:r>
            <a:endParaRPr lang="tr-TR" sz="1050" b="1" dirty="0"/>
          </a:p>
        </p:txBody>
      </p:sp>
      <p:sp>
        <p:nvSpPr>
          <p:cNvPr id="14" name="16 Akış Çizelgesi: Öteki İşlem"/>
          <p:cNvSpPr/>
          <p:nvPr/>
        </p:nvSpPr>
        <p:spPr>
          <a:xfrm>
            <a:off x="1979712" y="3952514"/>
            <a:ext cx="1080120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8. Denizli </a:t>
            </a:r>
          </a:p>
          <a:p>
            <a:pPr algn="ctr"/>
            <a:r>
              <a:rPr lang="tr-TR" sz="1050" b="1" dirty="0" smtClean="0">
                <a:solidFill>
                  <a:schemeClr val="tx1"/>
                </a:solidFill>
              </a:rPr>
              <a:t>%</a:t>
            </a:r>
            <a:r>
              <a:rPr lang="tr-TR" sz="105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17 Akış Çizelgesi: Öteki İşlem"/>
          <p:cNvSpPr/>
          <p:nvPr/>
        </p:nvSpPr>
        <p:spPr>
          <a:xfrm>
            <a:off x="4497270" y="4833900"/>
            <a:ext cx="1008112" cy="31473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10. Hatay</a:t>
            </a:r>
          </a:p>
          <a:p>
            <a:pPr algn="ctr"/>
            <a:r>
              <a:rPr lang="tr-TR" sz="1050" b="1" dirty="0" smtClean="0">
                <a:solidFill>
                  <a:schemeClr val="tx1"/>
                </a:solidFill>
              </a:rPr>
              <a:t> %</a:t>
            </a:r>
            <a:r>
              <a:rPr lang="tr-TR" sz="105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" name="18 Akış Çizelgesi: Öteki İşlem"/>
          <p:cNvSpPr/>
          <p:nvPr/>
        </p:nvSpPr>
        <p:spPr>
          <a:xfrm>
            <a:off x="2641432" y="274115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9</a:t>
            </a:r>
            <a:r>
              <a:rPr lang="tr-TR" sz="1050" b="1" dirty="0" smtClean="0"/>
              <a:t>. Sakarya</a:t>
            </a:r>
          </a:p>
          <a:p>
            <a:pPr algn="ctr"/>
            <a:r>
              <a:rPr lang="tr-TR" sz="1050" b="1" dirty="0" smtClean="0">
                <a:solidFill>
                  <a:schemeClr val="tx1"/>
                </a:solidFill>
              </a:rPr>
              <a:t>%16</a:t>
            </a:r>
            <a:endParaRPr lang="tr-TR" sz="1050" b="1" dirty="0">
              <a:solidFill>
                <a:schemeClr val="tx1"/>
              </a:solidFill>
            </a:endParaRPr>
          </a:p>
        </p:txBody>
      </p:sp>
      <p:sp>
        <p:nvSpPr>
          <p:cNvPr id="17" name="19 Akış Çizelgesi: Öteki İşlem"/>
          <p:cNvSpPr/>
          <p:nvPr/>
        </p:nvSpPr>
        <p:spPr>
          <a:xfrm>
            <a:off x="5130945" y="4365104"/>
            <a:ext cx="1080120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6. Gaziantep </a:t>
            </a:r>
          </a:p>
          <a:p>
            <a:pPr algn="ctr"/>
            <a:r>
              <a:rPr lang="tr-TR" sz="1050" b="1" dirty="0" smtClean="0">
                <a:solidFill>
                  <a:schemeClr val="tx1"/>
                </a:solidFill>
              </a:rPr>
              <a:t>%</a:t>
            </a:r>
            <a:r>
              <a:rPr lang="tr-TR" sz="105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TİM Aralık Ayı ve 2014 İhracat Verileri</a:t>
            </a:r>
            <a:endParaRPr lang="tr-TR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tr-T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Basın Toplantısı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b="69128"/>
          <a:stretch/>
        </p:blipFill>
        <p:spPr>
          <a:xfrm>
            <a:off x="-793" y="764704"/>
            <a:ext cx="9144793" cy="1859557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1115616" y="2492896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Teşekkürler.</a:t>
            </a:r>
            <a:endParaRPr lang="en-US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ikdörtgen 10"/>
          <p:cNvSpPr/>
          <p:nvPr/>
        </p:nvSpPr>
        <p:spPr>
          <a:xfrm>
            <a:off x="467544" y="3429000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tr-TR" sz="2800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4"/>
            </a:endParaRPr>
          </a:p>
          <a:p>
            <a:pPr eaLnBrk="0" hangingPunct="0"/>
            <a:r>
              <a:rPr lang="tr-TR" sz="2800" i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  <a:hlinkClick r:id="rId4"/>
              </a:rPr>
              <a:t>www.tim.org.tr</a:t>
            </a:r>
            <a:r>
              <a:rPr lang="tr-TR" sz="2800" i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| </a:t>
            </a:r>
            <a:r>
              <a:rPr lang="tr-TR" sz="2800" i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  <a:hlinkClick r:id="rId5"/>
              </a:rPr>
              <a:t>www.timtv.com.tr</a:t>
            </a:r>
            <a:r>
              <a:rPr lang="tr-TR" sz="2800" i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endParaRPr lang="tr-TR" sz="2800" b="1" i="1" dirty="0" smtClean="0">
              <a:solidFill>
                <a:srgbClr val="0000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915816" y="4778499"/>
            <a:ext cx="3672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twitter.com/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turkihracat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Dikdörtgen 3"/>
          <p:cNvSpPr/>
          <p:nvPr/>
        </p:nvSpPr>
        <p:spPr>
          <a:xfrm>
            <a:off x="2915816" y="5412420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facebook.com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/IhracatcilarMeclisi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" descr="C:\Users\kubraulutas\Desktop\untitl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46" y="4813218"/>
            <a:ext cx="460971" cy="3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ubraulutas\Desktop\facebook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62" y="5332347"/>
            <a:ext cx="576214" cy="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6175846" y="3764235"/>
            <a:ext cx="2140570" cy="60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5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 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AYI 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fi-F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RAKAMLARI (’000 $)</a:t>
            </a:r>
            <a:endPara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oup 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051848"/>
              </p:ext>
            </p:extLst>
          </p:nvPr>
        </p:nvGraphicFramePr>
        <p:xfrm>
          <a:off x="473766" y="1606363"/>
          <a:ext cx="8171160" cy="403012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05115"/>
                <a:gridCol w="1339965"/>
                <a:gridCol w="1188770"/>
                <a:gridCol w="883159"/>
                <a:gridCol w="954151"/>
              </a:tblGrid>
              <a:tr h="3632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ARALIK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1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SEKTÖRLER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Değ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(%)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Pay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14)(%)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9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I. TARIM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2.200.338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2.312.276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A. BİTKİSEL ÜRÜNLER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1.575.286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1.693.194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9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B. HAYVANSAL ÜRÜNLER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185.163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207.956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C. AĞAÇ VE ORMAN ÜRÜNLERİ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439.890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411.125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9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II. SANAYİ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10.378.459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10.456.824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3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A. TARIMA DAYALI İŞLENMİŞ ÜRÜNLER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1.085.086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1.037.118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3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B. KİMYEVİ MADDELER VE MAM.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1.598.616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1.429.709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C. SANAYİ MAMULLERİ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7.694.757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7.989.998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20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III. MADENCİLİK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420.132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367.663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5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O P L A M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12.998.929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13.136.763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 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AYI 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SEKTÖRLERİN KIRILIMLARI </a:t>
            </a:r>
            <a:endPara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7 Grafik"/>
          <p:cNvGraphicFramePr/>
          <p:nvPr>
            <p:extLst>
              <p:ext uri="{D42A27DB-BD31-4B8C-83A1-F6EECF244321}">
                <p14:modId xmlns:p14="http://schemas.microsoft.com/office/powerpoint/2010/main" val="164832005"/>
              </p:ext>
            </p:extLst>
          </p:nvPr>
        </p:nvGraphicFramePr>
        <p:xfrm>
          <a:off x="611560" y="1628800"/>
          <a:ext cx="38884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8 Grafik"/>
          <p:cNvGraphicFramePr/>
          <p:nvPr>
            <p:extLst>
              <p:ext uri="{D42A27DB-BD31-4B8C-83A1-F6EECF244321}">
                <p14:modId xmlns:p14="http://schemas.microsoft.com/office/powerpoint/2010/main" val="3848917360"/>
              </p:ext>
            </p:extLst>
          </p:nvPr>
        </p:nvGraphicFramePr>
        <p:xfrm>
          <a:off x="4716016" y="1400582"/>
          <a:ext cx="3960440" cy="462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81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YILI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RAKAMLARI (‘000 $)</a:t>
            </a:r>
          </a:p>
        </p:txBody>
      </p:sp>
      <p:graphicFrame>
        <p:nvGraphicFramePr>
          <p:cNvPr id="7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854177"/>
              </p:ext>
            </p:extLst>
          </p:nvPr>
        </p:nvGraphicFramePr>
        <p:xfrm>
          <a:off x="312554" y="1263744"/>
          <a:ext cx="8456930" cy="4541520"/>
        </p:xfrm>
        <a:graphic>
          <a:graphicData uri="http://schemas.openxmlformats.org/drawingml/2006/table">
            <a:tbl>
              <a:tblPr/>
              <a:tblGrid>
                <a:gridCol w="3837305"/>
                <a:gridCol w="1344612"/>
                <a:gridCol w="1454150"/>
                <a:gridCol w="979488"/>
                <a:gridCol w="841375"/>
              </a:tblGrid>
              <a:tr h="2837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OCAK – ARALIK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3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SEKTÖRLER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Değ.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Pay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14)(%)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7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I. TARIM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21.340.806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22.498.459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A. BİTKİSEL ÜRÜNLER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14.896.115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15.701.712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7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B. HAYVANSAL ÜRÜNLER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1.988.154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2.277.467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C. AĞAÇ VE ORMAN ÜRÜNLERİ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4.456.538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4.519.281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7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II. SANAYİ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119.018.515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124.147.258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A. TARIMA DAYALI İŞLENMİŞ ÜRÜNLER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12.525.406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13.065.524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7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B. KİMYEVİ MADDELER VE MAM.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17.431.144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17.847.131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C. SANAYİ MAMULLERİ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89.061.965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93.234.603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7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III. MADENCİLİK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5.034.853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4.646.945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0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 O P L A M (TİM)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145.394.174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151.292.662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7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İhracatçı Birlikleri Kaydından Muaf İhracat*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6.232.535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6.329.395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0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 O P L A M (TÜİK+TİM)*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151.626.709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157.622.057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864986"/>
              </p:ext>
            </p:extLst>
          </p:nvPr>
        </p:nvGraphicFramePr>
        <p:xfrm>
          <a:off x="107504" y="6165304"/>
          <a:ext cx="6768752" cy="288032"/>
        </p:xfrm>
        <a:graphic>
          <a:graphicData uri="http://schemas.openxmlformats.org/drawingml/2006/table">
            <a:tbl>
              <a:tblPr/>
              <a:tblGrid>
                <a:gridCol w="6768752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* 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Ocak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tr-T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Kasım </a:t>
                      </a:r>
                      <a:r>
                        <a:rPr lang="tr-TR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dö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nem</a:t>
                      </a:r>
                      <a:r>
                        <a:rPr lang="tr-T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</a:t>
                      </a:r>
                      <a:r>
                        <a:rPr lang="tr-TR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için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TUİK</a:t>
                      </a:r>
                      <a:r>
                        <a:rPr lang="tr-T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rakamları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tr-TR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tr-TR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Aralık ayı 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için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tr-T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sadece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TİM</a:t>
                      </a:r>
                      <a:r>
                        <a:rPr lang="tr-T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mal ihracatı</a:t>
                      </a:r>
                      <a:r>
                        <a:rPr lang="tr-TR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verileri 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kullanılmıştır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AYI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FAZLA</a:t>
            </a:r>
          </a:p>
          <a:p>
            <a:pPr algn="r"/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YAPAN İLK 5 SEKTÖR (‘000 $)</a:t>
            </a: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377239"/>
              </p:ext>
            </p:extLst>
          </p:nvPr>
        </p:nvGraphicFramePr>
        <p:xfrm>
          <a:off x="827584" y="2062364"/>
          <a:ext cx="7487540" cy="2734789"/>
        </p:xfrm>
        <a:graphic>
          <a:graphicData uri="http://schemas.openxmlformats.org/drawingml/2006/table">
            <a:tbl>
              <a:tblPr/>
              <a:tblGrid>
                <a:gridCol w="657543"/>
                <a:gridCol w="2794953"/>
                <a:gridCol w="1327150"/>
                <a:gridCol w="1327150"/>
                <a:gridCol w="667067"/>
                <a:gridCol w="713677"/>
              </a:tblGrid>
              <a:tr h="6350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SEKTÖRLER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DEĞ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PAY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Otomotiv Endüstrisi 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1.764.315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1.789.927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13,6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6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Kimyevi Maddeler ve Mamulleri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1.598.616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1.429.709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10,9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Hazırgiyim</a:t>
                      </a: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ve Konfeksiyon 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1.421.633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1.372.215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10,4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Çelik 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1.187.128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1.187.018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9,0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Elektrik-</a:t>
                      </a:r>
                      <a:r>
                        <a:rPr kumimoji="0" lang="tr-TR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Elektronik,Mak.ve</a:t>
                      </a: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Bil.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1.113.465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1.147.586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8,7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 O P L A M (TİM)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12.998.929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13.136.763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YILINDA 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FAZLA</a:t>
            </a:r>
          </a:p>
          <a:p>
            <a:pPr algn="r"/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YAPAN İLK 5 SEKTÖR (‘000 $)</a:t>
            </a: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56263"/>
              </p:ext>
            </p:extLst>
          </p:nvPr>
        </p:nvGraphicFramePr>
        <p:xfrm>
          <a:off x="827584" y="2062364"/>
          <a:ext cx="7487540" cy="2734789"/>
        </p:xfrm>
        <a:graphic>
          <a:graphicData uri="http://schemas.openxmlformats.org/drawingml/2006/table">
            <a:tbl>
              <a:tblPr/>
              <a:tblGrid>
                <a:gridCol w="657543"/>
                <a:gridCol w="2794953"/>
                <a:gridCol w="1327150"/>
                <a:gridCol w="1327150"/>
                <a:gridCol w="667067"/>
                <a:gridCol w="713677"/>
              </a:tblGrid>
              <a:tr h="6350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SEKTÖRLER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DEĞ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PAY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Otomotiv Endüstrisi 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21.303.172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22.270.672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14,1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6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Hazırgiyim</a:t>
                      </a: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ve Konfeksiyon 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17.359.966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18.743.705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11,9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Kimyevi Maddeler ve Mamulleri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17.431.144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17.847.131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11,3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Çelik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13.818.690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13.222.305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8,4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Elektrik-</a:t>
                      </a:r>
                      <a:r>
                        <a:rPr kumimoji="0" lang="tr-TR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Elektronik,Mak.ve</a:t>
                      </a: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Bil.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11.693.936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12.114.407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7,7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 O P L A M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151.626.709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157.622.057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7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YILINDA 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FAZLA</a:t>
            </a:r>
          </a:p>
          <a:p>
            <a:pPr algn="r"/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ARTIŞI YAKAL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İLK 5 SEKTÖR (‘000 $)</a:t>
            </a: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145643"/>
              </p:ext>
            </p:extLst>
          </p:nvPr>
        </p:nvGraphicFramePr>
        <p:xfrm>
          <a:off x="827584" y="2062364"/>
          <a:ext cx="7487540" cy="2734789"/>
        </p:xfrm>
        <a:graphic>
          <a:graphicData uri="http://schemas.openxmlformats.org/drawingml/2006/table">
            <a:tbl>
              <a:tblPr/>
              <a:tblGrid>
                <a:gridCol w="657543"/>
                <a:gridCol w="2794953"/>
                <a:gridCol w="1327150"/>
                <a:gridCol w="1327150"/>
                <a:gridCol w="667067"/>
                <a:gridCol w="713677"/>
              </a:tblGrid>
              <a:tr h="6350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SEKTÖRLER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DEĞ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PAY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Mücevher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2.253.389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3.108.750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6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Fındık ve Mamulleri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1.769.625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2.320.965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Tütün ve Mamulleri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906.087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1.075.658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Savunma ve Havacılık Sanayii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1.388.803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1.647.863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 Ürünleri ve Hayvansal </a:t>
                      </a:r>
                      <a:r>
                        <a:rPr kumimoji="0" lang="tr-TR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Mam</a:t>
                      </a: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1.988.154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2.277.467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</a:t>
                      </a: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 O P L A M (TİM)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151.626.709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157.622.057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2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AYI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FAZLA</a:t>
            </a:r>
          </a:p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YAPILAN İLK 10 ÜLKE (‘000 $)</a:t>
            </a:r>
          </a:p>
        </p:txBody>
      </p:sp>
      <p:graphicFrame>
        <p:nvGraphicFramePr>
          <p:cNvPr id="7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893003"/>
              </p:ext>
            </p:extLst>
          </p:nvPr>
        </p:nvGraphicFramePr>
        <p:xfrm>
          <a:off x="1619672" y="1457399"/>
          <a:ext cx="5832648" cy="4419873"/>
        </p:xfrm>
        <a:graphic>
          <a:graphicData uri="http://schemas.openxmlformats.org/drawingml/2006/table">
            <a:tbl>
              <a:tblPr/>
              <a:tblGrid>
                <a:gridCol w="504055"/>
                <a:gridCol w="1884856"/>
                <a:gridCol w="1280440"/>
                <a:gridCol w="1267034"/>
                <a:gridCol w="896263"/>
              </a:tblGrid>
              <a:tr h="5813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ÜLKE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0" marR="8999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0" marR="8999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0" marR="8999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Değ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0" marR="8999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3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ALMANYA 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1.126.215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1.137.632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IRAK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1.203.610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1.085.082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İNGİLTERE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713.980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756.943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ABD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527.500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714.673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İTALYA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560.504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587.964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FRANSA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560.890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572.025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İRAN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270.646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520.187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RUSYA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633.576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476.543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İSPANYA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383.736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392.708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30" marR="91430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S. ARABİSTAN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229.926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310.328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GENEL TOPLAM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12.998.929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13.136.763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2"/>
          <p:cNvSpPr>
            <a:spLocks noGrp="1"/>
          </p:cNvSpPr>
          <p:nvPr>
            <p:ph type="sldNum" sz="quarter" idx="4"/>
          </p:nvPr>
        </p:nvSpPr>
        <p:spPr>
          <a:xfrm>
            <a:off x="6409184" y="6356350"/>
            <a:ext cx="1923009" cy="365125"/>
          </a:xfrm>
        </p:spPr>
        <p:txBody>
          <a:bodyPr/>
          <a:lstStyle/>
          <a:p>
            <a:fld id="{1298C6B6-E011-4CDE-9F9B-F8E551FC8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1600" y="415953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AYI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FAZLA</a:t>
            </a:r>
          </a:p>
          <a:p>
            <a:pPr algn="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YAPILAN İLK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ÜLKE (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Değ.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Resim" descr="dunya_haritasi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66" y="1429904"/>
            <a:ext cx="8280000" cy="4064336"/>
          </a:xfrm>
          <a:prstGeom prst="rect">
            <a:avLst/>
          </a:prstGeom>
        </p:spPr>
      </p:pic>
      <p:sp>
        <p:nvSpPr>
          <p:cNvPr id="9" name="8 Akış Çizelgesi: Öteki İşlem"/>
          <p:cNvSpPr/>
          <p:nvPr/>
        </p:nvSpPr>
        <p:spPr>
          <a:xfrm>
            <a:off x="4572000" y="225388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1. Almanya </a:t>
            </a:r>
            <a:r>
              <a:rPr lang="tr-TR" sz="1050" b="1" dirty="0" smtClean="0">
                <a:solidFill>
                  <a:schemeClr val="tx1"/>
                </a:solidFill>
              </a:rPr>
              <a:t>%</a:t>
            </a:r>
            <a:r>
              <a:rPr lang="tr-TR" sz="105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9 Akış Çizelgesi: Öteki İşlem"/>
          <p:cNvSpPr/>
          <p:nvPr/>
        </p:nvSpPr>
        <p:spPr>
          <a:xfrm>
            <a:off x="1547664" y="2564904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4</a:t>
            </a:r>
            <a:r>
              <a:rPr lang="tr-TR" sz="1050" b="1" dirty="0" smtClean="0"/>
              <a:t>. ABD </a:t>
            </a:r>
          </a:p>
          <a:p>
            <a:pPr algn="ctr"/>
            <a:r>
              <a:rPr lang="tr-TR" sz="1050" b="1" dirty="0" smtClean="0"/>
              <a:t>%36</a:t>
            </a:r>
            <a:endParaRPr lang="tr-TR" sz="1050" b="1" dirty="0"/>
          </a:p>
        </p:txBody>
      </p:sp>
      <p:sp>
        <p:nvSpPr>
          <p:cNvPr id="11" name="12 Akış Çizelgesi: Öteki İşlem"/>
          <p:cNvSpPr/>
          <p:nvPr/>
        </p:nvSpPr>
        <p:spPr>
          <a:xfrm>
            <a:off x="5220072" y="3045968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7</a:t>
            </a:r>
            <a:r>
              <a:rPr lang="tr-TR" sz="1050" b="1" dirty="0" smtClean="0"/>
              <a:t>.İran </a:t>
            </a:r>
          </a:p>
          <a:p>
            <a:pPr algn="ctr"/>
            <a:r>
              <a:rPr lang="tr-TR" sz="1050" b="1" dirty="0" smtClean="0"/>
              <a:t>%92</a:t>
            </a:r>
            <a:endParaRPr lang="tr-TR" sz="1050" b="1" dirty="0"/>
          </a:p>
        </p:txBody>
      </p:sp>
      <p:sp>
        <p:nvSpPr>
          <p:cNvPr id="12" name="13 Akış Çizelgesi: Öteki İşlem"/>
          <p:cNvSpPr/>
          <p:nvPr/>
        </p:nvSpPr>
        <p:spPr>
          <a:xfrm>
            <a:off x="3419872" y="2685928"/>
            <a:ext cx="898928" cy="34639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9</a:t>
            </a:r>
            <a:r>
              <a:rPr lang="tr-TR" sz="1050" b="1" dirty="0" smtClean="0"/>
              <a:t>. İspanya    </a:t>
            </a:r>
            <a:r>
              <a:rPr lang="tr-TR" sz="1050" b="1" dirty="0" smtClean="0">
                <a:solidFill>
                  <a:schemeClr val="tx1"/>
                </a:solidFill>
              </a:rPr>
              <a:t>%</a:t>
            </a:r>
            <a:r>
              <a:rPr lang="tr-TR" sz="105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14 Akış Çizelgesi: Öteki İşlem"/>
          <p:cNvSpPr/>
          <p:nvPr/>
        </p:nvSpPr>
        <p:spPr>
          <a:xfrm>
            <a:off x="4343239" y="3309348"/>
            <a:ext cx="1080120" cy="47969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10. Suudi Arabistan</a:t>
            </a:r>
          </a:p>
          <a:p>
            <a:pPr algn="ctr"/>
            <a:r>
              <a:rPr lang="tr-TR" sz="1050" b="1" dirty="0" smtClean="0">
                <a:solidFill>
                  <a:schemeClr val="tx1"/>
                </a:solidFill>
              </a:rPr>
              <a:t>%35</a:t>
            </a:r>
            <a:endParaRPr lang="tr-TR" sz="1050" b="1" dirty="0">
              <a:solidFill>
                <a:schemeClr val="tx1"/>
              </a:solidFill>
            </a:endParaRPr>
          </a:p>
        </p:txBody>
      </p:sp>
      <p:sp>
        <p:nvSpPr>
          <p:cNvPr id="14" name="15 Akış Çizelgesi: Öteki İşlem"/>
          <p:cNvSpPr/>
          <p:nvPr/>
        </p:nvSpPr>
        <p:spPr>
          <a:xfrm>
            <a:off x="4283968" y="297396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5</a:t>
            </a:r>
            <a:r>
              <a:rPr lang="tr-TR" sz="1050" b="1" dirty="0" smtClean="0"/>
              <a:t>. İtalya </a:t>
            </a:r>
          </a:p>
          <a:p>
            <a:pPr algn="ctr"/>
            <a:r>
              <a:rPr lang="tr-TR" sz="1050" b="1" dirty="0" smtClean="0"/>
              <a:t>%</a:t>
            </a:r>
            <a:r>
              <a:rPr lang="tr-TR" sz="1050" b="1" dirty="0"/>
              <a:t>5</a:t>
            </a:r>
          </a:p>
        </p:txBody>
      </p:sp>
      <p:sp>
        <p:nvSpPr>
          <p:cNvPr id="15" name="17 Akış Çizelgesi: Öteki İşlem"/>
          <p:cNvSpPr/>
          <p:nvPr/>
        </p:nvSpPr>
        <p:spPr>
          <a:xfrm>
            <a:off x="5561119" y="2084057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8</a:t>
            </a:r>
            <a:r>
              <a:rPr lang="tr-TR" sz="1050" b="1" dirty="0" smtClean="0"/>
              <a:t>. Rusya 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-%25</a:t>
            </a:r>
            <a:endParaRPr lang="tr-TR" sz="1050" b="1" dirty="0">
              <a:solidFill>
                <a:srgbClr val="FF0000"/>
              </a:solidFill>
            </a:endParaRPr>
          </a:p>
        </p:txBody>
      </p:sp>
      <p:sp>
        <p:nvSpPr>
          <p:cNvPr id="16" name="18 Akış Çizelgesi: Öteki İşlem"/>
          <p:cNvSpPr/>
          <p:nvPr/>
        </p:nvSpPr>
        <p:spPr>
          <a:xfrm>
            <a:off x="3707904" y="225388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/>
              <a:t>3</a:t>
            </a:r>
            <a:r>
              <a:rPr lang="tr-TR" sz="1050" b="1" dirty="0" smtClean="0"/>
              <a:t>. İngiltere </a:t>
            </a:r>
            <a:r>
              <a:rPr lang="tr-TR" sz="1050" b="1" dirty="0" smtClean="0">
                <a:solidFill>
                  <a:schemeClr val="tx1"/>
                </a:solidFill>
              </a:rPr>
              <a:t>%6</a:t>
            </a:r>
            <a:endParaRPr lang="tr-TR" sz="1050" b="1" dirty="0">
              <a:solidFill>
                <a:schemeClr val="tx1"/>
              </a:solidFill>
            </a:endParaRPr>
          </a:p>
        </p:txBody>
      </p:sp>
      <p:sp>
        <p:nvSpPr>
          <p:cNvPr id="17" name="19 Akış Çizelgesi: Öteki İşlem"/>
          <p:cNvSpPr/>
          <p:nvPr/>
        </p:nvSpPr>
        <p:spPr>
          <a:xfrm>
            <a:off x="5148064" y="267228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2. Irak  </a:t>
            </a:r>
          </a:p>
          <a:p>
            <a:pPr algn="ctr"/>
            <a:r>
              <a:rPr lang="tr-TR" sz="1050" b="1" dirty="0" smtClean="0">
                <a:solidFill>
                  <a:srgbClr val="FF0000"/>
                </a:solidFill>
              </a:rPr>
              <a:t>-%10</a:t>
            </a:r>
            <a:endParaRPr lang="tr-TR" sz="1050" b="1" dirty="0">
              <a:solidFill>
                <a:srgbClr val="FF0000"/>
              </a:solidFill>
            </a:endParaRPr>
          </a:p>
        </p:txBody>
      </p:sp>
      <p:sp>
        <p:nvSpPr>
          <p:cNvPr id="18" name="16 Akış Çizelgesi: Öteki İşlem"/>
          <p:cNvSpPr/>
          <p:nvPr/>
        </p:nvSpPr>
        <p:spPr>
          <a:xfrm>
            <a:off x="4211960" y="2613920"/>
            <a:ext cx="864096" cy="3600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 smtClean="0"/>
              <a:t>6.  Fransa</a:t>
            </a:r>
          </a:p>
          <a:p>
            <a:pPr algn="ctr"/>
            <a:r>
              <a:rPr lang="tr-TR" sz="1050" b="1" dirty="0" smtClean="0">
                <a:solidFill>
                  <a:schemeClr val="tx1"/>
                </a:solidFill>
              </a:rPr>
              <a:t>%</a:t>
            </a:r>
            <a:r>
              <a:rPr lang="tr-TR" sz="105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01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IM_SABLON 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PPT_TIM_SABLON 1</Template>
  <TotalTime>1414</TotalTime>
  <Words>1481</Words>
  <Application>Microsoft Office PowerPoint</Application>
  <PresentationFormat>On-screen Show (4:3)</PresentationFormat>
  <Paragraphs>759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PPT_TIM_SABLON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Metin Tabalu</dc:creator>
  <cp:lastModifiedBy>Metin TABALU</cp:lastModifiedBy>
  <cp:revision>637</cp:revision>
  <cp:lastPrinted>2014-12-30T14:52:14Z</cp:lastPrinted>
  <dcterms:created xsi:type="dcterms:W3CDTF">2013-06-18T07:12:31Z</dcterms:created>
  <dcterms:modified xsi:type="dcterms:W3CDTF">2015-01-01T08:35:21Z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e88e9a67-f06f-43e3-b520-a31af5cd3350</vt:lpwstr>
  </property>
  <property fmtid="{D5CDD505-2E9C-101B-9397-08002B2CF9AE}" pid="3" name="TuprasClassification">
    <vt:lpwstr>GENEL</vt:lpwstr>
  </property>
</Properties>
</file>