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42" r:id="rId3"/>
    <p:sldId id="343" r:id="rId4"/>
    <p:sldId id="344" r:id="rId5"/>
    <p:sldId id="346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89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9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43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0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96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19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92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47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39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4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60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12A4-2572-44AA-BB95-22F7ECA36499}" type="datetimeFigureOut">
              <a:rPr lang="tr-TR" smtClean="0"/>
              <a:pPr/>
              <a:t>27.01.2014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FAFFD-66B3-4775-B94F-014ED27389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11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esilova.com.tr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huseyin.narin@canelotomotiv.com.tr" TargetMode="External"/><Relationship Id="rId5" Type="http://schemas.openxmlformats.org/officeDocument/2006/relationships/hyperlink" Target="http://www.canelotomotiv.com.tr/" TargetMode="External"/><Relationship Id="rId4" Type="http://schemas.openxmlformats.org/officeDocument/2006/relationships/hyperlink" Target="mailto:yasemin.avci@yesilova.com.t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2524259"/>
            <a:ext cx="9144000" cy="985704"/>
          </a:xfrm>
        </p:spPr>
        <p:txBody>
          <a:bodyPr/>
          <a:lstStyle/>
          <a:p>
            <a:r>
              <a:rPr lang="tr-TR" dirty="0" smtClean="0"/>
              <a:t>XENON </a:t>
            </a:r>
            <a:r>
              <a:rPr lang="tr-TR" dirty="0" smtClean="0"/>
              <a:t>Cihazı Test Bilgileri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7732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759" y="1231431"/>
            <a:ext cx="4124325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8388627" y="1231431"/>
            <a:ext cx="36054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Laboratuarımızda yer alan </a:t>
            </a:r>
            <a:r>
              <a:rPr lang="tr-TR" dirty="0" err="1" smtClean="0"/>
              <a:t>Xenon</a:t>
            </a:r>
            <a:r>
              <a:rPr lang="tr-TR" dirty="0" smtClean="0"/>
              <a:t> Cihazı ATLAS Cİ4000 cihazıdır.</a:t>
            </a:r>
          </a:p>
          <a:p>
            <a:pPr algn="ctr"/>
            <a:r>
              <a:rPr lang="tr-TR" dirty="0" smtClean="0"/>
              <a:t>Ürünlerin (Plastik, boyalı yüzey, tekstil,v.b.) hızlı biçimde 1-2 yıllık ışık radyasyonuna maruziyetin sonucunu simüle edebilmektedir.</a:t>
            </a:r>
          </a:p>
          <a:p>
            <a:pPr algn="ctr"/>
            <a:r>
              <a:rPr lang="tr-TR" dirty="0" smtClean="0"/>
              <a:t>Cihaz özellikleri Sağ tarafta paylaşılmıştır.</a:t>
            </a:r>
            <a:endParaRPr lang="tr-TR" dirty="0"/>
          </a:p>
        </p:txBody>
      </p:sp>
      <p:grpSp>
        <p:nvGrpSpPr>
          <p:cNvPr id="4" name="3 Grup"/>
          <p:cNvGrpSpPr/>
          <p:nvPr/>
        </p:nvGrpSpPr>
        <p:grpSpPr>
          <a:xfrm>
            <a:off x="4962525" y="1231431"/>
            <a:ext cx="3067658" cy="5404118"/>
            <a:chOff x="2962661" y="794952"/>
            <a:chExt cx="3067658" cy="540411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r="27126"/>
            <a:stretch>
              <a:fillRect/>
            </a:stretch>
          </p:blipFill>
          <p:spPr bwMode="auto">
            <a:xfrm>
              <a:off x="2962661" y="799070"/>
              <a:ext cx="2556690" cy="540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84966"/>
            <a:stretch>
              <a:fillRect/>
            </a:stretch>
          </p:blipFill>
          <p:spPr bwMode="auto">
            <a:xfrm>
              <a:off x="5502875" y="794952"/>
              <a:ext cx="527444" cy="540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477759" y="222216"/>
            <a:ext cx="10515600" cy="453645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solidFill>
                  <a:schemeClr val="bg1"/>
                </a:solidFill>
              </a:rPr>
              <a:t>XENON TEST CİHAZI GENEL BİLGİLER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32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"/>
          <p:cNvGrpSpPr/>
          <p:nvPr/>
        </p:nvGrpSpPr>
        <p:grpSpPr>
          <a:xfrm>
            <a:off x="473587" y="702365"/>
            <a:ext cx="2996674" cy="6025978"/>
            <a:chOff x="3553461" y="832022"/>
            <a:chExt cx="2996674" cy="602597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r="59302"/>
            <a:stretch>
              <a:fillRect/>
            </a:stretch>
          </p:blipFill>
          <p:spPr bwMode="auto">
            <a:xfrm>
              <a:off x="3553461" y="832022"/>
              <a:ext cx="1694042" cy="60259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68900"/>
            <a:stretch>
              <a:fillRect/>
            </a:stretch>
          </p:blipFill>
          <p:spPr bwMode="auto">
            <a:xfrm>
              <a:off x="5255635" y="832022"/>
              <a:ext cx="1294500" cy="60259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</p:grpSp>
      <p:sp>
        <p:nvSpPr>
          <p:cNvPr id="8" name="7 Metin kutusu"/>
          <p:cNvSpPr txBox="1"/>
          <p:nvPr/>
        </p:nvSpPr>
        <p:spPr>
          <a:xfrm>
            <a:off x="3916200" y="4440911"/>
            <a:ext cx="56253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Cihaz 340 </a:t>
            </a:r>
            <a:r>
              <a:rPr lang="tr-TR" dirty="0" err="1" smtClean="0"/>
              <a:t>nm</a:t>
            </a:r>
            <a:r>
              <a:rPr lang="tr-TR" dirty="0" smtClean="0"/>
              <a:t> ve 300-400 </a:t>
            </a:r>
            <a:r>
              <a:rPr lang="tr-TR" dirty="0" err="1" smtClean="0"/>
              <a:t>nm</a:t>
            </a:r>
            <a:r>
              <a:rPr lang="tr-TR" dirty="0" smtClean="0"/>
              <a:t> radyasyon aralığında çalışabilmektedir. Solda yer alan tablonun en altında cihazın yapabileceği belirtilen test </a:t>
            </a:r>
            <a:r>
              <a:rPr lang="tr-TR" dirty="0" smtClean="0"/>
              <a:t>standartları </a:t>
            </a:r>
            <a:r>
              <a:rPr lang="tr-TR" dirty="0" smtClean="0"/>
              <a:t>mevcuttur. Cihazın mevcut donanımı ile gerçekleştirilebilecek  test listesi </a:t>
            </a:r>
            <a:r>
              <a:rPr lang="tr-TR" dirty="0" smtClean="0"/>
              <a:t>takip </a:t>
            </a:r>
            <a:r>
              <a:rPr lang="tr-TR" dirty="0" smtClean="0"/>
              <a:t>eden </a:t>
            </a:r>
            <a:r>
              <a:rPr lang="tr-TR" dirty="0" smtClean="0"/>
              <a:t>slaytta </a:t>
            </a:r>
            <a:r>
              <a:rPr lang="tr-TR" dirty="0" smtClean="0"/>
              <a:t>verilmiştir.</a:t>
            </a:r>
            <a:endParaRPr lang="tr-TR" dirty="0"/>
          </a:p>
        </p:txBody>
      </p:sp>
      <p:sp>
        <p:nvSpPr>
          <p:cNvPr id="11" name="10 Başlık"/>
          <p:cNvSpPr>
            <a:spLocks noGrp="1"/>
          </p:cNvSpPr>
          <p:nvPr>
            <p:ph type="title"/>
          </p:nvPr>
        </p:nvSpPr>
        <p:spPr>
          <a:xfrm>
            <a:off x="291548" y="206304"/>
            <a:ext cx="11403316" cy="496061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</a:rPr>
              <a:t>Cİ4000 XENON CİHAZINDA GERÇEKLEŞTİRİLEBİLEN TEST STANDARTLARI VE CİHAZ ÖZELLİKLERİ</a:t>
            </a:r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32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320291"/>
              </p:ext>
            </p:extLst>
          </p:nvPr>
        </p:nvGraphicFramePr>
        <p:xfrm>
          <a:off x="1018552" y="1256527"/>
          <a:ext cx="8009538" cy="3830629"/>
        </p:xfrm>
        <a:graphic>
          <a:graphicData uri="http://schemas.openxmlformats.org/drawingml/2006/table">
            <a:tbl>
              <a:tblPr/>
              <a:tblGrid>
                <a:gridCol w="827681"/>
                <a:gridCol w="2241636"/>
                <a:gridCol w="2159730"/>
                <a:gridCol w="2780491"/>
              </a:tblGrid>
              <a:tr h="8542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Xenon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Cihazında  Gerçekleştirilebilir test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standartları.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İç Lamba Filitresi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Dış Lamba Filitresi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SAE J 1885/J 2412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Boro.S.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SAE J 1960/ J 2527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Quartz (Extended UV)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Boro.S.(Daylight)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JASO M346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Boro.S.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Soda Lime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ISO 4892-2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Right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Light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AATCC 169-1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Boro.S.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Boro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ASTM G155-1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Right Light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ASTM G155-4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Boro.S.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Soda Lime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ISO 11341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Right Light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9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ISO 105 B 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Right Light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Quartz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9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PV 3930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Boro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Boro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9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PV3929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Boro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Boro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0" y="105455"/>
            <a:ext cx="11781451" cy="636668"/>
          </a:xfrm>
        </p:spPr>
        <p:txBody>
          <a:bodyPr>
            <a:normAutofit/>
          </a:bodyPr>
          <a:lstStyle/>
          <a:p>
            <a:pPr algn="ctr"/>
            <a:r>
              <a:rPr lang="tr-TR" sz="2200" b="1" dirty="0" smtClean="0">
                <a:solidFill>
                  <a:schemeClr val="bg1"/>
                </a:solidFill>
              </a:rPr>
              <a:t>Cİ4000 XENON CİHAZINDA GERÇEKLEŞTİRİLEBİLEN TEST STANDARTLARI VE </a:t>
            </a:r>
            <a:r>
              <a:rPr lang="tr-TR" sz="2200" b="1" dirty="0" smtClean="0">
                <a:solidFill>
                  <a:schemeClr val="bg1"/>
                </a:solidFill>
              </a:rPr>
              <a:t>GEREKLİ </a:t>
            </a:r>
            <a:r>
              <a:rPr lang="tr-TR" sz="2200" b="1" dirty="0" smtClean="0">
                <a:solidFill>
                  <a:schemeClr val="bg1"/>
                </a:solidFill>
              </a:rPr>
              <a:t>FİLİTRE SETLERİ</a:t>
            </a:r>
            <a:endParaRPr lang="tr-T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32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486032" y="223458"/>
            <a:ext cx="10515600" cy="446243"/>
          </a:xfrm>
        </p:spPr>
        <p:txBody>
          <a:bodyPr>
            <a:noAutofit/>
          </a:bodyPr>
          <a:lstStyle/>
          <a:p>
            <a:r>
              <a:rPr lang="tr-TR" sz="3200" dirty="0" smtClean="0">
                <a:solidFill>
                  <a:schemeClr val="bg1"/>
                </a:solidFill>
              </a:rPr>
              <a:t>Test </a:t>
            </a:r>
            <a:r>
              <a:rPr lang="tr-TR" sz="3200" dirty="0" smtClean="0">
                <a:solidFill>
                  <a:schemeClr val="bg1"/>
                </a:solidFill>
              </a:rPr>
              <a:t>Bedeli ve Kontak Bilgileri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486031" y="838172"/>
            <a:ext cx="5464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Test Bedeli: 		3 € / saat</a:t>
            </a:r>
            <a:endParaRPr lang="tr-TR" sz="3200" dirty="0"/>
          </a:p>
        </p:txBody>
      </p:sp>
      <p:sp>
        <p:nvSpPr>
          <p:cNvPr id="4" name="12 Metin kutusu"/>
          <p:cNvSpPr txBox="1"/>
          <p:nvPr/>
        </p:nvSpPr>
        <p:spPr>
          <a:xfrm>
            <a:off x="498910" y="1623783"/>
            <a:ext cx="117059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Kontak Bilgileri: 			Bayan Yasemin AVCI (Metalürji Mühendisi)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Yeşilova Holding AR-GE 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Cansan Fabrika Sahası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HOSAB </a:t>
            </a:r>
            <a:r>
              <a:rPr lang="tr-TR" sz="2000" dirty="0" err="1" smtClean="0"/>
              <a:t>Hasanağa</a:t>
            </a:r>
            <a:r>
              <a:rPr lang="tr-TR" sz="2000" dirty="0" smtClean="0"/>
              <a:t> Organize Sanayi Bölgesi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14. </a:t>
            </a:r>
            <a:r>
              <a:rPr lang="tr-TR" sz="2000" dirty="0" err="1" smtClean="0"/>
              <a:t>Cd</a:t>
            </a:r>
            <a:r>
              <a:rPr lang="tr-TR" sz="2000" dirty="0" smtClean="0"/>
              <a:t>. Bo:8 16370 Nilüfer/BURSA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</a:t>
            </a:r>
            <a:r>
              <a:rPr lang="tr-TR" sz="2000" dirty="0" smtClean="0">
                <a:hlinkClick r:id="rId3"/>
              </a:rPr>
              <a:t>www.yesilova.com.tr</a:t>
            </a:r>
            <a:endParaRPr lang="tr-TR" sz="2000" dirty="0" smtClean="0"/>
          </a:p>
          <a:p>
            <a:r>
              <a:rPr lang="tr-TR" sz="2000" dirty="0"/>
              <a:t>	</a:t>
            </a:r>
            <a:r>
              <a:rPr lang="tr-TR" sz="2000" dirty="0" smtClean="0"/>
              <a:t>			</a:t>
            </a:r>
            <a:r>
              <a:rPr lang="tr-TR" sz="2000" dirty="0" smtClean="0">
                <a:hlinkClick r:id="rId4"/>
              </a:rPr>
              <a:t>yasemin.avci@yesilova.com.tr</a:t>
            </a:r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5" name="12 Metin kutusu"/>
          <p:cNvSpPr txBox="1"/>
          <p:nvPr/>
        </p:nvSpPr>
        <p:spPr>
          <a:xfrm>
            <a:off x="550428" y="4167360"/>
            <a:ext cx="117059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Kontak Bilgileri: 			Bay Hüseyin NARİN (Canel Otomotiv A.Ş. Kalite Güvence Yöneticisi)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Canel Otomotiv A.Ş. Yalova Yolu 13. km. 16335 </a:t>
            </a:r>
            <a:r>
              <a:rPr lang="tr-TR" sz="2000" dirty="0" err="1" smtClean="0"/>
              <a:t>Ovaakça</a:t>
            </a:r>
            <a:r>
              <a:rPr lang="tr-TR" sz="2000" dirty="0" smtClean="0"/>
              <a:t>-Osmangazi/BURSA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</a:t>
            </a:r>
            <a:r>
              <a:rPr lang="tr-TR" sz="2000" dirty="0" smtClean="0">
                <a:hlinkClick r:id="rId5"/>
              </a:rPr>
              <a:t>www.canelotomotiv.com.tr</a:t>
            </a:r>
            <a:r>
              <a:rPr lang="tr-TR" sz="2000" dirty="0" smtClean="0"/>
              <a:t> 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		</a:t>
            </a:r>
            <a:r>
              <a:rPr lang="tr-TR" sz="2000" dirty="0" smtClean="0">
                <a:hlinkClick r:id="rId6"/>
              </a:rPr>
              <a:t>huseyin.narin@canelotomotiv.com.tr</a:t>
            </a:r>
            <a:r>
              <a:rPr lang="tr-TR" sz="2000" dirty="0" smtClean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07732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210</Words>
  <Application>Microsoft Office PowerPoint</Application>
  <PresentationFormat>Geniş ekran</PresentationFormat>
  <Paragraphs>69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XENON Cihazı Test Bilgileri</vt:lpstr>
      <vt:lpstr>XENON TEST CİHAZI GENEL BİLGİLER</vt:lpstr>
      <vt:lpstr>Cİ4000 XENON CİHAZINDA GERÇEKLEŞTİRİLEBİLEN TEST STANDARTLARI VE CİHAZ ÖZELLİKLERİ</vt:lpstr>
      <vt:lpstr>Cİ4000 XENON CİHAZINDA GERÇEKLEŞTİRİLEBİLEN TEST STANDARTLARI VE GEREKLİ FİLİTRE SETLERİ</vt:lpstr>
      <vt:lpstr>Test Bedeli ve Kontak Bilgileri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 Altın</dc:creator>
  <cp:lastModifiedBy>Erdoğan Bolat</cp:lastModifiedBy>
  <cp:revision>69</cp:revision>
  <dcterms:created xsi:type="dcterms:W3CDTF">2013-07-26T11:26:43Z</dcterms:created>
  <dcterms:modified xsi:type="dcterms:W3CDTF">2014-01-27T08:01:08Z</dcterms:modified>
</cp:coreProperties>
</file>